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 Medium"/>
      <p:regular r:id="rId52"/>
      <p:bold r:id="rId53"/>
      <p:italic r:id="rId54"/>
      <p:boldItalic r:id="rId55"/>
    </p:embeddedFont>
    <p:embeddedFont>
      <p:font typeface="Fira Sans"/>
      <p:regular r:id="rId56"/>
      <p:bold r:id="rId57"/>
      <p:italic r:id="rId58"/>
      <p:boldItalic r:id="rId59"/>
    </p:embeddedFont>
    <p:embeddedFont>
      <p:font typeface="Proxima Nova Semibold"/>
      <p:regular r:id="rId60"/>
      <p:bold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Semibold-boldItalic.fntdata"/><Relationship Id="rId61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Semibo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Medium-bold.fntdata"/><Relationship Id="rId52" Type="http://schemas.openxmlformats.org/officeDocument/2006/relationships/font" Target="fonts/FiraSans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Medium-italic.fntdata"/><Relationship Id="rId13" Type="http://schemas.openxmlformats.org/officeDocument/2006/relationships/slide" Target="slides/slide8.xml"/><Relationship Id="rId57" Type="http://schemas.openxmlformats.org/officeDocument/2006/relationships/font" Target="fonts/FiraSans-bold.fntdata"/><Relationship Id="rId12" Type="http://schemas.openxmlformats.org/officeDocument/2006/relationships/slide" Target="slides/slide7.xml"/><Relationship Id="rId56" Type="http://schemas.openxmlformats.org/officeDocument/2006/relationships/font" Target="fonts/FiraSans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23b4f710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23b4f710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8947ff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8947ff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623b4f710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9623b4f710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28947ffe8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28947ffe8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28947ffe8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28947ffe8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928947ffe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928947ffe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28947ff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28947ff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623b4f710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623b4f710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2d03ff6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92d03ff6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928947ff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928947ff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01d622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01d622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2d03ff6c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92d03ff6c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928947ff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928947ff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928947ff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928947ff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928947ff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928947ff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930083c4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930083c4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928947ff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928947ff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28947ff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28947ff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928947ff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928947ff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928947ff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928947ff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928947ff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928947ff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f78a3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f78a3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928947ff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928947ff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928947ff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928947ff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928947ff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928947ff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623b4f710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623b4f710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9623b4f710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9623b4f710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8947ff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28947ff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f78a36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f78a36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1f78a36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1f78a36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1f78a36b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1f78a36b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28947f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28947f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524c12f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524c12f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383675"/>
            <a:ext cx="4114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52475"/>
            <a:ext cx="8229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44275"/>
            <a:ext cx="39999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86900" y="1644275"/>
            <a:ext cx="39999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3836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1397625"/>
            <a:ext cx="28080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747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4154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185050" y="1928200"/>
            <a:ext cx="5764200" cy="9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3D STATISTICS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26400" y="2763825"/>
            <a:ext cx="588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Detailed inf</a:t>
            </a:r>
            <a:r>
              <a:rPr b="1" lang="en"/>
              <a:t>o for all classes in point cloud or episodes project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rect b="b" l="l" r="r" t="t"/>
              <a:pathLst>
                <a:path extrusionOk="0" h="51691" w="194412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cap="flat" cmpd="sng" w="2857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rect b="b" l="l" r="r" t="t"/>
              <a:pathLst>
                <a:path extrusionOk="0" h="86913" w="29825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cap="flat" cmpd="sng" w="2857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rect b="b" l="l" r="r" t="t"/>
              <a:pathLst>
                <a:path extrusionOk="0" h="133572" w="377844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cap="flat" cmpd="sng" w="2857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rect b="b" l="l" r="r" t="t"/>
              <a:pathLst>
                <a:path extrusionOk="0" h="188922" w="373727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cap="flat" cmpd="sng" w="2857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05" name="Google Shape;405;p24"/>
          <p:cNvGrpSpPr/>
          <p:nvPr/>
        </p:nvGrpSpPr>
        <p:grpSpPr>
          <a:xfrm>
            <a:off x="3469989" y="2340884"/>
            <a:ext cx="701574" cy="728047"/>
            <a:chOff x="2227190" y="4601415"/>
            <a:chExt cx="603401" cy="626170"/>
          </a:xfrm>
        </p:grpSpPr>
        <p:sp>
          <p:nvSpPr>
            <p:cNvPr id="406" name="Google Shape;406;p24"/>
            <p:cNvSpPr/>
            <p:nvPr/>
          </p:nvSpPr>
          <p:spPr>
            <a:xfrm rot="1070115">
              <a:off x="2256001" y="4888734"/>
              <a:ext cx="506831" cy="267667"/>
            </a:xfrm>
            <a:custGeom>
              <a:rect b="b" l="l" r="r" t="t"/>
              <a:pathLst>
                <a:path extrusionOk="0" fill="none" h="10706" w="20272">
                  <a:moveTo>
                    <a:pt x="0" y="6062"/>
                  </a:moveTo>
                  <a:lnTo>
                    <a:pt x="19222" y="1"/>
                  </a:lnTo>
                  <a:cubicBezTo>
                    <a:pt x="19222" y="1"/>
                    <a:pt x="20272" y="5619"/>
                    <a:pt x="12059" y="8163"/>
                  </a:cubicBezTo>
                  <a:cubicBezTo>
                    <a:pt x="3834" y="10706"/>
                    <a:pt x="0" y="6062"/>
                    <a:pt x="0" y="606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 rot="1070115">
              <a:off x="2461054" y="4656272"/>
              <a:ext cx="130683" cy="307844"/>
            </a:xfrm>
            <a:custGeom>
              <a:rect b="b" l="l" r="r" t="t"/>
              <a:pathLst>
                <a:path extrusionOk="0" fill="none" h="12313" w="5227">
                  <a:moveTo>
                    <a:pt x="3493" y="12313"/>
                  </a:moveTo>
                  <a:lnTo>
                    <a:pt x="0" y="241"/>
                  </a:lnTo>
                  <a:lnTo>
                    <a:pt x="835" y="1"/>
                  </a:lnTo>
                  <a:lnTo>
                    <a:pt x="5226" y="11756"/>
                  </a:ln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 rot="1070115">
              <a:off x="2343594" y="4976322"/>
              <a:ext cx="375248" cy="128458"/>
            </a:xfrm>
            <a:custGeom>
              <a:rect b="b" l="l" r="r" t="t"/>
              <a:pathLst>
                <a:path extrusionOk="0" fill="none" h="5138" w="15009">
                  <a:moveTo>
                    <a:pt x="1" y="5138"/>
                  </a:moveTo>
                  <a:lnTo>
                    <a:pt x="15008" y="0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1070115">
              <a:off x="2378157" y="4981430"/>
              <a:ext cx="46853" cy="48103"/>
            </a:xfrm>
            <a:custGeom>
              <a:rect b="b" l="l" r="r" t="t"/>
              <a:pathLst>
                <a:path extrusionOk="0" fill="none" h="1924" w="1874">
                  <a:moveTo>
                    <a:pt x="1734" y="734"/>
                  </a:moveTo>
                  <a:cubicBezTo>
                    <a:pt x="1873" y="1190"/>
                    <a:pt x="1620" y="1671"/>
                    <a:pt x="1178" y="1797"/>
                  </a:cubicBezTo>
                  <a:cubicBezTo>
                    <a:pt x="735" y="1924"/>
                    <a:pt x="266" y="1658"/>
                    <a:pt x="140" y="1190"/>
                  </a:cubicBezTo>
                  <a:cubicBezTo>
                    <a:pt x="1" y="734"/>
                    <a:pt x="254" y="253"/>
                    <a:pt x="697" y="127"/>
                  </a:cubicBezTo>
                  <a:cubicBezTo>
                    <a:pt x="1140" y="0"/>
                    <a:pt x="1608" y="266"/>
                    <a:pt x="1734" y="73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 rot="1070115">
              <a:off x="2504511" y="4980139"/>
              <a:ext cx="46528" cy="48128"/>
            </a:xfrm>
            <a:custGeom>
              <a:rect b="b" l="l" r="r" t="t"/>
              <a:pathLst>
                <a:path extrusionOk="0" fill="none" h="1925" w="1861">
                  <a:moveTo>
                    <a:pt x="1734" y="735"/>
                  </a:moveTo>
                  <a:cubicBezTo>
                    <a:pt x="1861" y="1190"/>
                    <a:pt x="1608" y="1671"/>
                    <a:pt x="1177" y="1798"/>
                  </a:cubicBezTo>
                  <a:cubicBezTo>
                    <a:pt x="734" y="1924"/>
                    <a:pt x="266" y="1659"/>
                    <a:pt x="127" y="1190"/>
                  </a:cubicBezTo>
                  <a:cubicBezTo>
                    <a:pt x="1" y="735"/>
                    <a:pt x="254" y="254"/>
                    <a:pt x="684" y="127"/>
                  </a:cubicBezTo>
                  <a:cubicBezTo>
                    <a:pt x="1127" y="1"/>
                    <a:pt x="1595" y="267"/>
                    <a:pt x="1734" y="73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 rot="1070115">
              <a:off x="2634014" y="4975343"/>
              <a:ext cx="46853" cy="48103"/>
            </a:xfrm>
            <a:custGeom>
              <a:rect b="b" l="l" r="r" t="t"/>
              <a:pathLst>
                <a:path extrusionOk="0" fill="none" h="1924" w="1874">
                  <a:moveTo>
                    <a:pt x="1734" y="734"/>
                  </a:moveTo>
                  <a:cubicBezTo>
                    <a:pt x="1873" y="1190"/>
                    <a:pt x="1620" y="1671"/>
                    <a:pt x="1177" y="1797"/>
                  </a:cubicBezTo>
                  <a:cubicBezTo>
                    <a:pt x="734" y="1924"/>
                    <a:pt x="266" y="1658"/>
                    <a:pt x="139" y="1190"/>
                  </a:cubicBezTo>
                  <a:cubicBezTo>
                    <a:pt x="0" y="734"/>
                    <a:pt x="253" y="253"/>
                    <a:pt x="696" y="127"/>
                  </a:cubicBezTo>
                  <a:cubicBezTo>
                    <a:pt x="1139" y="0"/>
                    <a:pt x="1607" y="279"/>
                    <a:pt x="1734" y="73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rot="1070115">
              <a:off x="2482999" y="4691832"/>
              <a:ext cx="314494" cy="265466"/>
            </a:xfrm>
            <a:custGeom>
              <a:rect b="b" l="l" r="r" t="t"/>
              <a:pathLst>
                <a:path extrusionOk="0" fill="none" h="10618" w="12579">
                  <a:moveTo>
                    <a:pt x="0" y="1"/>
                  </a:moveTo>
                  <a:cubicBezTo>
                    <a:pt x="0" y="1"/>
                    <a:pt x="12578" y="7416"/>
                    <a:pt x="12363" y="7517"/>
                  </a:cubicBezTo>
                  <a:cubicBezTo>
                    <a:pt x="10225" y="8504"/>
                    <a:pt x="3961" y="10617"/>
                    <a:pt x="3961" y="10617"/>
                  </a:cubicBez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 rot="1070115">
              <a:off x="2313392" y="4630943"/>
              <a:ext cx="224664" cy="336621"/>
            </a:xfrm>
            <a:custGeom>
              <a:rect b="b" l="l" r="r" t="t"/>
              <a:pathLst>
                <a:path extrusionOk="0" fill="none" h="13464" w="8986">
                  <a:moveTo>
                    <a:pt x="5847" y="0"/>
                  </a:moveTo>
                  <a:lnTo>
                    <a:pt x="1" y="13464"/>
                  </a:lnTo>
                  <a:lnTo>
                    <a:pt x="8985" y="10857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 rot="1070115">
              <a:off x="2495031" y="4607372"/>
              <a:ext cx="45903" cy="44653"/>
            </a:xfrm>
            <a:custGeom>
              <a:rect b="b" l="l" r="r" t="t"/>
              <a:pathLst>
                <a:path extrusionOk="0" fill="none" h="1786" w="1836">
                  <a:moveTo>
                    <a:pt x="1722" y="659"/>
                  </a:moveTo>
                  <a:cubicBezTo>
                    <a:pt x="1836" y="1089"/>
                    <a:pt x="1583" y="1532"/>
                    <a:pt x="1140" y="1659"/>
                  </a:cubicBezTo>
                  <a:cubicBezTo>
                    <a:pt x="697" y="1785"/>
                    <a:pt x="241" y="1545"/>
                    <a:pt x="115" y="1127"/>
                  </a:cubicBezTo>
                  <a:cubicBezTo>
                    <a:pt x="1" y="697"/>
                    <a:pt x="254" y="254"/>
                    <a:pt x="697" y="127"/>
                  </a:cubicBezTo>
                  <a:cubicBezTo>
                    <a:pt x="1140" y="1"/>
                    <a:pt x="1595" y="241"/>
                    <a:pt x="1722" y="65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 rot="1070115">
              <a:off x="2548183" y="4861450"/>
              <a:ext cx="189212" cy="67404"/>
            </a:xfrm>
            <a:custGeom>
              <a:rect b="b" l="l" r="r" t="t"/>
              <a:pathLst>
                <a:path extrusionOk="0" fill="none" h="2696" w="7568">
                  <a:moveTo>
                    <a:pt x="0" y="2696"/>
                  </a:moveTo>
                  <a:lnTo>
                    <a:pt x="7567" y="1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 rot="1070115">
              <a:off x="2545150" y="4821658"/>
              <a:ext cx="154410" cy="55078"/>
            </a:xfrm>
            <a:custGeom>
              <a:rect b="b" l="l" r="r" t="t"/>
              <a:pathLst>
                <a:path extrusionOk="0" fill="none" h="2203" w="6176">
                  <a:moveTo>
                    <a:pt x="0" y="2203"/>
                  </a:moveTo>
                  <a:lnTo>
                    <a:pt x="6175" y="1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 rot="1070115">
              <a:off x="2541085" y="4790367"/>
              <a:ext cx="129758" cy="37677"/>
            </a:xfrm>
            <a:custGeom>
              <a:rect b="b" l="l" r="r" t="t"/>
              <a:pathLst>
                <a:path extrusionOk="0" fill="none" h="1507" w="5190">
                  <a:moveTo>
                    <a:pt x="1" y="1506"/>
                  </a:moveTo>
                  <a:lnTo>
                    <a:pt x="5189" y="1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 rot="1070115">
              <a:off x="2541856" y="4747702"/>
              <a:ext cx="85130" cy="30727"/>
            </a:xfrm>
            <a:custGeom>
              <a:rect b="b" l="l" r="r" t="t"/>
              <a:pathLst>
                <a:path extrusionOk="0" fill="none" h="1229" w="3405">
                  <a:moveTo>
                    <a:pt x="0" y="1228"/>
                  </a:moveTo>
                  <a:lnTo>
                    <a:pt x="3404" y="1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 rot="1070115">
              <a:off x="2535351" y="4711907"/>
              <a:ext cx="57604" cy="16476"/>
            </a:xfrm>
            <a:custGeom>
              <a:rect b="b" l="l" r="r" t="t"/>
              <a:pathLst>
                <a:path extrusionOk="0" fill="none" h="659" w="2304">
                  <a:moveTo>
                    <a:pt x="1" y="659"/>
                  </a:moveTo>
                  <a:lnTo>
                    <a:pt x="2304" y="1"/>
                  </a:lnTo>
                </a:path>
              </a:pathLst>
            </a:custGeom>
            <a:noFill/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4"/>
          <p:cNvGrpSpPr/>
          <p:nvPr/>
        </p:nvGrpSpPr>
        <p:grpSpPr>
          <a:xfrm>
            <a:off x="2378280" y="1354406"/>
            <a:ext cx="651868" cy="582413"/>
            <a:chOff x="3851550" y="4584275"/>
            <a:chExt cx="584950" cy="522625"/>
          </a:xfrm>
        </p:grpSpPr>
        <p:sp>
          <p:nvSpPr>
            <p:cNvPr id="421" name="Google Shape;421;p24"/>
            <p:cNvSpPr/>
            <p:nvPr/>
          </p:nvSpPr>
          <p:spPr>
            <a:xfrm>
              <a:off x="3992325" y="4986975"/>
              <a:ext cx="7300" cy="42750"/>
            </a:xfrm>
            <a:custGeom>
              <a:rect b="b" l="l" r="r" t="t"/>
              <a:pathLst>
                <a:path extrusionOk="0" fill="none" h="1710" w="292">
                  <a:moveTo>
                    <a:pt x="127" y="1"/>
                  </a:moveTo>
                  <a:cubicBezTo>
                    <a:pt x="127" y="1"/>
                    <a:pt x="291" y="1241"/>
                    <a:pt x="0" y="1709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851550" y="4870575"/>
              <a:ext cx="94925" cy="84475"/>
            </a:xfrm>
            <a:custGeom>
              <a:rect b="b" l="l" r="r" t="t"/>
              <a:pathLst>
                <a:path extrusionOk="0" fill="none" h="3379" w="3797">
                  <a:moveTo>
                    <a:pt x="3797" y="1152"/>
                  </a:moveTo>
                  <a:cubicBezTo>
                    <a:pt x="3695" y="1101"/>
                    <a:pt x="3594" y="1051"/>
                    <a:pt x="3480" y="987"/>
                  </a:cubicBezTo>
                  <a:cubicBezTo>
                    <a:pt x="3265" y="886"/>
                    <a:pt x="3050" y="772"/>
                    <a:pt x="2835" y="671"/>
                  </a:cubicBezTo>
                  <a:cubicBezTo>
                    <a:pt x="1443" y="0"/>
                    <a:pt x="0" y="1291"/>
                    <a:pt x="0" y="1291"/>
                  </a:cubicBezTo>
                  <a:lnTo>
                    <a:pt x="1253" y="2696"/>
                  </a:lnTo>
                  <a:lnTo>
                    <a:pt x="1709" y="3379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931275" y="4899350"/>
              <a:ext cx="74350" cy="167700"/>
            </a:xfrm>
            <a:custGeom>
              <a:rect b="b" l="l" r="r" t="t"/>
              <a:pathLst>
                <a:path extrusionOk="0" fill="none" h="6708" w="2974">
                  <a:moveTo>
                    <a:pt x="0" y="4379"/>
                  </a:moveTo>
                  <a:lnTo>
                    <a:pt x="443" y="5037"/>
                  </a:lnTo>
                  <a:lnTo>
                    <a:pt x="1304" y="6707"/>
                  </a:lnTo>
                  <a:cubicBezTo>
                    <a:pt x="1304" y="6707"/>
                    <a:pt x="1607" y="6555"/>
                    <a:pt x="1949" y="6252"/>
                  </a:cubicBezTo>
                  <a:cubicBezTo>
                    <a:pt x="2430" y="5847"/>
                    <a:pt x="2974" y="5189"/>
                    <a:pt x="2911" y="4290"/>
                  </a:cubicBezTo>
                  <a:cubicBezTo>
                    <a:pt x="2784" y="2734"/>
                    <a:pt x="2544" y="1038"/>
                    <a:pt x="2544" y="1038"/>
                  </a:cubicBezTo>
                  <a:cubicBezTo>
                    <a:pt x="2544" y="1038"/>
                    <a:pt x="1658" y="545"/>
                    <a:pt x="608" y="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894250" y="4955025"/>
              <a:ext cx="37050" cy="53800"/>
            </a:xfrm>
            <a:custGeom>
              <a:rect b="b" l="l" r="r" t="t"/>
              <a:pathLst>
                <a:path extrusionOk="0" fill="none" h="2152" w="1482">
                  <a:moveTo>
                    <a:pt x="1" y="1"/>
                  </a:moveTo>
                  <a:lnTo>
                    <a:pt x="1481" y="2152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3913550" y="4584275"/>
              <a:ext cx="286000" cy="207550"/>
            </a:xfrm>
            <a:custGeom>
              <a:rect b="b" l="l" r="r" t="t"/>
              <a:pathLst>
                <a:path extrusionOk="0" fill="none" h="8302" w="11440">
                  <a:moveTo>
                    <a:pt x="11440" y="4910"/>
                  </a:moveTo>
                  <a:lnTo>
                    <a:pt x="3113" y="886"/>
                  </a:lnTo>
                  <a:lnTo>
                    <a:pt x="2822" y="734"/>
                  </a:lnTo>
                  <a:cubicBezTo>
                    <a:pt x="2822" y="734"/>
                    <a:pt x="1620" y="0"/>
                    <a:pt x="810" y="861"/>
                  </a:cubicBezTo>
                  <a:lnTo>
                    <a:pt x="1" y="1721"/>
                  </a:lnTo>
                  <a:lnTo>
                    <a:pt x="4936" y="6555"/>
                  </a:lnTo>
                  <a:lnTo>
                    <a:pt x="6720" y="830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4150175" y="4817750"/>
              <a:ext cx="145550" cy="287900"/>
            </a:xfrm>
            <a:custGeom>
              <a:rect b="b" l="l" r="r" t="t"/>
              <a:pathLst>
                <a:path extrusionOk="0" fill="none" h="11516" w="5822">
                  <a:moveTo>
                    <a:pt x="1" y="3024"/>
                  </a:moveTo>
                  <a:lnTo>
                    <a:pt x="3620" y="11515"/>
                  </a:lnTo>
                  <a:cubicBezTo>
                    <a:pt x="3620" y="11515"/>
                    <a:pt x="3620" y="11515"/>
                    <a:pt x="4632" y="11110"/>
                  </a:cubicBezTo>
                  <a:cubicBezTo>
                    <a:pt x="4657" y="11097"/>
                    <a:pt x="4683" y="11085"/>
                    <a:pt x="4721" y="11072"/>
                  </a:cubicBezTo>
                  <a:cubicBezTo>
                    <a:pt x="5822" y="10629"/>
                    <a:pt x="5568" y="9250"/>
                    <a:pt x="5568" y="9250"/>
                  </a:cubicBezTo>
                  <a:lnTo>
                    <a:pt x="4708" y="683"/>
                  </a:lnTo>
                  <a:lnTo>
                    <a:pt x="4645" y="0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3879700" y="4955025"/>
              <a:ext cx="51600" cy="58550"/>
            </a:xfrm>
            <a:custGeom>
              <a:rect b="b" l="l" r="r" t="t"/>
              <a:pathLst>
                <a:path extrusionOk="0" fill="none" h="2342" w="2064">
                  <a:moveTo>
                    <a:pt x="583" y="1"/>
                  </a:moveTo>
                  <a:cubicBezTo>
                    <a:pt x="13" y="823"/>
                    <a:pt x="1" y="1342"/>
                    <a:pt x="241" y="1722"/>
                  </a:cubicBezTo>
                  <a:cubicBezTo>
                    <a:pt x="254" y="1747"/>
                    <a:pt x="254" y="1760"/>
                    <a:pt x="266" y="1772"/>
                  </a:cubicBezTo>
                  <a:cubicBezTo>
                    <a:pt x="342" y="1874"/>
                    <a:pt x="418" y="1962"/>
                    <a:pt x="519" y="2038"/>
                  </a:cubicBezTo>
                  <a:cubicBezTo>
                    <a:pt x="823" y="2266"/>
                    <a:pt x="1291" y="2342"/>
                    <a:pt x="2063" y="2152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3946450" y="4595350"/>
              <a:ext cx="490050" cy="384700"/>
            </a:xfrm>
            <a:custGeom>
              <a:rect b="b" l="l" r="r" t="t"/>
              <a:pathLst>
                <a:path extrusionOk="0" fill="none" h="15388" w="19602">
                  <a:moveTo>
                    <a:pt x="2202" y="15387"/>
                  </a:moveTo>
                  <a:cubicBezTo>
                    <a:pt x="3873" y="14540"/>
                    <a:pt x="6150" y="13211"/>
                    <a:pt x="9276" y="11199"/>
                  </a:cubicBezTo>
                  <a:cubicBezTo>
                    <a:pt x="17703" y="5808"/>
                    <a:pt x="19602" y="3872"/>
                    <a:pt x="18741" y="2126"/>
                  </a:cubicBezTo>
                  <a:cubicBezTo>
                    <a:pt x="18716" y="2076"/>
                    <a:pt x="18690" y="2038"/>
                    <a:pt x="18652" y="1987"/>
                  </a:cubicBezTo>
                  <a:cubicBezTo>
                    <a:pt x="18627" y="1936"/>
                    <a:pt x="18589" y="1873"/>
                    <a:pt x="18564" y="1823"/>
                  </a:cubicBezTo>
                  <a:cubicBezTo>
                    <a:pt x="17311" y="0"/>
                    <a:pt x="15008" y="836"/>
                    <a:pt x="6454" y="7074"/>
                  </a:cubicBezTo>
                  <a:cubicBezTo>
                    <a:pt x="3468" y="9263"/>
                    <a:pt x="1393" y="10908"/>
                    <a:pt x="1" y="1216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4173600" y="4881000"/>
              <a:ext cx="78775" cy="219900"/>
            </a:xfrm>
            <a:custGeom>
              <a:rect b="b" l="l" r="r" t="t"/>
              <a:pathLst>
                <a:path extrusionOk="0" fill="none" h="8796" w="3151">
                  <a:moveTo>
                    <a:pt x="0" y="1"/>
                  </a:moveTo>
                  <a:lnTo>
                    <a:pt x="3151" y="8795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3921775" y="4620350"/>
              <a:ext cx="178125" cy="157875"/>
            </a:xfrm>
            <a:custGeom>
              <a:rect b="b" l="l" r="r" t="t"/>
              <a:pathLst>
                <a:path extrusionOk="0" fill="none" h="6315" w="7125">
                  <a:moveTo>
                    <a:pt x="7125" y="6314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4257100" y="4725050"/>
              <a:ext cx="106950" cy="78800"/>
            </a:xfrm>
            <a:custGeom>
              <a:rect b="b" l="l" r="r" t="t"/>
              <a:pathLst>
                <a:path extrusionOk="0" fill="none" h="3152" w="4278">
                  <a:moveTo>
                    <a:pt x="4278" y="0"/>
                  </a:moveTo>
                  <a:cubicBezTo>
                    <a:pt x="4278" y="0"/>
                    <a:pt x="2633" y="1810"/>
                    <a:pt x="1" y="315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273550" y="5005325"/>
              <a:ext cx="11425" cy="76600"/>
            </a:xfrm>
            <a:custGeom>
              <a:rect b="b" l="l" r="r" t="t"/>
              <a:pathLst>
                <a:path extrusionOk="0" fill="none" h="3064" w="457">
                  <a:moveTo>
                    <a:pt x="64" y="1"/>
                  </a:moveTo>
                  <a:cubicBezTo>
                    <a:pt x="64" y="1"/>
                    <a:pt x="456" y="2089"/>
                    <a:pt x="1" y="3063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327975" y="4623500"/>
              <a:ext cx="81625" cy="92075"/>
            </a:xfrm>
            <a:custGeom>
              <a:rect b="b" l="l" r="r" t="t"/>
              <a:pathLst>
                <a:path extrusionOk="0" fill="none" h="3683" w="3265">
                  <a:moveTo>
                    <a:pt x="0" y="760"/>
                  </a:moveTo>
                  <a:cubicBezTo>
                    <a:pt x="0" y="760"/>
                    <a:pt x="1721" y="1570"/>
                    <a:pt x="2000" y="3683"/>
                  </a:cubicBezTo>
                  <a:cubicBezTo>
                    <a:pt x="2000" y="3683"/>
                    <a:pt x="3265" y="2278"/>
                    <a:pt x="2291" y="1139"/>
                  </a:cubicBezTo>
                  <a:cubicBezTo>
                    <a:pt x="1329" y="1"/>
                    <a:pt x="519" y="570"/>
                    <a:pt x="0" y="76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862300" y="4895250"/>
              <a:ext cx="108225" cy="168000"/>
            </a:xfrm>
            <a:custGeom>
              <a:rect b="b" l="l" r="r" t="t"/>
              <a:pathLst>
                <a:path extrusionOk="0" fill="none" h="6720" w="4329">
                  <a:moveTo>
                    <a:pt x="1" y="0"/>
                  </a:moveTo>
                  <a:cubicBezTo>
                    <a:pt x="1" y="0"/>
                    <a:pt x="3367" y="3809"/>
                    <a:pt x="4328" y="6719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4299175" y="4721575"/>
              <a:ext cx="50325" cy="44300"/>
            </a:xfrm>
            <a:custGeom>
              <a:rect b="b" l="l" r="r" t="t"/>
              <a:pathLst>
                <a:path extrusionOk="0" fill="none" h="1772" w="2013">
                  <a:moveTo>
                    <a:pt x="1" y="1772"/>
                  </a:moveTo>
                  <a:cubicBezTo>
                    <a:pt x="1" y="1772"/>
                    <a:pt x="1266" y="873"/>
                    <a:pt x="2013" y="0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916400" y="4640900"/>
              <a:ext cx="26275" cy="34200"/>
            </a:xfrm>
            <a:custGeom>
              <a:rect b="b" l="l" r="r" t="t"/>
              <a:pathLst>
                <a:path extrusionOk="0" fill="none" h="1368" w="1051">
                  <a:moveTo>
                    <a:pt x="443" y="1"/>
                  </a:moveTo>
                  <a:cubicBezTo>
                    <a:pt x="443" y="1"/>
                    <a:pt x="1" y="469"/>
                    <a:pt x="216" y="785"/>
                  </a:cubicBezTo>
                  <a:cubicBezTo>
                    <a:pt x="595" y="1367"/>
                    <a:pt x="1051" y="595"/>
                    <a:pt x="1051" y="595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955300" y="4681075"/>
              <a:ext cx="26300" cy="33875"/>
            </a:xfrm>
            <a:custGeom>
              <a:rect b="b" l="l" r="r" t="t"/>
              <a:pathLst>
                <a:path extrusionOk="0" fill="none" h="1355" w="1052">
                  <a:moveTo>
                    <a:pt x="444" y="1"/>
                  </a:moveTo>
                  <a:cubicBezTo>
                    <a:pt x="444" y="1"/>
                    <a:pt x="1" y="469"/>
                    <a:pt x="216" y="785"/>
                  </a:cubicBezTo>
                  <a:cubicBezTo>
                    <a:pt x="596" y="1355"/>
                    <a:pt x="1051" y="595"/>
                    <a:pt x="1051" y="595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3995800" y="4718725"/>
              <a:ext cx="26275" cy="34175"/>
            </a:xfrm>
            <a:custGeom>
              <a:rect b="b" l="l" r="r" t="t"/>
              <a:pathLst>
                <a:path extrusionOk="0" fill="none" h="1367" w="1051">
                  <a:moveTo>
                    <a:pt x="444" y="0"/>
                  </a:moveTo>
                  <a:cubicBezTo>
                    <a:pt x="444" y="0"/>
                    <a:pt x="1" y="469"/>
                    <a:pt x="216" y="785"/>
                  </a:cubicBezTo>
                  <a:cubicBezTo>
                    <a:pt x="595" y="1367"/>
                    <a:pt x="1051" y="595"/>
                    <a:pt x="1051" y="595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166950" y="4970850"/>
              <a:ext cx="22475" cy="32600"/>
            </a:xfrm>
            <a:custGeom>
              <a:rect b="b" l="l" r="r" t="t"/>
              <a:pathLst>
                <a:path extrusionOk="0" fill="none" h="1304" w="899">
                  <a:moveTo>
                    <a:pt x="595" y="1"/>
                  </a:moveTo>
                  <a:cubicBezTo>
                    <a:pt x="595" y="1"/>
                    <a:pt x="0" y="241"/>
                    <a:pt x="51" y="621"/>
                  </a:cubicBezTo>
                  <a:cubicBezTo>
                    <a:pt x="165" y="1304"/>
                    <a:pt x="899" y="785"/>
                    <a:pt x="899" y="785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4187825" y="5026200"/>
              <a:ext cx="22475" cy="32925"/>
            </a:xfrm>
            <a:custGeom>
              <a:rect b="b" l="l" r="r" t="t"/>
              <a:pathLst>
                <a:path extrusionOk="0" fill="none" h="1317" w="899">
                  <a:moveTo>
                    <a:pt x="595" y="1"/>
                  </a:moveTo>
                  <a:cubicBezTo>
                    <a:pt x="595" y="1"/>
                    <a:pt x="1" y="241"/>
                    <a:pt x="64" y="621"/>
                  </a:cubicBezTo>
                  <a:cubicBezTo>
                    <a:pt x="178" y="1317"/>
                    <a:pt x="899" y="798"/>
                    <a:pt x="899" y="798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211550" y="5074300"/>
              <a:ext cx="22500" cy="32600"/>
            </a:xfrm>
            <a:custGeom>
              <a:rect b="b" l="l" r="r" t="t"/>
              <a:pathLst>
                <a:path extrusionOk="0" fill="none" h="1304" w="900">
                  <a:moveTo>
                    <a:pt x="595" y="0"/>
                  </a:moveTo>
                  <a:cubicBezTo>
                    <a:pt x="595" y="0"/>
                    <a:pt x="1" y="241"/>
                    <a:pt x="64" y="620"/>
                  </a:cubicBezTo>
                  <a:cubicBezTo>
                    <a:pt x="178" y="1304"/>
                    <a:pt x="899" y="798"/>
                    <a:pt x="899" y="798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4"/>
          <p:cNvGrpSpPr/>
          <p:nvPr/>
        </p:nvGrpSpPr>
        <p:grpSpPr>
          <a:xfrm>
            <a:off x="1923650" y="3485838"/>
            <a:ext cx="1106732" cy="878143"/>
            <a:chOff x="4617450" y="4592475"/>
            <a:chExt cx="686175" cy="544450"/>
          </a:xfrm>
        </p:grpSpPr>
        <p:sp>
          <p:nvSpPr>
            <p:cNvPr id="443" name="Google Shape;443;p24"/>
            <p:cNvSpPr/>
            <p:nvPr/>
          </p:nvSpPr>
          <p:spPr>
            <a:xfrm>
              <a:off x="4617450" y="4592475"/>
              <a:ext cx="686175" cy="544450"/>
            </a:xfrm>
            <a:custGeom>
              <a:rect b="b" l="l" r="r" t="t"/>
              <a:pathLst>
                <a:path extrusionOk="0" fill="none" h="21778" w="27447">
                  <a:moveTo>
                    <a:pt x="0" y="6024"/>
                  </a:moveTo>
                  <a:lnTo>
                    <a:pt x="6884" y="7542"/>
                  </a:lnTo>
                  <a:lnTo>
                    <a:pt x="15413" y="1228"/>
                  </a:lnTo>
                  <a:lnTo>
                    <a:pt x="26131" y="1"/>
                  </a:lnTo>
                  <a:lnTo>
                    <a:pt x="27447" y="14717"/>
                  </a:lnTo>
                  <a:lnTo>
                    <a:pt x="19930" y="15514"/>
                  </a:lnTo>
                  <a:cubicBezTo>
                    <a:pt x="19930" y="15514"/>
                    <a:pt x="11705" y="21740"/>
                    <a:pt x="12034" y="21753"/>
                  </a:cubicBezTo>
                  <a:cubicBezTo>
                    <a:pt x="12363" y="21778"/>
                    <a:pt x="4328" y="19627"/>
                    <a:pt x="4328" y="19627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002750" y="4623175"/>
              <a:ext cx="112975" cy="357175"/>
            </a:xfrm>
            <a:custGeom>
              <a:rect b="b" l="l" r="r" t="t"/>
              <a:pathLst>
                <a:path extrusionOk="0" fill="none" h="14287" w="4519">
                  <a:moveTo>
                    <a:pt x="1" y="0"/>
                  </a:moveTo>
                  <a:lnTo>
                    <a:pt x="4518" y="14286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789550" y="4781025"/>
              <a:ext cx="128775" cy="355275"/>
            </a:xfrm>
            <a:custGeom>
              <a:rect b="b" l="l" r="r" t="t"/>
              <a:pathLst>
                <a:path extrusionOk="0" fill="none" h="14211" w="5151">
                  <a:moveTo>
                    <a:pt x="0" y="0"/>
                  </a:moveTo>
                  <a:lnTo>
                    <a:pt x="5150" y="1421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047050" y="4619050"/>
              <a:ext cx="213250" cy="241075"/>
            </a:xfrm>
            <a:custGeom>
              <a:rect b="b" l="l" r="r" t="t"/>
              <a:pathLst>
                <a:path extrusionOk="0" fill="none" h="9643" w="8530">
                  <a:moveTo>
                    <a:pt x="0" y="1595"/>
                  </a:moveTo>
                  <a:lnTo>
                    <a:pt x="2506" y="9643"/>
                  </a:lnTo>
                  <a:lnTo>
                    <a:pt x="8529" y="8681"/>
                  </a:lnTo>
                  <a:lnTo>
                    <a:pt x="8149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5132150" y="4866425"/>
              <a:ext cx="117700" cy="14900"/>
            </a:xfrm>
            <a:custGeom>
              <a:rect b="b" l="l" r="r" t="t"/>
              <a:pathLst>
                <a:path extrusionOk="0" fill="none" h="596" w="4708">
                  <a:moveTo>
                    <a:pt x="0" y="596"/>
                  </a:moveTo>
                  <a:lnTo>
                    <a:pt x="4708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5147325" y="4921475"/>
              <a:ext cx="117700" cy="14900"/>
            </a:xfrm>
            <a:custGeom>
              <a:rect b="b" l="l" r="r" t="t"/>
              <a:pathLst>
                <a:path extrusionOk="0" fill="none" h="596" w="4708">
                  <a:moveTo>
                    <a:pt x="1" y="595"/>
                  </a:moveTo>
                  <a:lnTo>
                    <a:pt x="4708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5122650" y="4891100"/>
              <a:ext cx="151550" cy="17425"/>
            </a:xfrm>
            <a:custGeom>
              <a:rect b="b" l="l" r="r" t="t"/>
              <a:pathLst>
                <a:path extrusionOk="0" fill="none" h="697" w="6062">
                  <a:moveTo>
                    <a:pt x="1" y="697"/>
                  </a:moveTo>
                  <a:lnTo>
                    <a:pt x="6062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5096725" y="4783225"/>
              <a:ext cx="162300" cy="31350"/>
            </a:xfrm>
            <a:custGeom>
              <a:rect b="b" l="l" r="r" t="t"/>
              <a:pathLst>
                <a:path extrusionOk="0" fill="none" h="1254" w="6492">
                  <a:moveTo>
                    <a:pt x="0" y="1254"/>
                  </a:moveTo>
                  <a:lnTo>
                    <a:pt x="6491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5092600" y="4694350"/>
              <a:ext cx="145850" cy="114525"/>
            </a:xfrm>
            <a:custGeom>
              <a:rect b="b" l="l" r="r" t="t"/>
              <a:pathLst>
                <a:path extrusionOk="0" fill="none" h="4581" w="5834">
                  <a:moveTo>
                    <a:pt x="988" y="4581"/>
                  </a:moveTo>
                  <a:lnTo>
                    <a:pt x="1" y="1025"/>
                  </a:lnTo>
                  <a:lnTo>
                    <a:pt x="5075" y="0"/>
                  </a:lnTo>
                  <a:lnTo>
                    <a:pt x="5834" y="3708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078375" y="4679150"/>
              <a:ext cx="164525" cy="43700"/>
            </a:xfrm>
            <a:custGeom>
              <a:rect b="b" l="l" r="r" t="t"/>
              <a:pathLst>
                <a:path extrusionOk="0" fill="none" h="1748" w="6581">
                  <a:moveTo>
                    <a:pt x="165" y="1747"/>
                  </a:moveTo>
                  <a:lnTo>
                    <a:pt x="6580" y="406"/>
                  </a:lnTo>
                  <a:lnTo>
                    <a:pt x="6466" y="1"/>
                  </a:lnTo>
                  <a:lnTo>
                    <a:pt x="0" y="1140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115050" y="4711425"/>
              <a:ext cx="40525" cy="94925"/>
            </a:xfrm>
            <a:custGeom>
              <a:rect b="b" l="l" r="r" t="t"/>
              <a:pathLst>
                <a:path extrusionOk="0" fill="none" h="3797" w="1621">
                  <a:moveTo>
                    <a:pt x="1" y="178"/>
                  </a:moveTo>
                  <a:lnTo>
                    <a:pt x="1001" y="3797"/>
                  </a:lnTo>
                  <a:lnTo>
                    <a:pt x="1621" y="3670"/>
                  </a:lnTo>
                  <a:lnTo>
                    <a:pt x="71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182125" y="4701925"/>
              <a:ext cx="35775" cy="92400"/>
            </a:xfrm>
            <a:custGeom>
              <a:rect b="b" l="l" r="r" t="t"/>
              <a:pathLst>
                <a:path extrusionOk="0" fill="none" h="3696" w="1431">
                  <a:moveTo>
                    <a:pt x="1" y="1"/>
                  </a:moveTo>
                  <a:lnTo>
                    <a:pt x="747" y="3696"/>
                  </a:lnTo>
                  <a:lnTo>
                    <a:pt x="1430" y="3569"/>
                  </a:lnTo>
                  <a:lnTo>
                    <a:pt x="5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088800" y="4655125"/>
              <a:ext cx="127525" cy="50625"/>
            </a:xfrm>
            <a:custGeom>
              <a:rect b="b" l="l" r="r" t="t"/>
              <a:pathLst>
                <a:path extrusionOk="0" fill="none" h="2025" w="5101">
                  <a:moveTo>
                    <a:pt x="1" y="2025"/>
                  </a:moveTo>
                  <a:lnTo>
                    <a:pt x="2392" y="0"/>
                  </a:lnTo>
                  <a:lnTo>
                    <a:pt x="5100" y="1114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113800" y="4792725"/>
              <a:ext cx="22475" cy="3500"/>
            </a:xfrm>
            <a:custGeom>
              <a:rect b="b" l="l" r="r" t="t"/>
              <a:pathLst>
                <a:path extrusionOk="0" fill="none" h="140" w="899">
                  <a:moveTo>
                    <a:pt x="0" y="140"/>
                  </a:moveTo>
                  <a:lnTo>
                    <a:pt x="899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151750" y="4780700"/>
              <a:ext cx="45275" cy="7625"/>
            </a:xfrm>
            <a:custGeom>
              <a:rect b="b" l="l" r="r" t="t"/>
              <a:pathLst>
                <a:path extrusionOk="0" fill="none" h="305" w="1811">
                  <a:moveTo>
                    <a:pt x="1" y="304"/>
                  </a:moveTo>
                  <a:lnTo>
                    <a:pt x="1810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5214400" y="4772800"/>
              <a:ext cx="21225" cy="3175"/>
            </a:xfrm>
            <a:custGeom>
              <a:rect b="b" l="l" r="r" t="t"/>
              <a:pathLst>
                <a:path extrusionOk="0" fill="none" h="127" w="849">
                  <a:moveTo>
                    <a:pt x="0" y="127"/>
                  </a:moveTo>
                  <a:lnTo>
                    <a:pt x="848" y="0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111275" y="4783875"/>
              <a:ext cx="22475" cy="3500"/>
            </a:xfrm>
            <a:custGeom>
              <a:rect b="b" l="l" r="r" t="t"/>
              <a:pathLst>
                <a:path extrusionOk="0" fill="none" h="140" w="899">
                  <a:moveTo>
                    <a:pt x="0" y="139"/>
                  </a:moveTo>
                  <a:lnTo>
                    <a:pt x="899" y="0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149225" y="4770575"/>
              <a:ext cx="46850" cy="8900"/>
            </a:xfrm>
            <a:custGeom>
              <a:rect b="b" l="l" r="r" t="t"/>
              <a:pathLst>
                <a:path extrusionOk="0" fill="none" h="356" w="1874">
                  <a:moveTo>
                    <a:pt x="1" y="355"/>
                  </a:moveTo>
                  <a:lnTo>
                    <a:pt x="1873" y="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211875" y="4763000"/>
              <a:ext cx="21525" cy="3175"/>
            </a:xfrm>
            <a:custGeom>
              <a:rect b="b" l="l" r="r" t="t"/>
              <a:pathLst>
                <a:path extrusionOk="0" fill="none" h="127" w="861">
                  <a:moveTo>
                    <a:pt x="0" y="127"/>
                  </a:moveTo>
                  <a:lnTo>
                    <a:pt x="861" y="0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145425" y="4720275"/>
              <a:ext cx="39575" cy="56350"/>
            </a:xfrm>
            <a:custGeom>
              <a:rect b="b" l="l" r="r" t="t"/>
              <a:pathLst>
                <a:path extrusionOk="0" fill="none" h="2254" w="1583">
                  <a:moveTo>
                    <a:pt x="570" y="2253"/>
                  </a:moveTo>
                  <a:lnTo>
                    <a:pt x="1" y="191"/>
                  </a:lnTo>
                  <a:lnTo>
                    <a:pt x="1203" y="1"/>
                  </a:lnTo>
                  <a:cubicBezTo>
                    <a:pt x="1203" y="1"/>
                    <a:pt x="1481" y="1861"/>
                    <a:pt x="1582" y="1975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815175" y="4656375"/>
              <a:ext cx="283450" cy="439750"/>
            </a:xfrm>
            <a:custGeom>
              <a:rect b="b" l="l" r="r" t="t"/>
              <a:pathLst>
                <a:path extrusionOk="0" fill="none" h="17590" w="11338">
                  <a:moveTo>
                    <a:pt x="0" y="5252"/>
                  </a:moveTo>
                  <a:lnTo>
                    <a:pt x="4555" y="17590"/>
                  </a:lnTo>
                  <a:lnTo>
                    <a:pt x="11338" y="12452"/>
                  </a:lnTo>
                  <a:lnTo>
                    <a:pt x="71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929050" y="4722825"/>
              <a:ext cx="74050" cy="124025"/>
            </a:xfrm>
            <a:custGeom>
              <a:rect b="b" l="l" r="r" t="t"/>
              <a:pathLst>
                <a:path extrusionOk="0" fill="none" h="4961" w="2962">
                  <a:moveTo>
                    <a:pt x="2645" y="4960"/>
                  </a:moveTo>
                  <a:cubicBezTo>
                    <a:pt x="2645" y="4960"/>
                    <a:pt x="583" y="4518"/>
                    <a:pt x="292" y="2556"/>
                  </a:cubicBezTo>
                  <a:cubicBezTo>
                    <a:pt x="0" y="582"/>
                    <a:pt x="2544" y="0"/>
                    <a:pt x="2860" y="2506"/>
                  </a:cubicBezTo>
                  <a:cubicBezTo>
                    <a:pt x="2961" y="3961"/>
                    <a:pt x="2645" y="4960"/>
                    <a:pt x="2645" y="496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53100" y="4767725"/>
              <a:ext cx="29425" cy="29150"/>
            </a:xfrm>
            <a:custGeom>
              <a:rect b="b" l="l" r="r" t="t"/>
              <a:pathLst>
                <a:path extrusionOk="0" fill="none" h="1166" w="1177">
                  <a:moveTo>
                    <a:pt x="1101" y="444"/>
                  </a:moveTo>
                  <a:cubicBezTo>
                    <a:pt x="1177" y="722"/>
                    <a:pt x="1012" y="1013"/>
                    <a:pt x="734" y="1089"/>
                  </a:cubicBezTo>
                  <a:cubicBezTo>
                    <a:pt x="456" y="1165"/>
                    <a:pt x="165" y="1001"/>
                    <a:pt x="89" y="722"/>
                  </a:cubicBezTo>
                  <a:cubicBezTo>
                    <a:pt x="0" y="444"/>
                    <a:pt x="165" y="153"/>
                    <a:pt x="456" y="77"/>
                  </a:cubicBezTo>
                  <a:cubicBezTo>
                    <a:pt x="734" y="1"/>
                    <a:pt x="1025" y="165"/>
                    <a:pt x="1101" y="44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858500" y="4747800"/>
              <a:ext cx="78800" cy="298650"/>
            </a:xfrm>
            <a:custGeom>
              <a:rect b="b" l="l" r="r" t="t"/>
              <a:pathLst>
                <a:path extrusionOk="0" fill="none" h="11946" w="3152">
                  <a:moveTo>
                    <a:pt x="1" y="317"/>
                  </a:moveTo>
                  <a:cubicBezTo>
                    <a:pt x="1" y="317"/>
                    <a:pt x="1064" y="1"/>
                    <a:pt x="1418" y="988"/>
                  </a:cubicBezTo>
                  <a:cubicBezTo>
                    <a:pt x="1760" y="1962"/>
                    <a:pt x="1026" y="2089"/>
                    <a:pt x="1089" y="2848"/>
                  </a:cubicBezTo>
                  <a:cubicBezTo>
                    <a:pt x="1152" y="3594"/>
                    <a:pt x="1658" y="3987"/>
                    <a:pt x="2139" y="4392"/>
                  </a:cubicBezTo>
                  <a:cubicBezTo>
                    <a:pt x="2620" y="4797"/>
                    <a:pt x="3151" y="5480"/>
                    <a:pt x="2848" y="6113"/>
                  </a:cubicBezTo>
                  <a:cubicBezTo>
                    <a:pt x="2544" y="6745"/>
                    <a:pt x="2304" y="7618"/>
                    <a:pt x="2342" y="8719"/>
                  </a:cubicBezTo>
                  <a:cubicBezTo>
                    <a:pt x="2380" y="9820"/>
                    <a:pt x="2936" y="11541"/>
                    <a:pt x="2089" y="11946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932850" y="4839550"/>
              <a:ext cx="82275" cy="191400"/>
            </a:xfrm>
            <a:custGeom>
              <a:rect b="b" l="l" r="r" t="t"/>
              <a:pathLst>
                <a:path extrusionOk="0" fill="none" h="7656" w="3291">
                  <a:moveTo>
                    <a:pt x="3290" y="7656"/>
                  </a:moveTo>
                  <a:cubicBezTo>
                    <a:pt x="3290" y="7656"/>
                    <a:pt x="2885" y="6859"/>
                    <a:pt x="2063" y="7087"/>
                  </a:cubicBezTo>
                  <a:cubicBezTo>
                    <a:pt x="1253" y="7314"/>
                    <a:pt x="0" y="6492"/>
                    <a:pt x="722" y="5657"/>
                  </a:cubicBezTo>
                  <a:cubicBezTo>
                    <a:pt x="1443" y="4821"/>
                    <a:pt x="2050" y="4910"/>
                    <a:pt x="1633" y="3961"/>
                  </a:cubicBezTo>
                  <a:cubicBezTo>
                    <a:pt x="1228" y="3012"/>
                    <a:pt x="835" y="2493"/>
                    <a:pt x="1544" y="1367"/>
                  </a:cubicBezTo>
                  <a:cubicBezTo>
                    <a:pt x="2164" y="608"/>
                    <a:pt x="1734" y="0"/>
                    <a:pt x="1734" y="0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906600" y="4720600"/>
              <a:ext cx="50625" cy="24700"/>
            </a:xfrm>
            <a:custGeom>
              <a:rect b="b" l="l" r="r" t="t"/>
              <a:pathLst>
                <a:path extrusionOk="0" fill="none" h="988" w="2025">
                  <a:moveTo>
                    <a:pt x="2025" y="988"/>
                  </a:moveTo>
                  <a:cubicBezTo>
                    <a:pt x="2025" y="988"/>
                    <a:pt x="1911" y="545"/>
                    <a:pt x="1076" y="570"/>
                  </a:cubicBezTo>
                  <a:cubicBezTo>
                    <a:pt x="253" y="608"/>
                    <a:pt x="0" y="1"/>
                    <a:pt x="0" y="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010975" y="4849975"/>
              <a:ext cx="69625" cy="68675"/>
            </a:xfrm>
            <a:custGeom>
              <a:rect b="b" l="l" r="r" t="t"/>
              <a:pathLst>
                <a:path extrusionOk="0" fill="none" h="2747" w="2785">
                  <a:moveTo>
                    <a:pt x="1798" y="1"/>
                  </a:moveTo>
                  <a:cubicBezTo>
                    <a:pt x="1798" y="1"/>
                    <a:pt x="1" y="254"/>
                    <a:pt x="494" y="1494"/>
                  </a:cubicBezTo>
                  <a:cubicBezTo>
                    <a:pt x="988" y="2747"/>
                    <a:pt x="1038" y="2114"/>
                    <a:pt x="1722" y="2127"/>
                  </a:cubicBezTo>
                  <a:cubicBezTo>
                    <a:pt x="2418" y="2127"/>
                    <a:pt x="2785" y="2544"/>
                    <a:pt x="2785" y="2544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653200" y="4792725"/>
              <a:ext cx="122750" cy="21850"/>
            </a:xfrm>
            <a:custGeom>
              <a:rect b="b" l="l" r="r" t="t"/>
              <a:pathLst>
                <a:path extrusionOk="0" fill="none" h="874" w="4910">
                  <a:moveTo>
                    <a:pt x="0" y="1"/>
                  </a:moveTo>
                  <a:lnTo>
                    <a:pt x="4910" y="874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688000" y="4839225"/>
              <a:ext cx="104400" cy="11725"/>
            </a:xfrm>
            <a:custGeom>
              <a:rect b="b" l="l" r="r" t="t"/>
              <a:pathLst>
                <a:path extrusionOk="0" fill="none" h="469" w="4176">
                  <a:moveTo>
                    <a:pt x="0" y="1"/>
                  </a:moveTo>
                  <a:lnTo>
                    <a:pt x="4176" y="469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679775" y="4888275"/>
              <a:ext cx="104400" cy="11725"/>
            </a:xfrm>
            <a:custGeom>
              <a:rect b="b" l="l" r="r" t="t"/>
              <a:pathLst>
                <a:path extrusionOk="0" fill="none" h="469" w="4176">
                  <a:moveTo>
                    <a:pt x="0" y="0"/>
                  </a:moveTo>
                  <a:lnTo>
                    <a:pt x="4176" y="468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695900" y="4933825"/>
              <a:ext cx="125925" cy="11100"/>
            </a:xfrm>
            <a:custGeom>
              <a:rect b="b" l="l" r="r" t="t"/>
              <a:pathLst>
                <a:path extrusionOk="0" fill="none" h="444" w="5037">
                  <a:moveTo>
                    <a:pt x="1" y="0"/>
                  </a:moveTo>
                  <a:lnTo>
                    <a:pt x="5037" y="443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686100" y="4910725"/>
              <a:ext cx="126250" cy="10775"/>
            </a:xfrm>
            <a:custGeom>
              <a:rect b="b" l="l" r="r" t="t"/>
              <a:pathLst>
                <a:path extrusionOk="0" fill="none" h="431" w="5050">
                  <a:moveTo>
                    <a:pt x="0" y="0"/>
                  </a:moveTo>
                  <a:lnTo>
                    <a:pt x="5049" y="431"/>
                  </a:ln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696850" y="4949950"/>
              <a:ext cx="200275" cy="164200"/>
            </a:xfrm>
            <a:custGeom>
              <a:rect b="b" l="l" r="r" t="t"/>
              <a:pathLst>
                <a:path extrusionOk="0" fill="none" h="6568" w="8011">
                  <a:moveTo>
                    <a:pt x="1608" y="4733"/>
                  </a:moveTo>
                  <a:lnTo>
                    <a:pt x="1" y="1"/>
                  </a:lnTo>
                  <a:lnTo>
                    <a:pt x="5632" y="734"/>
                  </a:lnTo>
                  <a:lnTo>
                    <a:pt x="8010" y="6568"/>
                  </a:lnTo>
                  <a:close/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4722475" y="4973350"/>
              <a:ext cx="77225" cy="112650"/>
            </a:xfrm>
            <a:custGeom>
              <a:rect b="b" l="l" r="r" t="t"/>
              <a:pathLst>
                <a:path extrusionOk="0" fill="none" h="4506" w="3089">
                  <a:moveTo>
                    <a:pt x="583" y="3797"/>
                  </a:moveTo>
                  <a:cubicBezTo>
                    <a:pt x="583" y="3797"/>
                    <a:pt x="1" y="494"/>
                    <a:pt x="874" y="241"/>
                  </a:cubicBezTo>
                  <a:cubicBezTo>
                    <a:pt x="1759" y="1"/>
                    <a:pt x="3088" y="4506"/>
                    <a:pt x="3088" y="4506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4781325" y="4997725"/>
              <a:ext cx="75000" cy="104425"/>
            </a:xfrm>
            <a:custGeom>
              <a:rect b="b" l="l" r="r" t="t"/>
              <a:pathLst>
                <a:path extrusionOk="0" fill="none" h="4177" w="3000">
                  <a:moveTo>
                    <a:pt x="304" y="2240"/>
                  </a:moveTo>
                  <a:cubicBezTo>
                    <a:pt x="304" y="2240"/>
                    <a:pt x="0" y="0"/>
                    <a:pt x="734" y="26"/>
                  </a:cubicBezTo>
                  <a:cubicBezTo>
                    <a:pt x="1481" y="51"/>
                    <a:pt x="2999" y="3974"/>
                    <a:pt x="2986" y="4176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4827500" y="5003100"/>
              <a:ext cx="26275" cy="45250"/>
            </a:xfrm>
            <a:custGeom>
              <a:rect b="b" l="l" r="r" t="t"/>
              <a:pathLst>
                <a:path extrusionOk="0" fill="none" h="1810" w="1051">
                  <a:moveTo>
                    <a:pt x="292" y="1810"/>
                  </a:moveTo>
                  <a:cubicBezTo>
                    <a:pt x="292" y="1810"/>
                    <a:pt x="1" y="0"/>
                    <a:pt x="1051" y="190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732600" y="5008475"/>
              <a:ext cx="43350" cy="15850"/>
            </a:xfrm>
            <a:custGeom>
              <a:rect b="b" l="l" r="r" t="t"/>
              <a:pathLst>
                <a:path extrusionOk="0" fill="none" h="634" w="1734">
                  <a:moveTo>
                    <a:pt x="0" y="1"/>
                  </a:moveTo>
                  <a:cubicBezTo>
                    <a:pt x="0" y="1"/>
                    <a:pt x="178" y="595"/>
                    <a:pt x="570" y="570"/>
                  </a:cubicBezTo>
                  <a:cubicBezTo>
                    <a:pt x="962" y="545"/>
                    <a:pt x="810" y="64"/>
                    <a:pt x="1063" y="140"/>
                  </a:cubicBezTo>
                  <a:cubicBezTo>
                    <a:pt x="1329" y="216"/>
                    <a:pt x="1392" y="633"/>
                    <a:pt x="1734" y="469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786050" y="5025875"/>
              <a:ext cx="42425" cy="21525"/>
            </a:xfrm>
            <a:custGeom>
              <a:rect b="b" l="l" r="r" t="t"/>
              <a:pathLst>
                <a:path extrusionOk="0" fill="none" h="861" w="1697">
                  <a:moveTo>
                    <a:pt x="52" y="102"/>
                  </a:moveTo>
                  <a:cubicBezTo>
                    <a:pt x="52" y="102"/>
                    <a:pt x="1" y="418"/>
                    <a:pt x="368" y="595"/>
                  </a:cubicBezTo>
                  <a:cubicBezTo>
                    <a:pt x="748" y="760"/>
                    <a:pt x="558" y="329"/>
                    <a:pt x="722" y="165"/>
                  </a:cubicBezTo>
                  <a:cubicBezTo>
                    <a:pt x="874" y="0"/>
                    <a:pt x="1039" y="254"/>
                    <a:pt x="1241" y="557"/>
                  </a:cubicBezTo>
                  <a:cubicBezTo>
                    <a:pt x="1431" y="861"/>
                    <a:pt x="1697" y="696"/>
                    <a:pt x="1621" y="24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832875" y="5024600"/>
              <a:ext cx="27875" cy="22175"/>
            </a:xfrm>
            <a:custGeom>
              <a:rect b="b" l="l" r="r" t="t"/>
              <a:pathLst>
                <a:path extrusionOk="0" fill="none" h="887" w="1115">
                  <a:moveTo>
                    <a:pt x="51" y="140"/>
                  </a:moveTo>
                  <a:cubicBezTo>
                    <a:pt x="51" y="140"/>
                    <a:pt x="1" y="343"/>
                    <a:pt x="456" y="621"/>
                  </a:cubicBezTo>
                  <a:cubicBezTo>
                    <a:pt x="924" y="887"/>
                    <a:pt x="1114" y="1"/>
                    <a:pt x="1114" y="1"/>
                  </a:cubicBezTo>
                </a:path>
              </a:pathLst>
            </a:custGeom>
            <a:noFill/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4"/>
          <p:cNvGrpSpPr/>
          <p:nvPr/>
        </p:nvGrpSpPr>
        <p:grpSpPr>
          <a:xfrm flipH="1" rot="762554">
            <a:off x="419883" y="3019893"/>
            <a:ext cx="685948" cy="693314"/>
            <a:chOff x="1521171" y="4499274"/>
            <a:chExt cx="553192" cy="559133"/>
          </a:xfrm>
        </p:grpSpPr>
        <p:sp>
          <p:nvSpPr>
            <p:cNvPr id="483" name="Google Shape;483;p24"/>
            <p:cNvSpPr/>
            <p:nvPr/>
          </p:nvSpPr>
          <p:spPr>
            <a:xfrm rot="-721340">
              <a:off x="1558122" y="4544746"/>
              <a:ext cx="479291" cy="405264"/>
            </a:xfrm>
            <a:custGeom>
              <a:rect b="b" l="l" r="r" t="t"/>
              <a:pathLst>
                <a:path extrusionOk="0" fill="none" h="16210" w="19171">
                  <a:moveTo>
                    <a:pt x="7415" y="15400"/>
                  </a:moveTo>
                  <a:cubicBezTo>
                    <a:pt x="9288" y="16210"/>
                    <a:pt x="10237" y="16007"/>
                    <a:pt x="10237" y="16007"/>
                  </a:cubicBezTo>
                  <a:cubicBezTo>
                    <a:pt x="10237" y="16007"/>
                    <a:pt x="19171" y="12401"/>
                    <a:pt x="16589" y="5467"/>
                  </a:cubicBezTo>
                  <a:cubicBezTo>
                    <a:pt x="15552" y="2215"/>
                    <a:pt x="12059" y="1266"/>
                    <a:pt x="12059" y="1266"/>
                  </a:cubicBezTo>
                  <a:lnTo>
                    <a:pt x="12464" y="1405"/>
                  </a:lnTo>
                  <a:cubicBezTo>
                    <a:pt x="12464" y="1405"/>
                    <a:pt x="9123" y="0"/>
                    <a:pt x="6302" y="1924"/>
                  </a:cubicBezTo>
                  <a:cubicBezTo>
                    <a:pt x="0" y="5808"/>
                    <a:pt x="4834" y="14147"/>
                    <a:pt x="4834" y="14147"/>
                  </a:cubicBezTo>
                  <a:cubicBezTo>
                    <a:pt x="4834" y="14147"/>
                    <a:pt x="5391" y="14514"/>
                    <a:pt x="7415" y="15400"/>
                  </a:cubicBezTo>
                  <a:close/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-721340">
              <a:off x="1723461" y="4576114"/>
              <a:ext cx="127529" cy="349912"/>
            </a:xfrm>
            <a:custGeom>
              <a:rect b="b" l="l" r="r" t="t"/>
              <a:pathLst>
                <a:path extrusionOk="0" fill="none" h="13996" w="5101">
                  <a:moveTo>
                    <a:pt x="5100" y="0"/>
                  </a:moveTo>
                  <a:cubicBezTo>
                    <a:pt x="5100" y="0"/>
                    <a:pt x="2873" y="810"/>
                    <a:pt x="1646" y="4379"/>
                  </a:cubicBezTo>
                  <a:cubicBezTo>
                    <a:pt x="1" y="9086"/>
                    <a:pt x="292" y="13996"/>
                    <a:pt x="292" y="13996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-721340">
              <a:off x="1664730" y="4583164"/>
              <a:ext cx="123079" cy="340437"/>
            </a:xfrm>
            <a:custGeom>
              <a:rect b="b" l="l" r="r" t="t"/>
              <a:pathLst>
                <a:path extrusionOk="0" fill="none" h="13617" w="4923">
                  <a:moveTo>
                    <a:pt x="4922" y="1"/>
                  </a:moveTo>
                  <a:cubicBezTo>
                    <a:pt x="4922" y="1"/>
                    <a:pt x="2075" y="1443"/>
                    <a:pt x="1227" y="4885"/>
                  </a:cubicBezTo>
                  <a:cubicBezTo>
                    <a:pt x="0" y="9807"/>
                    <a:pt x="1316" y="13616"/>
                    <a:pt x="1316" y="13616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 rot="-721340">
              <a:off x="1765184" y="4580052"/>
              <a:ext cx="197732" cy="343587"/>
            </a:xfrm>
            <a:custGeom>
              <a:rect b="b" l="l" r="r" t="t"/>
              <a:pathLst>
                <a:path extrusionOk="0" fill="none" h="13743" w="7909">
                  <a:moveTo>
                    <a:pt x="5429" y="1"/>
                  </a:moveTo>
                  <a:cubicBezTo>
                    <a:pt x="5429" y="1"/>
                    <a:pt x="7909" y="3721"/>
                    <a:pt x="0" y="13743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 rot="-721340">
              <a:off x="1744851" y="4577828"/>
              <a:ext cx="126254" cy="349937"/>
            </a:xfrm>
            <a:custGeom>
              <a:rect b="b" l="l" r="r" t="t"/>
              <a:pathLst>
                <a:path extrusionOk="0" fill="none" h="13997" w="5050">
                  <a:moveTo>
                    <a:pt x="5049" y="1"/>
                  </a:moveTo>
                  <a:cubicBezTo>
                    <a:pt x="5049" y="1"/>
                    <a:pt x="1405" y="10554"/>
                    <a:pt x="0" y="13996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 rot="-721340">
              <a:off x="1796955" y="4635155"/>
              <a:ext cx="179081" cy="290760"/>
            </a:xfrm>
            <a:custGeom>
              <a:rect b="b" l="l" r="r" t="t"/>
              <a:pathLst>
                <a:path extrusionOk="0" fill="none" h="11630" w="7163">
                  <a:moveTo>
                    <a:pt x="6884" y="1"/>
                  </a:moveTo>
                  <a:cubicBezTo>
                    <a:pt x="6884" y="1"/>
                    <a:pt x="7162" y="3316"/>
                    <a:pt x="5277" y="5847"/>
                  </a:cubicBezTo>
                  <a:cubicBezTo>
                    <a:pt x="3392" y="8390"/>
                    <a:pt x="0" y="11630"/>
                    <a:pt x="0" y="11630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 rot="-721340">
              <a:off x="1726589" y="4910531"/>
              <a:ext cx="120579" cy="81653"/>
            </a:xfrm>
            <a:custGeom>
              <a:rect b="b" l="l" r="r" t="t"/>
              <a:pathLst>
                <a:path extrusionOk="0" fill="none" h="3266" w="4823">
                  <a:moveTo>
                    <a:pt x="153" y="0"/>
                  </a:moveTo>
                  <a:lnTo>
                    <a:pt x="1" y="1772"/>
                  </a:lnTo>
                  <a:lnTo>
                    <a:pt x="3582" y="3265"/>
                  </a:lnTo>
                  <a:lnTo>
                    <a:pt x="4822" y="1671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 rot="-721340">
              <a:off x="1718797" y="4958894"/>
              <a:ext cx="107904" cy="89253"/>
            </a:xfrm>
            <a:custGeom>
              <a:rect b="b" l="l" r="r" t="t"/>
              <a:pathLst>
                <a:path extrusionOk="0" fill="none" h="3570" w="4316">
                  <a:moveTo>
                    <a:pt x="4316" y="1494"/>
                  </a:moveTo>
                  <a:lnTo>
                    <a:pt x="3329" y="3531"/>
                  </a:lnTo>
                  <a:cubicBezTo>
                    <a:pt x="3329" y="3531"/>
                    <a:pt x="1975" y="3569"/>
                    <a:pt x="1" y="2139"/>
                  </a:cubicBezTo>
                  <a:lnTo>
                    <a:pt x="735" y="1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 rot="-721340">
              <a:off x="1730790" y="4925483"/>
              <a:ext cx="4150" cy="42726"/>
            </a:xfrm>
            <a:custGeom>
              <a:rect b="b" l="l" r="r" t="t"/>
              <a:pathLst>
                <a:path extrusionOk="0" fill="none" h="1709" w="166">
                  <a:moveTo>
                    <a:pt x="165" y="0"/>
                  </a:moveTo>
                  <a:lnTo>
                    <a:pt x="1" y="1709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 rot="-721340">
              <a:off x="1811971" y="4943430"/>
              <a:ext cx="31026" cy="37351"/>
            </a:xfrm>
            <a:custGeom>
              <a:rect b="b" l="l" r="r" t="t"/>
              <a:pathLst>
                <a:path extrusionOk="0" fill="none" h="1494" w="1241">
                  <a:moveTo>
                    <a:pt x="1241" y="0"/>
                  </a:moveTo>
                  <a:lnTo>
                    <a:pt x="1" y="1494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 rot="-721340">
              <a:off x="1731675" y="4972910"/>
              <a:ext cx="85128" cy="38601"/>
            </a:xfrm>
            <a:custGeom>
              <a:rect b="b" l="l" r="r" t="t"/>
              <a:pathLst>
                <a:path extrusionOk="0" fill="none" h="1544" w="3405">
                  <a:moveTo>
                    <a:pt x="0" y="0"/>
                  </a:moveTo>
                  <a:cubicBezTo>
                    <a:pt x="0" y="0"/>
                    <a:pt x="1633" y="1012"/>
                    <a:pt x="3404" y="1544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 rot="-721340">
              <a:off x="1727580" y="4990992"/>
              <a:ext cx="84478" cy="39901"/>
            </a:xfrm>
            <a:custGeom>
              <a:rect b="b" l="l" r="r" t="t"/>
              <a:pathLst>
                <a:path extrusionOk="0" fill="none" h="1596" w="3379">
                  <a:moveTo>
                    <a:pt x="0" y="1"/>
                  </a:moveTo>
                  <a:cubicBezTo>
                    <a:pt x="0" y="1"/>
                    <a:pt x="1088" y="1203"/>
                    <a:pt x="3379" y="1595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 rot="-721340">
              <a:off x="1784706" y="4984283"/>
              <a:ext cx="28801" cy="55077"/>
            </a:xfrm>
            <a:custGeom>
              <a:rect b="b" l="l" r="r" t="t"/>
              <a:pathLst>
                <a:path extrusionOk="0" fill="none" h="2203" w="1152">
                  <a:moveTo>
                    <a:pt x="1152" y="0"/>
                  </a:moveTo>
                  <a:lnTo>
                    <a:pt x="0" y="2202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 rot="-721340">
              <a:off x="1764253" y="4980318"/>
              <a:ext cx="22176" cy="56952"/>
            </a:xfrm>
            <a:custGeom>
              <a:rect b="b" l="l" r="r" t="t"/>
              <a:pathLst>
                <a:path extrusionOk="0" fill="none" h="2278" w="887">
                  <a:moveTo>
                    <a:pt x="886" y="0"/>
                  </a:moveTo>
                  <a:lnTo>
                    <a:pt x="1" y="2278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-721340">
              <a:off x="1738202" y="4976495"/>
              <a:ext cx="18676" cy="54127"/>
            </a:xfrm>
            <a:custGeom>
              <a:rect b="b" l="l" r="r" t="t"/>
              <a:pathLst>
                <a:path extrusionOk="0" fill="none" h="2165" w="747">
                  <a:moveTo>
                    <a:pt x="747" y="0"/>
                  </a:moveTo>
                  <a:lnTo>
                    <a:pt x="0" y="2164"/>
                  </a:ln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 rot="-721340">
              <a:off x="1919238" y="4615246"/>
              <a:ext cx="20576" cy="83228"/>
            </a:xfrm>
            <a:custGeom>
              <a:rect b="b" l="l" r="r" t="t"/>
              <a:pathLst>
                <a:path extrusionOk="0" fill="none" h="3329" w="823">
                  <a:moveTo>
                    <a:pt x="64" y="1"/>
                  </a:moveTo>
                  <a:cubicBezTo>
                    <a:pt x="64" y="1"/>
                    <a:pt x="823" y="836"/>
                    <a:pt x="0" y="3329"/>
                  </a:cubicBezTo>
                </a:path>
              </a:pathLst>
            </a:custGeom>
            <a:solidFill>
              <a:srgbClr val="EC9B3B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4099582" y="1681655"/>
            <a:ext cx="701585" cy="453784"/>
            <a:chOff x="501950" y="4685800"/>
            <a:chExt cx="503325" cy="325550"/>
          </a:xfrm>
        </p:grpSpPr>
        <p:sp>
          <p:nvSpPr>
            <p:cNvPr id="500" name="Google Shape;500;p24"/>
            <p:cNvSpPr/>
            <p:nvPr/>
          </p:nvSpPr>
          <p:spPr>
            <a:xfrm>
              <a:off x="501950" y="4851875"/>
              <a:ext cx="72775" cy="130675"/>
            </a:xfrm>
            <a:custGeom>
              <a:rect b="b" l="l" r="r" t="t"/>
              <a:pathLst>
                <a:path extrusionOk="0" fill="none" h="5227" w="2911">
                  <a:moveTo>
                    <a:pt x="2911" y="4936"/>
                  </a:moveTo>
                  <a:cubicBezTo>
                    <a:pt x="2012" y="5227"/>
                    <a:pt x="848" y="4809"/>
                    <a:pt x="557" y="3911"/>
                  </a:cubicBezTo>
                  <a:lnTo>
                    <a:pt x="114" y="2088"/>
                  </a:lnTo>
                  <a:cubicBezTo>
                    <a:pt x="0" y="899"/>
                    <a:pt x="380" y="304"/>
                    <a:pt x="1266" y="1"/>
                  </a:cubicBezTo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926175" y="4716475"/>
              <a:ext cx="79100" cy="128775"/>
            </a:xfrm>
            <a:custGeom>
              <a:rect b="b" l="l" r="r" t="t"/>
              <a:pathLst>
                <a:path extrusionOk="0" fill="none" h="5151" w="3164">
                  <a:moveTo>
                    <a:pt x="1594" y="5151"/>
                  </a:moveTo>
                  <a:lnTo>
                    <a:pt x="1784" y="5088"/>
                  </a:lnTo>
                  <a:cubicBezTo>
                    <a:pt x="2683" y="4797"/>
                    <a:pt x="3164" y="3822"/>
                    <a:pt x="2873" y="2924"/>
                  </a:cubicBezTo>
                  <a:cubicBezTo>
                    <a:pt x="2873" y="2924"/>
                    <a:pt x="2594" y="2089"/>
                    <a:pt x="2101" y="1367"/>
                  </a:cubicBezTo>
                  <a:cubicBezTo>
                    <a:pt x="1190" y="1"/>
                    <a:pt x="886" y="1"/>
                    <a:pt x="177" y="228"/>
                  </a:cubicBezTo>
                  <a:lnTo>
                    <a:pt x="0" y="292"/>
                  </a:lnTo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42125" y="4703825"/>
              <a:ext cx="415375" cy="290125"/>
            </a:xfrm>
            <a:custGeom>
              <a:rect b="b" l="l" r="r" t="t"/>
              <a:pathLst>
                <a:path extrusionOk="0" fill="none" h="11605" w="16615">
                  <a:moveTo>
                    <a:pt x="13995" y="8036"/>
                  </a:moveTo>
                  <a:cubicBezTo>
                    <a:pt x="13464" y="8213"/>
                    <a:pt x="13097" y="8251"/>
                    <a:pt x="12566" y="8276"/>
                  </a:cubicBezTo>
                  <a:cubicBezTo>
                    <a:pt x="11971" y="8289"/>
                    <a:pt x="11338" y="8226"/>
                    <a:pt x="10718" y="8175"/>
                  </a:cubicBezTo>
                  <a:cubicBezTo>
                    <a:pt x="10085" y="8112"/>
                    <a:pt x="9364" y="8036"/>
                    <a:pt x="9086" y="8124"/>
                  </a:cubicBezTo>
                  <a:cubicBezTo>
                    <a:pt x="8807" y="8226"/>
                    <a:pt x="8289" y="8681"/>
                    <a:pt x="7833" y="9099"/>
                  </a:cubicBezTo>
                  <a:cubicBezTo>
                    <a:pt x="7390" y="9478"/>
                    <a:pt x="6935" y="9883"/>
                    <a:pt x="6466" y="10212"/>
                  </a:cubicBezTo>
                  <a:cubicBezTo>
                    <a:pt x="5796" y="10680"/>
                    <a:pt x="5138" y="10946"/>
                    <a:pt x="4695" y="11085"/>
                  </a:cubicBezTo>
                  <a:cubicBezTo>
                    <a:pt x="4454" y="11174"/>
                    <a:pt x="4290" y="11212"/>
                    <a:pt x="4227" y="11225"/>
                  </a:cubicBezTo>
                  <a:cubicBezTo>
                    <a:pt x="3050" y="11604"/>
                    <a:pt x="1772" y="10921"/>
                    <a:pt x="1367" y="9693"/>
                  </a:cubicBezTo>
                  <a:lnTo>
                    <a:pt x="418" y="6846"/>
                  </a:lnTo>
                  <a:cubicBezTo>
                    <a:pt x="0" y="5606"/>
                    <a:pt x="595" y="4100"/>
                    <a:pt x="1784" y="3708"/>
                  </a:cubicBezTo>
                  <a:lnTo>
                    <a:pt x="12376" y="393"/>
                  </a:lnTo>
                  <a:cubicBezTo>
                    <a:pt x="13565" y="1"/>
                    <a:pt x="14856" y="684"/>
                    <a:pt x="15261" y="1911"/>
                  </a:cubicBezTo>
                  <a:lnTo>
                    <a:pt x="16210" y="4771"/>
                  </a:lnTo>
                  <a:cubicBezTo>
                    <a:pt x="16615" y="5986"/>
                    <a:pt x="15843" y="7340"/>
                    <a:pt x="14691" y="7757"/>
                  </a:cubicBezTo>
                  <a:cubicBezTo>
                    <a:pt x="14578" y="7808"/>
                    <a:pt x="14337" y="7922"/>
                    <a:pt x="13995" y="803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23775" y="4685800"/>
              <a:ext cx="442600" cy="325550"/>
            </a:xfrm>
            <a:custGeom>
              <a:rect b="b" l="l" r="r" t="t"/>
              <a:pathLst>
                <a:path extrusionOk="0" fill="none" h="13022" w="17704">
                  <a:moveTo>
                    <a:pt x="17690" y="6378"/>
                  </a:moveTo>
                  <a:cubicBezTo>
                    <a:pt x="17703" y="6024"/>
                    <a:pt x="17652" y="5657"/>
                    <a:pt x="17539" y="5290"/>
                  </a:cubicBezTo>
                  <a:lnTo>
                    <a:pt x="16590" y="2442"/>
                  </a:lnTo>
                  <a:cubicBezTo>
                    <a:pt x="16071" y="873"/>
                    <a:pt x="14413" y="0"/>
                    <a:pt x="12907" y="506"/>
                  </a:cubicBezTo>
                  <a:lnTo>
                    <a:pt x="12907" y="506"/>
                  </a:lnTo>
                  <a:lnTo>
                    <a:pt x="2354" y="4012"/>
                  </a:lnTo>
                  <a:cubicBezTo>
                    <a:pt x="1025" y="4454"/>
                    <a:pt x="0" y="6061"/>
                    <a:pt x="557" y="7757"/>
                  </a:cubicBezTo>
                  <a:lnTo>
                    <a:pt x="1506" y="10617"/>
                  </a:lnTo>
                  <a:cubicBezTo>
                    <a:pt x="2025" y="12161"/>
                    <a:pt x="3632" y="13021"/>
                    <a:pt x="5125" y="12566"/>
                  </a:cubicBezTo>
                  <a:cubicBezTo>
                    <a:pt x="5226" y="12540"/>
                    <a:pt x="5391" y="12502"/>
                    <a:pt x="5631" y="12426"/>
                  </a:cubicBezTo>
                  <a:cubicBezTo>
                    <a:pt x="6100" y="12262"/>
                    <a:pt x="6821" y="11971"/>
                    <a:pt x="7555" y="11465"/>
                  </a:cubicBezTo>
                  <a:cubicBezTo>
                    <a:pt x="8061" y="11123"/>
                    <a:pt x="8542" y="10680"/>
                    <a:pt x="8972" y="10301"/>
                  </a:cubicBezTo>
                  <a:cubicBezTo>
                    <a:pt x="9314" y="9997"/>
                    <a:pt x="9820" y="9554"/>
                    <a:pt x="10022" y="9465"/>
                  </a:cubicBezTo>
                  <a:cubicBezTo>
                    <a:pt x="10237" y="9415"/>
                    <a:pt x="10946" y="9478"/>
                    <a:pt x="11401" y="9529"/>
                  </a:cubicBezTo>
                  <a:cubicBezTo>
                    <a:pt x="12009" y="9592"/>
                    <a:pt x="12692" y="9655"/>
                    <a:pt x="13338" y="9630"/>
                  </a:cubicBezTo>
                  <a:cubicBezTo>
                    <a:pt x="13932" y="9617"/>
                    <a:pt x="14350" y="9554"/>
                    <a:pt x="14932" y="9364"/>
                  </a:cubicBezTo>
                  <a:cubicBezTo>
                    <a:pt x="15274" y="9250"/>
                    <a:pt x="15539" y="9136"/>
                    <a:pt x="15678" y="9060"/>
                  </a:cubicBezTo>
                  <a:cubicBezTo>
                    <a:pt x="16779" y="8643"/>
                    <a:pt x="17652" y="7542"/>
                    <a:pt x="17690" y="637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561100" y="4780700"/>
              <a:ext cx="139525" cy="185725"/>
            </a:xfrm>
            <a:custGeom>
              <a:rect b="b" l="l" r="r" t="t"/>
              <a:pathLst>
                <a:path extrusionOk="0" fill="none" h="7429" w="5581">
                  <a:moveTo>
                    <a:pt x="1367" y="1392"/>
                  </a:moveTo>
                  <a:cubicBezTo>
                    <a:pt x="228" y="1974"/>
                    <a:pt x="0" y="2860"/>
                    <a:pt x="304" y="3759"/>
                  </a:cubicBezTo>
                  <a:lnTo>
                    <a:pt x="1190" y="6429"/>
                  </a:lnTo>
                  <a:cubicBezTo>
                    <a:pt x="1342" y="6884"/>
                    <a:pt x="1645" y="7226"/>
                    <a:pt x="2038" y="7428"/>
                  </a:cubicBezTo>
                  <a:lnTo>
                    <a:pt x="558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66750" y="4727225"/>
              <a:ext cx="197425" cy="234125"/>
            </a:xfrm>
            <a:custGeom>
              <a:rect b="b" l="l" r="r" t="t"/>
              <a:pathLst>
                <a:path extrusionOk="0" fill="none" h="9365" w="7897">
                  <a:moveTo>
                    <a:pt x="7593" y="64"/>
                  </a:moveTo>
                  <a:lnTo>
                    <a:pt x="3848" y="1304"/>
                  </a:lnTo>
                  <a:lnTo>
                    <a:pt x="1" y="9365"/>
                  </a:lnTo>
                  <a:cubicBezTo>
                    <a:pt x="330" y="9213"/>
                    <a:pt x="735" y="9023"/>
                    <a:pt x="1127" y="8745"/>
                  </a:cubicBezTo>
                  <a:cubicBezTo>
                    <a:pt x="2165" y="8023"/>
                    <a:pt x="3215" y="6809"/>
                    <a:pt x="3898" y="6581"/>
                  </a:cubicBezTo>
                  <a:cubicBezTo>
                    <a:pt x="4113" y="6518"/>
                    <a:pt x="4417" y="6505"/>
                    <a:pt x="4771" y="6518"/>
                  </a:cubicBezTo>
                  <a:lnTo>
                    <a:pt x="7897" y="1"/>
                  </a:lnTo>
                  <a:cubicBezTo>
                    <a:pt x="7796" y="14"/>
                    <a:pt x="7694" y="39"/>
                    <a:pt x="7593" y="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819550" y="4735775"/>
              <a:ext cx="120875" cy="159150"/>
            </a:xfrm>
            <a:custGeom>
              <a:rect b="b" l="l" r="r" t="t"/>
              <a:pathLst>
                <a:path extrusionOk="0" fill="none" h="6366" w="4835">
                  <a:moveTo>
                    <a:pt x="1" y="6290"/>
                  </a:moveTo>
                  <a:cubicBezTo>
                    <a:pt x="494" y="6340"/>
                    <a:pt x="988" y="6365"/>
                    <a:pt x="1431" y="6353"/>
                  </a:cubicBezTo>
                  <a:cubicBezTo>
                    <a:pt x="2645" y="6315"/>
                    <a:pt x="2886" y="6087"/>
                    <a:pt x="3329" y="5885"/>
                  </a:cubicBezTo>
                  <a:cubicBezTo>
                    <a:pt x="4164" y="5492"/>
                    <a:pt x="4834" y="4581"/>
                    <a:pt x="4531" y="3683"/>
                  </a:cubicBezTo>
                  <a:lnTo>
                    <a:pt x="3582" y="823"/>
                  </a:lnTo>
                  <a:cubicBezTo>
                    <a:pt x="3468" y="494"/>
                    <a:pt x="3265" y="216"/>
                    <a:pt x="3012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12025" y="4759825"/>
              <a:ext cx="150925" cy="212925"/>
            </a:xfrm>
            <a:custGeom>
              <a:rect b="b" l="l" r="r" t="t"/>
              <a:pathLst>
                <a:path extrusionOk="0" fill="none" h="8517" w="6037">
                  <a:moveTo>
                    <a:pt x="3544" y="835"/>
                  </a:moveTo>
                  <a:lnTo>
                    <a:pt x="1" y="8263"/>
                  </a:lnTo>
                  <a:cubicBezTo>
                    <a:pt x="380" y="8453"/>
                    <a:pt x="823" y="8516"/>
                    <a:pt x="1253" y="8364"/>
                  </a:cubicBezTo>
                  <a:cubicBezTo>
                    <a:pt x="1253" y="8364"/>
                    <a:pt x="1646" y="8289"/>
                    <a:pt x="2190" y="8061"/>
                  </a:cubicBezTo>
                  <a:lnTo>
                    <a:pt x="6037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786025" y="4725650"/>
              <a:ext cx="108850" cy="167375"/>
            </a:xfrm>
            <a:custGeom>
              <a:rect b="b" l="l" r="r" t="t"/>
              <a:pathLst>
                <a:path extrusionOk="0" fill="none" h="6695" w="4354">
                  <a:moveTo>
                    <a:pt x="3126" y="64"/>
                  </a:moveTo>
                  <a:lnTo>
                    <a:pt x="0" y="6581"/>
                  </a:lnTo>
                  <a:cubicBezTo>
                    <a:pt x="405" y="6593"/>
                    <a:pt x="874" y="6644"/>
                    <a:pt x="1342" y="6695"/>
                  </a:cubicBezTo>
                  <a:lnTo>
                    <a:pt x="4353" y="406"/>
                  </a:lnTo>
                  <a:cubicBezTo>
                    <a:pt x="4012" y="140"/>
                    <a:pt x="3569" y="1"/>
                    <a:pt x="3126" y="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24"/>
          <p:cNvSpPr txBox="1"/>
          <p:nvPr>
            <p:ph type="title"/>
          </p:nvPr>
        </p:nvSpPr>
        <p:spPr>
          <a:xfrm>
            <a:off x="6478500" y="4096050"/>
            <a:ext cx="2208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Venus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0" name="Google Shape;510;p24"/>
          <p:cNvSpPr txBox="1"/>
          <p:nvPr>
            <p:ph type="title"/>
          </p:nvPr>
        </p:nvSpPr>
        <p:spPr>
          <a:xfrm>
            <a:off x="3696600" y="4395025"/>
            <a:ext cx="49902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1" name="Google Shape;511;p24"/>
          <p:cNvGrpSpPr/>
          <p:nvPr/>
        </p:nvGrpSpPr>
        <p:grpSpPr>
          <a:xfrm>
            <a:off x="6089781" y="2555382"/>
            <a:ext cx="651877" cy="674772"/>
            <a:chOff x="5459550" y="4629175"/>
            <a:chExt cx="486875" cy="503975"/>
          </a:xfrm>
        </p:grpSpPr>
        <p:sp>
          <p:nvSpPr>
            <p:cNvPr id="512" name="Google Shape;512;p24"/>
            <p:cNvSpPr/>
            <p:nvPr/>
          </p:nvSpPr>
          <p:spPr>
            <a:xfrm>
              <a:off x="5459550" y="4629175"/>
              <a:ext cx="464425" cy="425525"/>
            </a:xfrm>
            <a:custGeom>
              <a:rect b="b" l="l" r="r" t="t"/>
              <a:pathLst>
                <a:path extrusionOk="0" fill="none" h="17021" w="18577">
                  <a:moveTo>
                    <a:pt x="0" y="17020"/>
                  </a:moveTo>
                  <a:cubicBezTo>
                    <a:pt x="0" y="17020"/>
                    <a:pt x="1051" y="10390"/>
                    <a:pt x="6682" y="5531"/>
                  </a:cubicBezTo>
                  <a:cubicBezTo>
                    <a:pt x="11579" y="1304"/>
                    <a:pt x="14881" y="279"/>
                    <a:pt x="18576" y="1"/>
                  </a:cubicBezTo>
                  <a:cubicBezTo>
                    <a:pt x="18576" y="1"/>
                    <a:pt x="13692" y="12199"/>
                    <a:pt x="0" y="17020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5540225" y="4767425"/>
              <a:ext cx="196775" cy="242025"/>
            </a:xfrm>
            <a:custGeom>
              <a:rect b="b" l="l" r="r" t="t"/>
              <a:pathLst>
                <a:path extrusionOk="0" fill="none" h="9681" w="7871">
                  <a:moveTo>
                    <a:pt x="7871" y="4746"/>
                  </a:moveTo>
                  <a:cubicBezTo>
                    <a:pt x="6099" y="2860"/>
                    <a:pt x="3455" y="1"/>
                    <a:pt x="3455" y="1"/>
                  </a:cubicBezTo>
                  <a:cubicBezTo>
                    <a:pt x="3455" y="1"/>
                    <a:pt x="0" y="5518"/>
                    <a:pt x="924" y="9681"/>
                  </a:cubicBez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5459550" y="4629175"/>
              <a:ext cx="486875" cy="454300"/>
            </a:xfrm>
            <a:custGeom>
              <a:rect b="b" l="l" r="r" t="t"/>
              <a:pathLst>
                <a:path extrusionOk="0" fill="none" h="18172" w="19475">
                  <a:moveTo>
                    <a:pt x="0" y="17020"/>
                  </a:moveTo>
                  <a:cubicBezTo>
                    <a:pt x="0" y="17020"/>
                    <a:pt x="456" y="18172"/>
                    <a:pt x="1899" y="17640"/>
                  </a:cubicBezTo>
                  <a:cubicBezTo>
                    <a:pt x="3822" y="16906"/>
                    <a:pt x="4151" y="15211"/>
                    <a:pt x="4151" y="15211"/>
                  </a:cubicBezTo>
                  <a:cubicBezTo>
                    <a:pt x="4151" y="15211"/>
                    <a:pt x="5087" y="15856"/>
                    <a:pt x="6568" y="15160"/>
                  </a:cubicBezTo>
                  <a:cubicBezTo>
                    <a:pt x="9415" y="13832"/>
                    <a:pt x="10453" y="12212"/>
                    <a:pt x="11098" y="10276"/>
                  </a:cubicBezTo>
                  <a:cubicBezTo>
                    <a:pt x="11098" y="10276"/>
                    <a:pt x="13780" y="9858"/>
                    <a:pt x="15666" y="6986"/>
                  </a:cubicBezTo>
                  <a:cubicBezTo>
                    <a:pt x="17248" y="4594"/>
                    <a:pt x="16602" y="3671"/>
                    <a:pt x="16602" y="3671"/>
                  </a:cubicBezTo>
                  <a:cubicBezTo>
                    <a:pt x="16602" y="3671"/>
                    <a:pt x="17944" y="3936"/>
                    <a:pt x="18741" y="2127"/>
                  </a:cubicBezTo>
                  <a:cubicBezTo>
                    <a:pt x="19475" y="456"/>
                    <a:pt x="18576" y="1"/>
                    <a:pt x="18576" y="1"/>
                  </a:cubicBez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5603800" y="4698150"/>
              <a:ext cx="270825" cy="69300"/>
            </a:xfrm>
            <a:custGeom>
              <a:rect b="b" l="l" r="r" t="t"/>
              <a:pathLst>
                <a:path extrusionOk="0" fill="none" h="2772" w="10833">
                  <a:moveTo>
                    <a:pt x="912" y="2772"/>
                  </a:moveTo>
                  <a:cubicBezTo>
                    <a:pt x="912" y="2772"/>
                    <a:pt x="1" y="2607"/>
                    <a:pt x="26" y="1861"/>
                  </a:cubicBezTo>
                  <a:cubicBezTo>
                    <a:pt x="51" y="1127"/>
                    <a:pt x="962" y="1709"/>
                    <a:pt x="1038" y="2734"/>
                  </a:cubicBezTo>
                  <a:cubicBezTo>
                    <a:pt x="1038" y="2734"/>
                    <a:pt x="5341" y="0"/>
                    <a:pt x="10832" y="912"/>
                  </a:cubicBez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5732875" y="4880675"/>
              <a:ext cx="209450" cy="252475"/>
            </a:xfrm>
            <a:custGeom>
              <a:rect b="b" l="l" r="r" t="t"/>
              <a:pathLst>
                <a:path extrusionOk="0" fill="none" h="10099" w="8378">
                  <a:moveTo>
                    <a:pt x="0" y="671"/>
                  </a:moveTo>
                  <a:lnTo>
                    <a:pt x="7745" y="10098"/>
                  </a:lnTo>
                  <a:lnTo>
                    <a:pt x="8377" y="9668"/>
                  </a:lnTo>
                  <a:lnTo>
                    <a:pt x="949" y="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7078193" y="3109357"/>
            <a:ext cx="484586" cy="642911"/>
            <a:chOff x="6131775" y="4635175"/>
            <a:chExt cx="321450" cy="426475"/>
          </a:xfrm>
        </p:grpSpPr>
        <p:sp>
          <p:nvSpPr>
            <p:cNvPr id="518" name="Google Shape;518;p24"/>
            <p:cNvSpPr/>
            <p:nvPr/>
          </p:nvSpPr>
          <p:spPr>
            <a:xfrm>
              <a:off x="6147600" y="4742750"/>
              <a:ext cx="275250" cy="318900"/>
            </a:xfrm>
            <a:custGeom>
              <a:rect b="b" l="l" r="r" t="t"/>
              <a:pathLst>
                <a:path extrusionOk="0" fill="none" h="12756" w="11010">
                  <a:moveTo>
                    <a:pt x="874" y="1481"/>
                  </a:moveTo>
                  <a:lnTo>
                    <a:pt x="0" y="10870"/>
                  </a:lnTo>
                  <a:lnTo>
                    <a:pt x="5745" y="12755"/>
                  </a:lnTo>
                  <a:lnTo>
                    <a:pt x="11009" y="1607"/>
                  </a:lnTo>
                  <a:lnTo>
                    <a:pt x="4581" y="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6151700" y="4969550"/>
              <a:ext cx="158525" cy="52225"/>
            </a:xfrm>
            <a:custGeom>
              <a:rect b="b" l="l" r="r" t="t"/>
              <a:pathLst>
                <a:path extrusionOk="0" fill="none" h="2089" w="6341">
                  <a:moveTo>
                    <a:pt x="1" y="1"/>
                  </a:moveTo>
                  <a:lnTo>
                    <a:pt x="6341" y="2089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6220050" y="4635175"/>
              <a:ext cx="233175" cy="366350"/>
            </a:xfrm>
            <a:custGeom>
              <a:rect b="b" l="l" r="r" t="t"/>
              <a:pathLst>
                <a:path extrusionOk="0" fill="none" h="14654" w="9327">
                  <a:moveTo>
                    <a:pt x="0" y="14274"/>
                  </a:moveTo>
                  <a:lnTo>
                    <a:pt x="4923" y="836"/>
                  </a:lnTo>
                  <a:lnTo>
                    <a:pt x="9326" y="1"/>
                  </a:lnTo>
                  <a:lnTo>
                    <a:pt x="9263" y="1190"/>
                  </a:lnTo>
                  <a:lnTo>
                    <a:pt x="5720" y="1785"/>
                  </a:lnTo>
                  <a:lnTo>
                    <a:pt x="1152" y="14654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6131775" y="4656375"/>
              <a:ext cx="140175" cy="133525"/>
            </a:xfrm>
            <a:custGeom>
              <a:rect b="b" l="l" r="r" t="t"/>
              <a:pathLst>
                <a:path extrusionOk="0" fill="none" h="5341" w="5607">
                  <a:moveTo>
                    <a:pt x="2810" y="2810"/>
                  </a:moveTo>
                  <a:lnTo>
                    <a:pt x="4506" y="4645"/>
                  </a:lnTo>
                  <a:cubicBezTo>
                    <a:pt x="4797" y="4366"/>
                    <a:pt x="5037" y="3999"/>
                    <a:pt x="5176" y="3582"/>
                  </a:cubicBezTo>
                  <a:cubicBezTo>
                    <a:pt x="5606" y="2278"/>
                    <a:pt x="4898" y="861"/>
                    <a:pt x="3594" y="431"/>
                  </a:cubicBezTo>
                  <a:cubicBezTo>
                    <a:pt x="2278" y="1"/>
                    <a:pt x="861" y="709"/>
                    <a:pt x="431" y="2025"/>
                  </a:cubicBezTo>
                  <a:cubicBezTo>
                    <a:pt x="1" y="3329"/>
                    <a:pt x="709" y="4746"/>
                    <a:pt x="2025" y="5176"/>
                  </a:cubicBezTo>
                  <a:cubicBezTo>
                    <a:pt x="2481" y="5328"/>
                    <a:pt x="2936" y="5340"/>
                    <a:pt x="3367" y="5239"/>
                  </a:cubicBezTo>
                  <a:lnTo>
                    <a:pt x="2810" y="2810"/>
                  </a:ln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6194725" y="4851875"/>
              <a:ext cx="71200" cy="72800"/>
            </a:xfrm>
            <a:custGeom>
              <a:rect b="b" l="l" r="r" t="t"/>
              <a:pathLst>
                <a:path extrusionOk="0" fill="none" h="2912" w="2848">
                  <a:moveTo>
                    <a:pt x="1" y="2658"/>
                  </a:moveTo>
                  <a:cubicBezTo>
                    <a:pt x="26" y="2569"/>
                    <a:pt x="229" y="1"/>
                    <a:pt x="229" y="1"/>
                  </a:cubicBezTo>
                  <a:lnTo>
                    <a:pt x="2848" y="317"/>
                  </a:lnTo>
                  <a:lnTo>
                    <a:pt x="1988" y="2911"/>
                  </a:ln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6200425" y="4830050"/>
              <a:ext cx="75000" cy="29750"/>
            </a:xfrm>
            <a:custGeom>
              <a:rect b="b" l="l" r="r" t="t"/>
              <a:pathLst>
                <a:path extrusionOk="0" fill="none" h="1190" w="3000">
                  <a:moveTo>
                    <a:pt x="1" y="874"/>
                  </a:moveTo>
                  <a:lnTo>
                    <a:pt x="1329" y="1"/>
                  </a:lnTo>
                  <a:lnTo>
                    <a:pt x="3000" y="405"/>
                  </a:lnTo>
                  <a:lnTo>
                    <a:pt x="2620" y="119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6305450" y="4802200"/>
              <a:ext cx="90825" cy="90200"/>
            </a:xfrm>
            <a:custGeom>
              <a:rect b="b" l="l" r="r" t="t"/>
              <a:pathLst>
                <a:path extrusionOk="0" fill="none" h="3608" w="3633">
                  <a:moveTo>
                    <a:pt x="1557" y="1"/>
                  </a:moveTo>
                  <a:cubicBezTo>
                    <a:pt x="1431" y="52"/>
                    <a:pt x="1" y="2241"/>
                    <a:pt x="1" y="2241"/>
                  </a:cubicBezTo>
                  <a:lnTo>
                    <a:pt x="1899" y="3607"/>
                  </a:lnTo>
                  <a:lnTo>
                    <a:pt x="3632" y="1241"/>
                  </a:ln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6319375" y="4802200"/>
              <a:ext cx="25025" cy="350"/>
            </a:xfrm>
            <a:custGeom>
              <a:rect b="b" l="l" r="r" t="t"/>
              <a:pathLst>
                <a:path extrusionOk="0" fill="none" h="14" w="1001">
                  <a:moveTo>
                    <a:pt x="1000" y="1"/>
                  </a:moveTo>
                  <a:lnTo>
                    <a:pt x="1" y="14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6250100" y="4906300"/>
              <a:ext cx="72775" cy="81000"/>
            </a:xfrm>
            <a:custGeom>
              <a:rect b="b" l="l" r="r" t="t"/>
              <a:pathLst>
                <a:path extrusionOk="0" fill="none" h="3240" w="2911">
                  <a:moveTo>
                    <a:pt x="1304" y="0"/>
                  </a:moveTo>
                  <a:lnTo>
                    <a:pt x="2911" y="1430"/>
                  </a:lnTo>
                  <a:lnTo>
                    <a:pt x="1734" y="3239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6241225" y="4949325"/>
              <a:ext cx="52225" cy="63275"/>
            </a:xfrm>
            <a:custGeom>
              <a:rect b="b" l="l" r="r" t="t"/>
              <a:pathLst>
                <a:path extrusionOk="0" fill="none" h="2531" w="2089">
                  <a:moveTo>
                    <a:pt x="355" y="0"/>
                  </a:moveTo>
                  <a:lnTo>
                    <a:pt x="1" y="1076"/>
                  </a:lnTo>
                  <a:lnTo>
                    <a:pt x="1646" y="2531"/>
                  </a:lnTo>
                  <a:lnTo>
                    <a:pt x="2089" y="1518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6282350" y="4942025"/>
              <a:ext cx="40525" cy="70575"/>
            </a:xfrm>
            <a:custGeom>
              <a:rect b="b" l="l" r="r" t="t"/>
              <a:pathLst>
                <a:path extrusionOk="0" fill="none" h="2823" w="1621">
                  <a:moveTo>
                    <a:pt x="1621" y="1"/>
                  </a:moveTo>
                  <a:lnTo>
                    <a:pt x="836" y="1937"/>
                  </a:lnTo>
                  <a:lnTo>
                    <a:pt x="1" y="2823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6427875" y="4639300"/>
              <a:ext cx="4150" cy="25650"/>
            </a:xfrm>
            <a:custGeom>
              <a:rect b="b" l="l" r="r" t="t"/>
              <a:pathLst>
                <a:path extrusionOk="0" fill="none" h="1026" w="166">
                  <a:moveTo>
                    <a:pt x="165" y="0"/>
                  </a:moveTo>
                  <a:lnTo>
                    <a:pt x="1" y="1025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6402900" y="4644050"/>
              <a:ext cx="3800" cy="29125"/>
            </a:xfrm>
            <a:custGeom>
              <a:rect b="b" l="l" r="r" t="t"/>
              <a:pathLst>
                <a:path extrusionOk="0" fill="none" h="1165" w="152">
                  <a:moveTo>
                    <a:pt x="152" y="0"/>
                  </a:moveTo>
                  <a:lnTo>
                    <a:pt x="0" y="1164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6377275" y="4649425"/>
              <a:ext cx="1925" cy="27550"/>
            </a:xfrm>
            <a:custGeom>
              <a:rect b="b" l="l" r="r" t="t"/>
              <a:pathLst>
                <a:path extrusionOk="0" fill="none" h="1102" w="77">
                  <a:moveTo>
                    <a:pt x="0" y="0"/>
                  </a:moveTo>
                  <a:lnTo>
                    <a:pt x="76" y="110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343100" y="4656050"/>
              <a:ext cx="19950" cy="23750"/>
            </a:xfrm>
            <a:custGeom>
              <a:rect b="b" l="l" r="r" t="t"/>
              <a:pathLst>
                <a:path extrusionOk="0" fill="none" h="950" w="798">
                  <a:moveTo>
                    <a:pt x="1" y="1"/>
                  </a:moveTo>
                  <a:lnTo>
                    <a:pt x="798" y="95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6331725" y="4686425"/>
              <a:ext cx="18350" cy="23125"/>
            </a:xfrm>
            <a:custGeom>
              <a:rect b="b" l="l" r="r" t="t"/>
              <a:pathLst>
                <a:path extrusionOk="0" fill="none" h="925" w="734">
                  <a:moveTo>
                    <a:pt x="0" y="1"/>
                  </a:moveTo>
                  <a:lnTo>
                    <a:pt x="734" y="924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6319375" y="4724400"/>
              <a:ext cx="19325" cy="20250"/>
            </a:xfrm>
            <a:custGeom>
              <a:rect b="b" l="l" r="r" t="t"/>
              <a:pathLst>
                <a:path extrusionOk="0" fill="none" h="810" w="773">
                  <a:moveTo>
                    <a:pt x="1" y="0"/>
                  </a:moveTo>
                  <a:lnTo>
                    <a:pt x="772" y="81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6309250" y="4754450"/>
              <a:ext cx="19000" cy="21850"/>
            </a:xfrm>
            <a:custGeom>
              <a:rect b="b" l="l" r="r" t="t"/>
              <a:pathLst>
                <a:path extrusionOk="0" fill="none" h="874" w="760">
                  <a:moveTo>
                    <a:pt x="1" y="0"/>
                  </a:moveTo>
                  <a:lnTo>
                    <a:pt x="760" y="873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6298500" y="4777225"/>
              <a:ext cx="22175" cy="21525"/>
            </a:xfrm>
            <a:custGeom>
              <a:rect b="b" l="l" r="r" t="t"/>
              <a:pathLst>
                <a:path extrusionOk="0" fill="none" h="861" w="887">
                  <a:moveTo>
                    <a:pt x="0" y="0"/>
                  </a:moveTo>
                  <a:lnTo>
                    <a:pt x="886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6289950" y="4802850"/>
              <a:ext cx="22500" cy="21525"/>
            </a:xfrm>
            <a:custGeom>
              <a:rect b="b" l="l" r="r" t="t"/>
              <a:pathLst>
                <a:path extrusionOk="0" fill="none" h="861" w="900">
                  <a:moveTo>
                    <a:pt x="1" y="0"/>
                  </a:moveTo>
                  <a:lnTo>
                    <a:pt x="899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6281725" y="4828475"/>
              <a:ext cx="22175" cy="21525"/>
            </a:xfrm>
            <a:custGeom>
              <a:rect b="b" l="l" r="r" t="t"/>
              <a:pathLst>
                <a:path extrusionOk="0" fill="none" h="861" w="887">
                  <a:moveTo>
                    <a:pt x="1" y="0"/>
                  </a:moveTo>
                  <a:lnTo>
                    <a:pt x="886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6273200" y="4854100"/>
              <a:ext cx="20900" cy="20275"/>
            </a:xfrm>
            <a:custGeom>
              <a:rect b="b" l="l" r="r" t="t"/>
              <a:pathLst>
                <a:path extrusionOk="0" fill="none" h="811" w="836">
                  <a:moveTo>
                    <a:pt x="0" y="0"/>
                  </a:moveTo>
                  <a:lnTo>
                    <a:pt x="835" y="81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6264650" y="4879725"/>
              <a:ext cx="20575" cy="19625"/>
            </a:xfrm>
            <a:custGeom>
              <a:rect b="b" l="l" r="r" t="t"/>
              <a:pathLst>
                <a:path extrusionOk="0" fill="none" h="785" w="823">
                  <a:moveTo>
                    <a:pt x="0" y="0"/>
                  </a:moveTo>
                  <a:lnTo>
                    <a:pt x="823" y="785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6252625" y="4902800"/>
              <a:ext cx="23425" cy="21875"/>
            </a:xfrm>
            <a:custGeom>
              <a:rect b="b" l="l" r="r" t="t"/>
              <a:pathLst>
                <a:path extrusionOk="0" fill="none" h="875" w="937">
                  <a:moveTo>
                    <a:pt x="1" y="1"/>
                  </a:moveTo>
                  <a:lnTo>
                    <a:pt x="937" y="874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245025" y="4927800"/>
              <a:ext cx="22500" cy="21550"/>
            </a:xfrm>
            <a:custGeom>
              <a:rect b="b" l="l" r="r" t="t"/>
              <a:pathLst>
                <a:path extrusionOk="0" fill="none" h="862" w="900">
                  <a:moveTo>
                    <a:pt x="1" y="1"/>
                  </a:moveTo>
                  <a:lnTo>
                    <a:pt x="899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235225" y="4952475"/>
              <a:ext cx="22175" cy="21550"/>
            </a:xfrm>
            <a:custGeom>
              <a:rect b="b" l="l" r="r" t="t"/>
              <a:pathLst>
                <a:path extrusionOk="0" fill="none" h="862" w="887">
                  <a:moveTo>
                    <a:pt x="1" y="1"/>
                  </a:moveTo>
                  <a:lnTo>
                    <a:pt x="886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227000" y="4976525"/>
              <a:ext cx="22175" cy="21525"/>
            </a:xfrm>
            <a:custGeom>
              <a:rect b="b" l="l" r="r" t="t"/>
              <a:pathLst>
                <a:path extrusionOk="0" fill="none" h="861" w="887">
                  <a:moveTo>
                    <a:pt x="1" y="0"/>
                  </a:moveTo>
                  <a:lnTo>
                    <a:pt x="886" y="86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6170700" y="4727875"/>
              <a:ext cx="28175" cy="49375"/>
            </a:xfrm>
            <a:custGeom>
              <a:rect b="b" l="l" r="r" t="t"/>
              <a:pathLst>
                <a:path extrusionOk="0" fill="none" h="1975" w="1127">
                  <a:moveTo>
                    <a:pt x="823" y="140"/>
                  </a:moveTo>
                  <a:lnTo>
                    <a:pt x="0" y="1557"/>
                  </a:lnTo>
                  <a:cubicBezTo>
                    <a:pt x="0" y="1557"/>
                    <a:pt x="557" y="1974"/>
                    <a:pt x="1126" y="1924"/>
                  </a:cubicBezTo>
                  <a:lnTo>
                    <a:pt x="848" y="0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205500" y="4675350"/>
              <a:ext cx="36700" cy="40850"/>
            </a:xfrm>
            <a:custGeom>
              <a:rect b="b" l="l" r="r" t="t"/>
              <a:pathLst>
                <a:path extrusionOk="0" fill="none" h="1634" w="1468">
                  <a:moveTo>
                    <a:pt x="0" y="1633"/>
                  </a:moveTo>
                  <a:lnTo>
                    <a:pt x="89" y="1"/>
                  </a:lnTo>
                  <a:cubicBezTo>
                    <a:pt x="89" y="1"/>
                    <a:pt x="1228" y="1"/>
                    <a:pt x="1468" y="646"/>
                  </a:cubicBez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158975" y="4680425"/>
              <a:ext cx="39575" cy="33225"/>
            </a:xfrm>
            <a:custGeom>
              <a:rect b="b" l="l" r="r" t="t"/>
              <a:pathLst>
                <a:path extrusionOk="0" fill="none" h="1329" w="1583">
                  <a:moveTo>
                    <a:pt x="1583" y="1329"/>
                  </a:moveTo>
                  <a:lnTo>
                    <a:pt x="1077" y="0"/>
                  </a:lnTo>
                  <a:cubicBezTo>
                    <a:pt x="1077" y="0"/>
                    <a:pt x="267" y="0"/>
                    <a:pt x="14" y="823"/>
                  </a:cubicBezTo>
                  <a:cubicBezTo>
                    <a:pt x="1" y="924"/>
                    <a:pt x="1583" y="1329"/>
                    <a:pt x="1583" y="1329"/>
                  </a:cubicBez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147275" y="4713625"/>
              <a:ext cx="41150" cy="37050"/>
            </a:xfrm>
            <a:custGeom>
              <a:rect b="b" l="l" r="r" t="t"/>
              <a:pathLst>
                <a:path extrusionOk="0" fill="none" h="1482" w="1646">
                  <a:moveTo>
                    <a:pt x="292" y="77"/>
                  </a:moveTo>
                  <a:cubicBezTo>
                    <a:pt x="292" y="77"/>
                    <a:pt x="1" y="861"/>
                    <a:pt x="608" y="1481"/>
                  </a:cubicBezTo>
                  <a:lnTo>
                    <a:pt x="1646" y="431"/>
                  </a:lnTo>
                  <a:lnTo>
                    <a:pt x="317" y="1"/>
                  </a:ln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15300" y="4707950"/>
              <a:ext cx="47150" cy="39250"/>
            </a:xfrm>
            <a:custGeom>
              <a:rect b="b" l="l" r="r" t="t"/>
              <a:pathLst>
                <a:path extrusionOk="0" fill="none" h="1570" w="1886">
                  <a:moveTo>
                    <a:pt x="0" y="721"/>
                  </a:moveTo>
                  <a:lnTo>
                    <a:pt x="1316" y="0"/>
                  </a:lnTo>
                  <a:cubicBezTo>
                    <a:pt x="1316" y="0"/>
                    <a:pt x="1886" y="810"/>
                    <a:pt x="1418" y="1569"/>
                  </a:cubicBez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4"/>
          <p:cNvGrpSpPr/>
          <p:nvPr/>
        </p:nvGrpSpPr>
        <p:grpSpPr>
          <a:xfrm>
            <a:off x="8139723" y="1378141"/>
            <a:ext cx="400228" cy="390437"/>
            <a:chOff x="6646475" y="4628525"/>
            <a:chExt cx="439425" cy="428675"/>
          </a:xfrm>
        </p:grpSpPr>
        <p:sp>
          <p:nvSpPr>
            <p:cNvPr id="551" name="Google Shape;551;p24"/>
            <p:cNvSpPr/>
            <p:nvPr/>
          </p:nvSpPr>
          <p:spPr>
            <a:xfrm>
              <a:off x="6646475" y="4628525"/>
              <a:ext cx="439425" cy="428675"/>
            </a:xfrm>
            <a:custGeom>
              <a:rect b="b" l="l" r="r" t="t"/>
              <a:pathLst>
                <a:path extrusionOk="0" fill="none" h="17147" w="17577">
                  <a:moveTo>
                    <a:pt x="16273" y="11022"/>
                  </a:moveTo>
                  <a:cubicBezTo>
                    <a:pt x="14970" y="15008"/>
                    <a:pt x="10566" y="17146"/>
                    <a:pt x="6428" y="15792"/>
                  </a:cubicBezTo>
                  <a:cubicBezTo>
                    <a:pt x="2291" y="14451"/>
                    <a:pt x="0" y="10111"/>
                    <a:pt x="1304" y="6125"/>
                  </a:cubicBezTo>
                  <a:cubicBezTo>
                    <a:pt x="2607" y="2139"/>
                    <a:pt x="7011" y="0"/>
                    <a:pt x="11148" y="1354"/>
                  </a:cubicBezTo>
                  <a:cubicBezTo>
                    <a:pt x="15286" y="2695"/>
                    <a:pt x="17577" y="7036"/>
                    <a:pt x="16273" y="11022"/>
                  </a:cubicBez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757500" y="4737025"/>
              <a:ext cx="217375" cy="211650"/>
            </a:xfrm>
            <a:custGeom>
              <a:rect b="b" l="l" r="r" t="t"/>
              <a:pathLst>
                <a:path extrusionOk="0" fill="none" h="8466" w="8695">
                  <a:moveTo>
                    <a:pt x="8049" y="5442"/>
                  </a:moveTo>
                  <a:cubicBezTo>
                    <a:pt x="7403" y="7416"/>
                    <a:pt x="5227" y="8466"/>
                    <a:pt x="3190" y="7808"/>
                  </a:cubicBezTo>
                  <a:cubicBezTo>
                    <a:pt x="1140" y="7137"/>
                    <a:pt x="1" y="4999"/>
                    <a:pt x="646" y="3025"/>
                  </a:cubicBezTo>
                  <a:cubicBezTo>
                    <a:pt x="1292" y="1051"/>
                    <a:pt x="3468" y="0"/>
                    <a:pt x="5518" y="658"/>
                  </a:cubicBezTo>
                  <a:cubicBezTo>
                    <a:pt x="7555" y="1329"/>
                    <a:pt x="8694" y="3468"/>
                    <a:pt x="8049" y="5442"/>
                  </a:cubicBezTo>
                  <a:close/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6865375" y="4652550"/>
              <a:ext cx="10475" cy="96200"/>
            </a:xfrm>
            <a:custGeom>
              <a:rect b="b" l="l" r="r" t="t"/>
              <a:pathLst>
                <a:path extrusionOk="0" fill="none" h="3848" w="419">
                  <a:moveTo>
                    <a:pt x="418" y="1"/>
                  </a:moveTo>
                  <a:cubicBezTo>
                    <a:pt x="418" y="1"/>
                    <a:pt x="1" y="2987"/>
                    <a:pt x="191" y="3848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6927075" y="4683550"/>
              <a:ext cx="43675" cy="87025"/>
            </a:xfrm>
            <a:custGeom>
              <a:rect b="b" l="l" r="r" t="t"/>
              <a:pathLst>
                <a:path extrusionOk="0" fill="none" h="3481" w="1747">
                  <a:moveTo>
                    <a:pt x="0" y="3481"/>
                  </a:moveTo>
                  <a:cubicBezTo>
                    <a:pt x="0" y="3481"/>
                    <a:pt x="1493" y="1064"/>
                    <a:pt x="1747" y="1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6962175" y="4859450"/>
              <a:ext cx="97475" cy="25325"/>
            </a:xfrm>
            <a:custGeom>
              <a:rect b="b" l="l" r="r" t="t"/>
              <a:pathLst>
                <a:path extrusionOk="0" fill="none" h="1013" w="3899">
                  <a:moveTo>
                    <a:pt x="1" y="0"/>
                  </a:moveTo>
                  <a:cubicBezTo>
                    <a:pt x="1" y="0"/>
                    <a:pt x="2620" y="89"/>
                    <a:pt x="3898" y="1013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6945725" y="4898350"/>
              <a:ext cx="92400" cy="39900"/>
            </a:xfrm>
            <a:custGeom>
              <a:rect b="b" l="l" r="r" t="t"/>
              <a:pathLst>
                <a:path extrusionOk="0" fill="none" h="1596" w="3696">
                  <a:moveTo>
                    <a:pt x="1" y="1"/>
                  </a:moveTo>
                  <a:cubicBezTo>
                    <a:pt x="1" y="1"/>
                    <a:pt x="2506" y="1557"/>
                    <a:pt x="3696" y="1595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6780275" y="4921125"/>
              <a:ext cx="33575" cy="91150"/>
            </a:xfrm>
            <a:custGeom>
              <a:rect b="b" l="l" r="r" t="t"/>
              <a:pathLst>
                <a:path extrusionOk="0" fill="none" h="3646" w="1343">
                  <a:moveTo>
                    <a:pt x="1342" y="1"/>
                  </a:moveTo>
                  <a:cubicBezTo>
                    <a:pt x="1342" y="1"/>
                    <a:pt x="39" y="2759"/>
                    <a:pt x="1" y="3645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6850200" y="4936950"/>
              <a:ext cx="22475" cy="95575"/>
            </a:xfrm>
            <a:custGeom>
              <a:rect b="b" l="l" r="r" t="t"/>
              <a:pathLst>
                <a:path extrusionOk="0" fill="none" h="3823" w="899">
                  <a:moveTo>
                    <a:pt x="899" y="1"/>
                  </a:moveTo>
                  <a:cubicBezTo>
                    <a:pt x="899" y="1"/>
                    <a:pt x="178" y="2759"/>
                    <a:pt x="0" y="3822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6694250" y="4747450"/>
              <a:ext cx="87325" cy="47500"/>
            </a:xfrm>
            <a:custGeom>
              <a:rect b="b" l="l" r="r" t="t"/>
              <a:pathLst>
                <a:path extrusionOk="0" fill="none" h="1900" w="3493">
                  <a:moveTo>
                    <a:pt x="0" y="1"/>
                  </a:moveTo>
                  <a:cubicBezTo>
                    <a:pt x="0" y="1"/>
                    <a:pt x="2607" y="760"/>
                    <a:pt x="3493" y="1899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6670200" y="4821175"/>
              <a:ext cx="99050" cy="20900"/>
            </a:xfrm>
            <a:custGeom>
              <a:rect b="b" l="l" r="r" t="t"/>
              <a:pathLst>
                <a:path extrusionOk="0" fill="none" h="836" w="3962">
                  <a:moveTo>
                    <a:pt x="0" y="0"/>
                  </a:moveTo>
                  <a:cubicBezTo>
                    <a:pt x="0" y="0"/>
                    <a:pt x="2582" y="835"/>
                    <a:pt x="3961" y="772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003000" y="4729750"/>
              <a:ext cx="41150" cy="82275"/>
            </a:xfrm>
            <a:custGeom>
              <a:rect b="b" l="l" r="r" t="t"/>
              <a:pathLst>
                <a:path extrusionOk="0" fill="none" h="3291" w="1646">
                  <a:moveTo>
                    <a:pt x="0" y="0"/>
                  </a:moveTo>
                  <a:cubicBezTo>
                    <a:pt x="139" y="89"/>
                    <a:pt x="1202" y="1025"/>
                    <a:pt x="1645" y="3290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7011225" y="4768650"/>
              <a:ext cx="14250" cy="46850"/>
            </a:xfrm>
            <a:custGeom>
              <a:rect b="b" l="l" r="r" t="t"/>
              <a:pathLst>
                <a:path extrusionOk="0" fill="none" h="1874" w="570">
                  <a:moveTo>
                    <a:pt x="0" y="1"/>
                  </a:moveTo>
                  <a:cubicBezTo>
                    <a:pt x="0" y="1"/>
                    <a:pt x="481" y="836"/>
                    <a:pt x="570" y="1874"/>
                  </a:cubicBezTo>
                </a:path>
              </a:pathLst>
            </a:custGeom>
            <a:solidFill>
              <a:srgbClr val="F7BE16"/>
            </a:solidFill>
            <a:ln cap="rnd" cmpd="sng" w="952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4"/>
          <p:cNvGrpSpPr/>
          <p:nvPr/>
        </p:nvGrpSpPr>
        <p:grpSpPr>
          <a:xfrm rot="409167">
            <a:off x="5199011" y="1056907"/>
            <a:ext cx="919062" cy="826955"/>
            <a:chOff x="2967600" y="4528286"/>
            <a:chExt cx="765827" cy="670678"/>
          </a:xfrm>
        </p:grpSpPr>
        <p:sp>
          <p:nvSpPr>
            <p:cNvPr id="564" name="Google Shape;564;p24"/>
            <p:cNvSpPr/>
            <p:nvPr/>
          </p:nvSpPr>
          <p:spPr>
            <a:xfrm rot="1492103">
              <a:off x="3031179" y="4642031"/>
              <a:ext cx="638671" cy="443188"/>
            </a:xfrm>
            <a:custGeom>
              <a:rect b="b" l="l" r="r" t="t"/>
              <a:pathLst>
                <a:path extrusionOk="0" fill="none" h="17729" w="25549">
                  <a:moveTo>
                    <a:pt x="3848" y="17728"/>
                  </a:moveTo>
                  <a:lnTo>
                    <a:pt x="1620" y="13059"/>
                  </a:lnTo>
                  <a:cubicBezTo>
                    <a:pt x="1620" y="13059"/>
                    <a:pt x="1" y="9693"/>
                    <a:pt x="1747" y="8503"/>
                  </a:cubicBezTo>
                  <a:cubicBezTo>
                    <a:pt x="3481" y="7314"/>
                    <a:pt x="7112" y="5062"/>
                    <a:pt x="9339" y="3910"/>
                  </a:cubicBezTo>
                  <a:cubicBezTo>
                    <a:pt x="11554" y="2759"/>
                    <a:pt x="16312" y="658"/>
                    <a:pt x="17792" y="329"/>
                  </a:cubicBezTo>
                  <a:cubicBezTo>
                    <a:pt x="19273" y="0"/>
                    <a:pt x="20728" y="607"/>
                    <a:pt x="22778" y="2695"/>
                  </a:cubicBezTo>
                  <a:cubicBezTo>
                    <a:pt x="24840" y="4783"/>
                    <a:pt x="25321" y="5606"/>
                    <a:pt x="25549" y="6783"/>
                  </a:cubicBez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 rot="1492103">
              <a:off x="3586323" y="4934014"/>
              <a:ext cx="92367" cy="59170"/>
            </a:xfrm>
            <a:custGeom>
              <a:rect b="b" l="l" r="r" t="t"/>
              <a:pathLst>
                <a:path extrusionOk="0" fill="none" h="2367" w="3695">
                  <a:moveTo>
                    <a:pt x="3568" y="355"/>
                  </a:moveTo>
                  <a:cubicBezTo>
                    <a:pt x="3695" y="608"/>
                    <a:pt x="3581" y="911"/>
                    <a:pt x="3341" y="1025"/>
                  </a:cubicBezTo>
                  <a:lnTo>
                    <a:pt x="797" y="2240"/>
                  </a:lnTo>
                  <a:cubicBezTo>
                    <a:pt x="544" y="2367"/>
                    <a:pt x="240" y="2253"/>
                    <a:pt x="127" y="2012"/>
                  </a:cubicBezTo>
                  <a:lnTo>
                    <a:pt x="127" y="2012"/>
                  </a:lnTo>
                  <a:cubicBezTo>
                    <a:pt x="0" y="1759"/>
                    <a:pt x="114" y="1456"/>
                    <a:pt x="354" y="1342"/>
                  </a:cubicBezTo>
                  <a:lnTo>
                    <a:pt x="2898" y="127"/>
                  </a:lnTo>
                  <a:cubicBezTo>
                    <a:pt x="3151" y="0"/>
                    <a:pt x="3455" y="114"/>
                    <a:pt x="3568" y="355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 rot="1492103">
              <a:off x="3033742" y="4956619"/>
              <a:ext cx="79118" cy="52846"/>
            </a:xfrm>
            <a:custGeom>
              <a:rect b="b" l="l" r="r" t="t"/>
              <a:pathLst>
                <a:path extrusionOk="0" fill="none" h="2114" w="3165">
                  <a:moveTo>
                    <a:pt x="3038" y="355"/>
                  </a:moveTo>
                  <a:cubicBezTo>
                    <a:pt x="3164" y="608"/>
                    <a:pt x="3051" y="911"/>
                    <a:pt x="2810" y="1025"/>
                  </a:cubicBezTo>
                  <a:lnTo>
                    <a:pt x="785" y="2000"/>
                  </a:lnTo>
                  <a:cubicBezTo>
                    <a:pt x="532" y="2114"/>
                    <a:pt x="241" y="2012"/>
                    <a:pt x="115" y="1759"/>
                  </a:cubicBezTo>
                  <a:lnTo>
                    <a:pt x="115" y="1759"/>
                  </a:lnTo>
                  <a:cubicBezTo>
                    <a:pt x="1" y="1506"/>
                    <a:pt x="102" y="1215"/>
                    <a:pt x="355" y="1089"/>
                  </a:cubicBezTo>
                  <a:lnTo>
                    <a:pt x="2380" y="127"/>
                  </a:lnTo>
                  <a:cubicBezTo>
                    <a:pt x="2620" y="0"/>
                    <a:pt x="2924" y="114"/>
                    <a:pt x="3038" y="355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 rot="1492103">
              <a:off x="3106220" y="4931459"/>
              <a:ext cx="121815" cy="121790"/>
            </a:xfrm>
            <a:custGeom>
              <a:rect b="b" l="l" r="r" t="t"/>
              <a:pathLst>
                <a:path extrusionOk="0" fill="none" h="4872" w="4873">
                  <a:moveTo>
                    <a:pt x="4366" y="1518"/>
                  </a:moveTo>
                  <a:cubicBezTo>
                    <a:pt x="4873" y="2581"/>
                    <a:pt x="4430" y="3859"/>
                    <a:pt x="3367" y="4366"/>
                  </a:cubicBezTo>
                  <a:cubicBezTo>
                    <a:pt x="2304" y="4872"/>
                    <a:pt x="1026" y="4429"/>
                    <a:pt x="520" y="3366"/>
                  </a:cubicBezTo>
                  <a:cubicBezTo>
                    <a:pt x="1" y="2290"/>
                    <a:pt x="456" y="1025"/>
                    <a:pt x="1519" y="506"/>
                  </a:cubicBezTo>
                  <a:cubicBezTo>
                    <a:pt x="2582" y="0"/>
                    <a:pt x="3860" y="456"/>
                    <a:pt x="4366" y="1518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1492103">
              <a:off x="3135638" y="4960928"/>
              <a:ext cx="63295" cy="62970"/>
            </a:xfrm>
            <a:custGeom>
              <a:rect b="b" l="l" r="r" t="t"/>
              <a:pathLst>
                <a:path extrusionOk="0" fill="none" h="2519" w="2532">
                  <a:moveTo>
                    <a:pt x="2266" y="785"/>
                  </a:moveTo>
                  <a:cubicBezTo>
                    <a:pt x="2531" y="1329"/>
                    <a:pt x="2291" y="2000"/>
                    <a:pt x="1747" y="2266"/>
                  </a:cubicBezTo>
                  <a:cubicBezTo>
                    <a:pt x="1190" y="2519"/>
                    <a:pt x="532" y="2291"/>
                    <a:pt x="266" y="1734"/>
                  </a:cubicBezTo>
                  <a:cubicBezTo>
                    <a:pt x="1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6" y="785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 rot="1492103">
              <a:off x="3161884" y="4987202"/>
              <a:ext cx="10799" cy="10449"/>
            </a:xfrm>
            <a:custGeom>
              <a:rect b="b" l="l" r="r" t="t"/>
              <a:pathLst>
                <a:path extrusionOk="0" fill="none" h="418" w="432">
                  <a:moveTo>
                    <a:pt x="381" y="127"/>
                  </a:moveTo>
                  <a:cubicBezTo>
                    <a:pt x="431" y="228"/>
                    <a:pt x="381" y="329"/>
                    <a:pt x="292" y="380"/>
                  </a:cubicBezTo>
                  <a:cubicBezTo>
                    <a:pt x="203" y="418"/>
                    <a:pt x="90" y="380"/>
                    <a:pt x="52" y="291"/>
                  </a:cubicBezTo>
                  <a:cubicBezTo>
                    <a:pt x="1" y="203"/>
                    <a:pt x="39" y="89"/>
                    <a:pt x="140" y="51"/>
                  </a:cubicBezTo>
                  <a:cubicBezTo>
                    <a:pt x="229" y="0"/>
                    <a:pt x="343" y="38"/>
                    <a:pt x="381" y="127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 rot="1492103">
              <a:off x="3466021" y="4921760"/>
              <a:ext cx="121790" cy="121790"/>
            </a:xfrm>
            <a:custGeom>
              <a:rect b="b" l="l" r="r" t="t"/>
              <a:pathLst>
                <a:path extrusionOk="0" fill="none" h="4872" w="4872">
                  <a:moveTo>
                    <a:pt x="4353" y="1519"/>
                  </a:moveTo>
                  <a:cubicBezTo>
                    <a:pt x="4872" y="2582"/>
                    <a:pt x="4416" y="3860"/>
                    <a:pt x="3353" y="4366"/>
                  </a:cubicBezTo>
                  <a:cubicBezTo>
                    <a:pt x="2291" y="4872"/>
                    <a:pt x="1013" y="4429"/>
                    <a:pt x="506" y="3366"/>
                  </a:cubicBezTo>
                  <a:cubicBezTo>
                    <a:pt x="0" y="2303"/>
                    <a:pt x="443" y="1025"/>
                    <a:pt x="1506" y="519"/>
                  </a:cubicBezTo>
                  <a:cubicBezTo>
                    <a:pt x="2569" y="0"/>
                    <a:pt x="3847" y="456"/>
                    <a:pt x="4353" y="1519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rot="1492103">
              <a:off x="3495074" y="4951083"/>
              <a:ext cx="63295" cy="63295"/>
            </a:xfrm>
            <a:custGeom>
              <a:rect b="b" l="l" r="r" t="t"/>
              <a:pathLst>
                <a:path extrusionOk="0" fill="none" h="2532" w="2532">
                  <a:moveTo>
                    <a:pt x="2265" y="786"/>
                  </a:moveTo>
                  <a:cubicBezTo>
                    <a:pt x="2531" y="1342"/>
                    <a:pt x="2303" y="2000"/>
                    <a:pt x="1747" y="2266"/>
                  </a:cubicBezTo>
                  <a:cubicBezTo>
                    <a:pt x="1190" y="2532"/>
                    <a:pt x="532" y="2291"/>
                    <a:pt x="266" y="1747"/>
                  </a:cubicBezTo>
                  <a:cubicBezTo>
                    <a:pt x="0" y="1190"/>
                    <a:pt x="241" y="532"/>
                    <a:pt x="785" y="267"/>
                  </a:cubicBezTo>
                  <a:cubicBezTo>
                    <a:pt x="1342" y="1"/>
                    <a:pt x="2000" y="229"/>
                    <a:pt x="2265" y="786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1492103">
              <a:off x="3521700" y="4977434"/>
              <a:ext cx="10449" cy="10449"/>
            </a:xfrm>
            <a:custGeom>
              <a:rect b="b" l="l" r="r" t="t"/>
              <a:pathLst>
                <a:path extrusionOk="0" fill="none" h="418" w="418">
                  <a:moveTo>
                    <a:pt x="367" y="139"/>
                  </a:moveTo>
                  <a:cubicBezTo>
                    <a:pt x="418" y="228"/>
                    <a:pt x="380" y="329"/>
                    <a:pt x="291" y="380"/>
                  </a:cubicBezTo>
                  <a:cubicBezTo>
                    <a:pt x="190" y="418"/>
                    <a:pt x="89" y="380"/>
                    <a:pt x="38" y="291"/>
                  </a:cubicBezTo>
                  <a:cubicBezTo>
                    <a:pt x="0" y="203"/>
                    <a:pt x="38" y="89"/>
                    <a:pt x="127" y="51"/>
                  </a:cubicBezTo>
                  <a:cubicBezTo>
                    <a:pt x="215" y="0"/>
                    <a:pt x="329" y="38"/>
                    <a:pt x="367" y="139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 rot="1492103">
              <a:off x="3233231" y="4922499"/>
              <a:ext cx="226531" cy="114215"/>
            </a:xfrm>
            <a:custGeom>
              <a:rect b="b" l="l" r="r" t="t"/>
              <a:pathLst>
                <a:path extrusionOk="0" fill="none" h="4569" w="9062">
                  <a:moveTo>
                    <a:pt x="1" y="4568"/>
                  </a:moveTo>
                  <a:lnTo>
                    <a:pt x="9061" y="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 rot="1492103">
              <a:off x="3101594" y="4637243"/>
              <a:ext cx="468486" cy="230306"/>
            </a:xfrm>
            <a:custGeom>
              <a:rect b="b" l="l" r="r" t="t"/>
              <a:pathLst>
                <a:path extrusionOk="0" fill="none" h="9213" w="18741">
                  <a:moveTo>
                    <a:pt x="0" y="9212"/>
                  </a:moveTo>
                  <a:lnTo>
                    <a:pt x="18741" y="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 rot="1492103">
              <a:off x="3405727" y="4761832"/>
              <a:ext cx="97142" cy="202783"/>
            </a:xfrm>
            <a:custGeom>
              <a:rect b="b" l="l" r="r" t="t"/>
              <a:pathLst>
                <a:path extrusionOk="0" fill="none" h="8112" w="3886">
                  <a:moveTo>
                    <a:pt x="1" y="1"/>
                  </a:moveTo>
                  <a:cubicBezTo>
                    <a:pt x="1" y="1"/>
                    <a:pt x="3443" y="7504"/>
                    <a:pt x="3885" y="8112"/>
                  </a:cubicBez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1492103">
              <a:off x="3083492" y="4713707"/>
              <a:ext cx="528906" cy="259078"/>
            </a:xfrm>
            <a:custGeom>
              <a:rect b="b" l="l" r="r" t="t"/>
              <a:pathLst>
                <a:path extrusionOk="0" fill="none" h="10364" w="21158">
                  <a:moveTo>
                    <a:pt x="1" y="10364"/>
                  </a:moveTo>
                  <a:lnTo>
                    <a:pt x="21158" y="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rot="1492103">
              <a:off x="3120551" y="4853846"/>
              <a:ext cx="54745" cy="25948"/>
            </a:xfrm>
            <a:custGeom>
              <a:rect b="b" l="l" r="r" t="t"/>
              <a:pathLst>
                <a:path extrusionOk="0" fill="none" h="1038" w="2190">
                  <a:moveTo>
                    <a:pt x="0" y="1038"/>
                  </a:moveTo>
                  <a:lnTo>
                    <a:pt x="2189" y="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rot="1492103">
              <a:off x="3120759" y="4862950"/>
              <a:ext cx="54420" cy="26273"/>
            </a:xfrm>
            <a:custGeom>
              <a:rect b="b" l="l" r="r" t="t"/>
              <a:pathLst>
                <a:path extrusionOk="0" fill="none" h="1051" w="2177">
                  <a:moveTo>
                    <a:pt x="1" y="1051"/>
                  </a:moveTo>
                  <a:lnTo>
                    <a:pt x="2177" y="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 rot="1492103">
              <a:off x="3120766" y="4872782"/>
              <a:ext cx="54745" cy="26273"/>
            </a:xfrm>
            <a:custGeom>
              <a:rect b="b" l="l" r="r" t="t"/>
              <a:pathLst>
                <a:path extrusionOk="0" fill="none" h="1051" w="2190">
                  <a:moveTo>
                    <a:pt x="0" y="1051"/>
                  </a:moveTo>
                  <a:lnTo>
                    <a:pt x="2189" y="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1492103">
              <a:off x="3121028" y="4881968"/>
              <a:ext cx="54745" cy="26273"/>
            </a:xfrm>
            <a:custGeom>
              <a:rect b="b" l="l" r="r" t="t"/>
              <a:pathLst>
                <a:path extrusionOk="0" fill="none" h="1051" w="2190">
                  <a:moveTo>
                    <a:pt x="1" y="1051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1492103">
              <a:off x="3120985" y="4892735"/>
              <a:ext cx="54745" cy="25973"/>
            </a:xfrm>
            <a:custGeom>
              <a:rect b="b" l="l" r="r" t="t"/>
              <a:pathLst>
                <a:path extrusionOk="0" fill="none" h="1039" w="2190">
                  <a:moveTo>
                    <a:pt x="1" y="1039"/>
                  </a:moveTo>
                  <a:lnTo>
                    <a:pt x="2190" y="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1492103">
              <a:off x="3420507" y="4799371"/>
              <a:ext cx="261303" cy="140788"/>
            </a:xfrm>
            <a:custGeom>
              <a:rect b="b" l="l" r="r" t="t"/>
              <a:pathLst>
                <a:path extrusionOk="0" fill="none" h="5632" w="10453">
                  <a:moveTo>
                    <a:pt x="0" y="1"/>
                  </a:moveTo>
                  <a:cubicBezTo>
                    <a:pt x="0" y="1"/>
                    <a:pt x="2658" y="5100"/>
                    <a:pt x="3063" y="5632"/>
                  </a:cubicBezTo>
                  <a:cubicBezTo>
                    <a:pt x="3063" y="5632"/>
                    <a:pt x="6353" y="3911"/>
                    <a:pt x="7011" y="3974"/>
                  </a:cubicBezTo>
                  <a:cubicBezTo>
                    <a:pt x="7656" y="4050"/>
                    <a:pt x="8263" y="4278"/>
                    <a:pt x="8263" y="4278"/>
                  </a:cubicBezTo>
                  <a:lnTo>
                    <a:pt x="10452" y="3240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1492103">
              <a:off x="3630288" y="4899488"/>
              <a:ext cx="25323" cy="25973"/>
            </a:xfrm>
            <a:custGeom>
              <a:rect b="b" l="l" r="r" t="t"/>
              <a:pathLst>
                <a:path extrusionOk="0" fill="none" h="1039" w="1013">
                  <a:moveTo>
                    <a:pt x="899" y="330"/>
                  </a:moveTo>
                  <a:cubicBezTo>
                    <a:pt x="1013" y="558"/>
                    <a:pt x="924" y="823"/>
                    <a:pt x="709" y="937"/>
                  </a:cubicBezTo>
                  <a:cubicBezTo>
                    <a:pt x="481" y="1038"/>
                    <a:pt x="216" y="937"/>
                    <a:pt x="102" y="709"/>
                  </a:cubicBezTo>
                  <a:cubicBezTo>
                    <a:pt x="1" y="482"/>
                    <a:pt x="89" y="203"/>
                    <a:pt x="304" y="102"/>
                  </a:cubicBezTo>
                  <a:cubicBezTo>
                    <a:pt x="519" y="1"/>
                    <a:pt x="798" y="102"/>
                    <a:pt x="899" y="330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1492103">
              <a:off x="3118578" y="4745508"/>
              <a:ext cx="116440" cy="100617"/>
            </a:xfrm>
            <a:custGeom>
              <a:rect b="b" l="l" r="r" t="t"/>
              <a:pathLst>
                <a:path extrusionOk="0" fill="none" h="4025" w="4658">
                  <a:moveTo>
                    <a:pt x="1469" y="4012"/>
                  </a:moveTo>
                  <a:lnTo>
                    <a:pt x="4341" y="2633"/>
                  </a:lnTo>
                  <a:cubicBezTo>
                    <a:pt x="4341" y="2633"/>
                    <a:pt x="4657" y="2544"/>
                    <a:pt x="4278" y="1785"/>
                  </a:cubicBezTo>
                  <a:cubicBezTo>
                    <a:pt x="3898" y="1026"/>
                    <a:pt x="3506" y="343"/>
                    <a:pt x="3506" y="343"/>
                  </a:cubicBezTo>
                  <a:cubicBezTo>
                    <a:pt x="3506" y="343"/>
                    <a:pt x="3443" y="1"/>
                    <a:pt x="2873" y="279"/>
                  </a:cubicBezTo>
                  <a:cubicBezTo>
                    <a:pt x="2304" y="545"/>
                    <a:pt x="418" y="1456"/>
                    <a:pt x="418" y="1456"/>
                  </a:cubicBezTo>
                  <a:cubicBezTo>
                    <a:pt x="418" y="1456"/>
                    <a:pt x="1" y="1671"/>
                    <a:pt x="266" y="2152"/>
                  </a:cubicBezTo>
                  <a:cubicBezTo>
                    <a:pt x="532" y="2620"/>
                    <a:pt x="1000" y="3683"/>
                    <a:pt x="1000" y="3683"/>
                  </a:cubicBezTo>
                  <a:cubicBezTo>
                    <a:pt x="1000" y="3683"/>
                    <a:pt x="1203" y="4025"/>
                    <a:pt x="1469" y="4012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1492103">
              <a:off x="3231118" y="4743928"/>
              <a:ext cx="112941" cy="101891"/>
            </a:xfrm>
            <a:custGeom>
              <a:rect b="b" l="l" r="r" t="t"/>
              <a:pathLst>
                <a:path extrusionOk="0" fill="none" h="4076" w="4518">
                  <a:moveTo>
                    <a:pt x="1025" y="3569"/>
                  </a:moveTo>
                  <a:lnTo>
                    <a:pt x="177" y="1975"/>
                  </a:lnTo>
                  <a:cubicBezTo>
                    <a:pt x="177" y="1975"/>
                    <a:pt x="0" y="1620"/>
                    <a:pt x="696" y="1291"/>
                  </a:cubicBezTo>
                  <a:cubicBezTo>
                    <a:pt x="1405" y="950"/>
                    <a:pt x="3151" y="114"/>
                    <a:pt x="3151" y="114"/>
                  </a:cubicBezTo>
                  <a:cubicBezTo>
                    <a:pt x="3151" y="114"/>
                    <a:pt x="3594" y="1"/>
                    <a:pt x="3822" y="570"/>
                  </a:cubicBezTo>
                  <a:cubicBezTo>
                    <a:pt x="4062" y="1139"/>
                    <a:pt x="4404" y="1987"/>
                    <a:pt x="4404" y="1987"/>
                  </a:cubicBezTo>
                  <a:cubicBezTo>
                    <a:pt x="4404" y="1987"/>
                    <a:pt x="4518" y="2544"/>
                    <a:pt x="4176" y="2683"/>
                  </a:cubicBezTo>
                  <a:cubicBezTo>
                    <a:pt x="3328" y="3038"/>
                    <a:pt x="1481" y="3974"/>
                    <a:pt x="1481" y="3974"/>
                  </a:cubicBezTo>
                  <a:cubicBezTo>
                    <a:pt x="1481" y="3974"/>
                    <a:pt x="1266" y="4075"/>
                    <a:pt x="1025" y="3569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 rot="1492103">
              <a:off x="3340741" y="4741202"/>
              <a:ext cx="116115" cy="104416"/>
            </a:xfrm>
            <a:custGeom>
              <a:rect b="b" l="l" r="r" t="t"/>
              <a:pathLst>
                <a:path extrusionOk="0" fill="none" h="4177" w="4645">
                  <a:moveTo>
                    <a:pt x="165" y="1924"/>
                  </a:moveTo>
                  <a:lnTo>
                    <a:pt x="1013" y="3696"/>
                  </a:lnTo>
                  <a:cubicBezTo>
                    <a:pt x="1013" y="3696"/>
                    <a:pt x="1202" y="4176"/>
                    <a:pt x="1785" y="3911"/>
                  </a:cubicBezTo>
                  <a:cubicBezTo>
                    <a:pt x="2354" y="3658"/>
                    <a:pt x="4290" y="2721"/>
                    <a:pt x="4290" y="2721"/>
                  </a:cubicBezTo>
                  <a:cubicBezTo>
                    <a:pt x="4290" y="2721"/>
                    <a:pt x="4644" y="2607"/>
                    <a:pt x="4163" y="1696"/>
                  </a:cubicBezTo>
                  <a:cubicBezTo>
                    <a:pt x="3695" y="798"/>
                    <a:pt x="3569" y="443"/>
                    <a:pt x="3569" y="443"/>
                  </a:cubicBezTo>
                  <a:cubicBezTo>
                    <a:pt x="3569" y="443"/>
                    <a:pt x="3379" y="1"/>
                    <a:pt x="2544" y="494"/>
                  </a:cubicBezTo>
                  <a:cubicBezTo>
                    <a:pt x="2379" y="583"/>
                    <a:pt x="696" y="1367"/>
                    <a:pt x="696" y="1367"/>
                  </a:cubicBezTo>
                  <a:cubicBezTo>
                    <a:pt x="696" y="1367"/>
                    <a:pt x="0" y="1570"/>
                    <a:pt x="165" y="1924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 rot="1492103">
              <a:off x="3468287" y="4744327"/>
              <a:ext cx="166411" cy="111041"/>
            </a:xfrm>
            <a:custGeom>
              <a:rect b="b" l="l" r="r" t="t"/>
              <a:pathLst>
                <a:path extrusionOk="0" fill="none" h="4442" w="6657">
                  <a:moveTo>
                    <a:pt x="102" y="2316"/>
                  </a:moveTo>
                  <a:lnTo>
                    <a:pt x="899" y="3973"/>
                  </a:lnTo>
                  <a:cubicBezTo>
                    <a:pt x="899" y="3973"/>
                    <a:pt x="1025" y="4442"/>
                    <a:pt x="1974" y="3986"/>
                  </a:cubicBezTo>
                  <a:cubicBezTo>
                    <a:pt x="2923" y="3530"/>
                    <a:pt x="5859" y="2126"/>
                    <a:pt x="5859" y="2126"/>
                  </a:cubicBezTo>
                  <a:cubicBezTo>
                    <a:pt x="5859" y="2126"/>
                    <a:pt x="6656" y="1885"/>
                    <a:pt x="5821" y="1278"/>
                  </a:cubicBezTo>
                  <a:cubicBezTo>
                    <a:pt x="4973" y="658"/>
                    <a:pt x="4227" y="203"/>
                    <a:pt x="4227" y="203"/>
                  </a:cubicBezTo>
                  <a:cubicBezTo>
                    <a:pt x="4227" y="203"/>
                    <a:pt x="4037" y="0"/>
                    <a:pt x="3328" y="342"/>
                  </a:cubicBezTo>
                  <a:cubicBezTo>
                    <a:pt x="2607" y="683"/>
                    <a:pt x="367" y="1772"/>
                    <a:pt x="367" y="1772"/>
                  </a:cubicBezTo>
                  <a:cubicBezTo>
                    <a:pt x="367" y="1772"/>
                    <a:pt x="0" y="1911"/>
                    <a:pt x="102" y="2316"/>
                  </a:cubicBez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1492103">
              <a:off x="3518613" y="4748448"/>
              <a:ext cx="31647" cy="87668"/>
            </a:xfrm>
            <a:custGeom>
              <a:rect b="b" l="l" r="r" t="t"/>
              <a:pathLst>
                <a:path extrusionOk="0" fill="none" h="3507" w="1266">
                  <a:moveTo>
                    <a:pt x="0" y="520"/>
                  </a:moveTo>
                  <a:lnTo>
                    <a:pt x="25" y="3506"/>
                  </a:lnTo>
                  <a:lnTo>
                    <a:pt x="1265" y="2911"/>
                  </a:lnTo>
                  <a:lnTo>
                    <a:pt x="1088" y="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1492103">
              <a:off x="3276937" y="4753688"/>
              <a:ext cx="16774" cy="81643"/>
            </a:xfrm>
            <a:custGeom>
              <a:rect b="b" l="l" r="r" t="t"/>
              <a:pathLst>
                <a:path extrusionOk="0" fill="none" h="3266" w="671">
                  <a:moveTo>
                    <a:pt x="0" y="3266"/>
                  </a:moveTo>
                  <a:lnTo>
                    <a:pt x="228" y="203"/>
                  </a:lnTo>
                  <a:lnTo>
                    <a:pt x="671" y="1"/>
                  </a:lnTo>
                  <a:lnTo>
                    <a:pt x="544" y="3101"/>
                  </a:lnTo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1492103">
              <a:off x="3307873" y="4759585"/>
              <a:ext cx="19323" cy="75319"/>
            </a:xfrm>
            <a:custGeom>
              <a:rect b="b" l="l" r="r" t="t"/>
              <a:pathLst>
                <a:path extrusionOk="0" fill="none" h="3013" w="773">
                  <a:moveTo>
                    <a:pt x="203" y="3012"/>
                  </a:moveTo>
                  <a:lnTo>
                    <a:pt x="0" y="76"/>
                  </a:lnTo>
                  <a:lnTo>
                    <a:pt x="291" y="0"/>
                  </a:lnTo>
                  <a:lnTo>
                    <a:pt x="772" y="2746"/>
                  </a:lnTo>
                  <a:close/>
                </a:path>
              </a:pathLst>
            </a:custGeom>
            <a:solidFill>
              <a:srgbClr val="293462"/>
            </a:solidFill>
            <a:ln cap="rnd" cmpd="sng" w="952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4"/>
          <p:cNvSpPr/>
          <p:nvPr/>
        </p:nvSpPr>
        <p:spPr>
          <a:xfrm>
            <a:off x="764341" y="1751425"/>
            <a:ext cx="7764900" cy="2189475"/>
          </a:xfrm>
          <a:custGeom>
            <a:rect b="b" l="l" r="r" t="t"/>
            <a:pathLst>
              <a:path extrusionOk="0" h="87579" w="310596">
                <a:moveTo>
                  <a:pt x="0" y="87579"/>
                </a:moveTo>
                <a:lnTo>
                  <a:pt x="28565" y="81367"/>
                </a:lnTo>
                <a:lnTo>
                  <a:pt x="57841" y="74963"/>
                </a:lnTo>
                <a:lnTo>
                  <a:pt x="77648" y="13103"/>
                </a:lnTo>
                <a:lnTo>
                  <a:pt x="122748" y="64906"/>
                </a:lnTo>
                <a:lnTo>
                  <a:pt x="152001" y="16759"/>
                </a:lnTo>
                <a:lnTo>
                  <a:pt x="189178" y="0"/>
                </a:lnTo>
                <a:lnTo>
                  <a:pt x="218432" y="76486"/>
                </a:lnTo>
                <a:lnTo>
                  <a:pt x="249210" y="57288"/>
                </a:lnTo>
                <a:lnTo>
                  <a:pt x="310596" y="1571"/>
                </a:lnTo>
              </a:path>
            </a:pathLst>
          </a:custGeom>
          <a:noFill/>
          <a:ln cap="flat" cmpd="sng" w="9525">
            <a:solidFill>
              <a:srgbClr val="DADADA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2" name="Google Shape;592;p24"/>
          <p:cNvSpPr/>
          <p:nvPr/>
        </p:nvSpPr>
        <p:spPr>
          <a:xfrm>
            <a:off x="707066" y="3869121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EC9B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2648554" y="2027071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3765076" y="3310749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2153517" y="3577964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4525261" y="2135424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EC9B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5439389" y="1729385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6193547" y="3577964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6930999" y="3151372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EC9B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8470025" y="1729559"/>
            <a:ext cx="111600" cy="11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4"/>
          <p:cNvGrpSpPr/>
          <p:nvPr/>
        </p:nvGrpSpPr>
        <p:grpSpPr>
          <a:xfrm>
            <a:off x="1158800" y="932575"/>
            <a:ext cx="7263563" cy="2955527"/>
            <a:chOff x="1263984" y="932575"/>
            <a:chExt cx="7263563" cy="2955527"/>
          </a:xfrm>
        </p:grpSpPr>
        <p:sp>
          <p:nvSpPr>
            <p:cNvPr id="602" name="Google Shape;602;p24"/>
            <p:cNvSpPr/>
            <p:nvPr/>
          </p:nvSpPr>
          <p:spPr>
            <a:xfrm>
              <a:off x="1577550" y="1578283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 flipH="1">
              <a:off x="1792073" y="1976193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24"/>
            <p:cNvGrpSpPr/>
            <p:nvPr/>
          </p:nvGrpSpPr>
          <p:grpSpPr>
            <a:xfrm flipH="1" rot="2087494">
              <a:off x="1541606" y="2802564"/>
              <a:ext cx="385444" cy="500321"/>
              <a:chOff x="2614500" y="2818400"/>
              <a:chExt cx="430900" cy="559325"/>
            </a:xfrm>
          </p:grpSpPr>
          <p:sp>
            <p:nvSpPr>
              <p:cNvPr id="605" name="Google Shape;605;p24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rect b="b" l="l" r="r" t="t"/>
                <a:pathLst>
                  <a:path extrusionOk="0" fill="none" h="469" w="418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2614500" y="2834850"/>
                <a:ext cx="430900" cy="518200"/>
              </a:xfrm>
              <a:custGeom>
                <a:rect b="b" l="l" r="r" t="t"/>
                <a:pathLst>
                  <a:path extrusionOk="0" fill="none" h="20728" w="17236">
                    <a:moveTo>
                      <a:pt x="9732" y="20728"/>
                    </a:moveTo>
                    <a:cubicBezTo>
                      <a:pt x="10795" y="19121"/>
                      <a:pt x="12149" y="15793"/>
                      <a:pt x="8327" y="12655"/>
                    </a:cubicBezTo>
                    <a:cubicBezTo>
                      <a:pt x="3013" y="8276"/>
                      <a:pt x="1" y="14110"/>
                      <a:pt x="3190" y="15970"/>
                    </a:cubicBezTo>
                    <a:cubicBezTo>
                      <a:pt x="8353" y="18956"/>
                      <a:pt x="17236" y="12060"/>
                      <a:pt x="9378" y="3683"/>
                    </a:cubicBezTo>
                    <a:cubicBezTo>
                      <a:pt x="9378" y="3683"/>
                      <a:pt x="6429" y="1279"/>
                      <a:pt x="3886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rect b="b" l="l" r="r" t="t"/>
                <a:pathLst>
                  <a:path extrusionOk="0" fill="none" h="254" w="583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rect b="b" l="l" r="r" t="t"/>
                <a:pathLst>
                  <a:path extrusionOk="0" fill="none" h="166" w="1494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rect b="b" l="l" r="r" t="t"/>
                <a:pathLst>
                  <a:path extrusionOk="0" fill="none" h="1469" w="495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24"/>
            <p:cNvGrpSpPr/>
            <p:nvPr/>
          </p:nvGrpSpPr>
          <p:grpSpPr>
            <a:xfrm flipH="1" rot="-5479765">
              <a:off x="3102134" y="1546577"/>
              <a:ext cx="490324" cy="575825"/>
              <a:chOff x="2614500" y="2818400"/>
              <a:chExt cx="430900" cy="559325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rect b="b" l="l" r="r" t="t"/>
                <a:pathLst>
                  <a:path extrusionOk="0" fill="none" h="469" w="418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2614500" y="2834850"/>
                <a:ext cx="430900" cy="518200"/>
              </a:xfrm>
              <a:custGeom>
                <a:rect b="b" l="l" r="r" t="t"/>
                <a:pathLst>
                  <a:path extrusionOk="0" fill="none" h="20728" w="17236">
                    <a:moveTo>
                      <a:pt x="9732" y="20728"/>
                    </a:moveTo>
                    <a:cubicBezTo>
                      <a:pt x="10795" y="19121"/>
                      <a:pt x="12149" y="15793"/>
                      <a:pt x="8327" y="12655"/>
                    </a:cubicBezTo>
                    <a:cubicBezTo>
                      <a:pt x="3013" y="8276"/>
                      <a:pt x="1" y="14110"/>
                      <a:pt x="3190" y="15970"/>
                    </a:cubicBezTo>
                    <a:cubicBezTo>
                      <a:pt x="8353" y="18956"/>
                      <a:pt x="17236" y="12060"/>
                      <a:pt x="9378" y="3683"/>
                    </a:cubicBezTo>
                    <a:cubicBezTo>
                      <a:pt x="9378" y="3683"/>
                      <a:pt x="6429" y="1279"/>
                      <a:pt x="3886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rect b="b" l="l" r="r" t="t"/>
                <a:pathLst>
                  <a:path extrusionOk="0" fill="none" h="254" w="583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rect b="b" l="l" r="r" t="t"/>
                <a:pathLst>
                  <a:path extrusionOk="0" fill="none" h="166" w="1494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rect b="b" l="l" r="r" t="t"/>
                <a:pathLst>
                  <a:path extrusionOk="0" fill="none" h="1469" w="495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" name="Google Shape;616;p24"/>
            <p:cNvGrpSpPr/>
            <p:nvPr/>
          </p:nvGrpSpPr>
          <p:grpSpPr>
            <a:xfrm flipH="1" rot="-1073406">
              <a:off x="6532026" y="1654714"/>
              <a:ext cx="229229" cy="359991"/>
              <a:chOff x="2832488" y="5227575"/>
              <a:chExt cx="256250" cy="402425"/>
            </a:xfrm>
          </p:grpSpPr>
          <p:sp>
            <p:nvSpPr>
              <p:cNvPr id="617" name="Google Shape;617;p24"/>
              <p:cNvSpPr/>
              <p:nvPr/>
            </p:nvSpPr>
            <p:spPr>
              <a:xfrm>
                <a:off x="2832488" y="5227575"/>
                <a:ext cx="256250" cy="402425"/>
              </a:xfrm>
              <a:custGeom>
                <a:rect b="b" l="l" r="r" t="t"/>
                <a:pathLst>
                  <a:path extrusionOk="0" fill="none" h="16097" w="10250">
                    <a:moveTo>
                      <a:pt x="7985" y="16096"/>
                    </a:moveTo>
                    <a:cubicBezTo>
                      <a:pt x="7985" y="16096"/>
                      <a:pt x="0" y="14325"/>
                      <a:pt x="1594" y="7340"/>
                    </a:cubicBezTo>
                    <a:cubicBezTo>
                      <a:pt x="2961" y="1367"/>
                      <a:pt x="8136" y="3442"/>
                      <a:pt x="8655" y="4429"/>
                    </a:cubicBezTo>
                    <a:cubicBezTo>
                      <a:pt x="9174" y="5404"/>
                      <a:pt x="10250" y="7314"/>
                      <a:pt x="7580" y="8023"/>
                    </a:cubicBezTo>
                    <a:cubicBezTo>
                      <a:pt x="4910" y="8732"/>
                      <a:pt x="468" y="4645"/>
                      <a:pt x="4517" y="1"/>
                    </a:cubicBez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2904288" y="5232650"/>
                <a:ext cx="49375" cy="30075"/>
              </a:xfrm>
              <a:custGeom>
                <a:rect b="b" l="l" r="r" t="t"/>
                <a:pathLst>
                  <a:path extrusionOk="0" fill="none" h="1203" w="1975">
                    <a:moveTo>
                      <a:pt x="0" y="418"/>
                    </a:moveTo>
                    <a:lnTo>
                      <a:pt x="1544" y="0"/>
                    </a:lnTo>
                    <a:lnTo>
                      <a:pt x="1974" y="1202"/>
                    </a:ln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4"/>
            <p:cNvGrpSpPr/>
            <p:nvPr/>
          </p:nvGrpSpPr>
          <p:grpSpPr>
            <a:xfrm flipH="1" rot="291288">
              <a:off x="5484983" y="2983061"/>
              <a:ext cx="490313" cy="575875"/>
              <a:chOff x="2614500" y="2818400"/>
              <a:chExt cx="430900" cy="559325"/>
            </a:xfrm>
          </p:grpSpPr>
          <p:sp>
            <p:nvSpPr>
              <p:cNvPr id="620" name="Google Shape;620;p24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rect b="b" l="l" r="r" t="t"/>
                <a:pathLst>
                  <a:path extrusionOk="0" fill="none" h="469" w="418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2614500" y="2834850"/>
                <a:ext cx="430900" cy="518200"/>
              </a:xfrm>
              <a:custGeom>
                <a:rect b="b" l="l" r="r" t="t"/>
                <a:pathLst>
                  <a:path extrusionOk="0" fill="none" h="20728" w="17236">
                    <a:moveTo>
                      <a:pt x="9732" y="20728"/>
                    </a:moveTo>
                    <a:cubicBezTo>
                      <a:pt x="10795" y="19121"/>
                      <a:pt x="12149" y="15793"/>
                      <a:pt x="8327" y="12655"/>
                    </a:cubicBezTo>
                    <a:cubicBezTo>
                      <a:pt x="3013" y="8276"/>
                      <a:pt x="1" y="14110"/>
                      <a:pt x="3190" y="15970"/>
                    </a:cubicBezTo>
                    <a:cubicBezTo>
                      <a:pt x="8353" y="18956"/>
                      <a:pt x="17236" y="12060"/>
                      <a:pt x="9378" y="3683"/>
                    </a:cubicBezTo>
                    <a:cubicBezTo>
                      <a:pt x="9378" y="3683"/>
                      <a:pt x="6429" y="1279"/>
                      <a:pt x="3886" y="1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rect b="b" l="l" r="r" t="t"/>
                <a:pathLst>
                  <a:path extrusionOk="0" fill="none" h="254" w="583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rect b="b" l="l" r="r" t="t"/>
                <a:pathLst>
                  <a:path extrusionOk="0" fill="none" h="166" w="1494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rect b="b" l="l" r="r" t="t"/>
                <a:pathLst>
                  <a:path extrusionOk="0" fill="none" h="1469" w="495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537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4"/>
            <p:cNvGrpSpPr/>
            <p:nvPr/>
          </p:nvGrpSpPr>
          <p:grpSpPr>
            <a:xfrm rot="-3120322">
              <a:off x="7690590" y="3506963"/>
              <a:ext cx="229239" cy="360006"/>
              <a:chOff x="2832488" y="5227575"/>
              <a:chExt cx="256250" cy="402425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2832488" y="5227575"/>
                <a:ext cx="256250" cy="402425"/>
              </a:xfrm>
              <a:custGeom>
                <a:rect b="b" l="l" r="r" t="t"/>
                <a:pathLst>
                  <a:path extrusionOk="0" fill="none" h="16097" w="10250">
                    <a:moveTo>
                      <a:pt x="7985" y="16096"/>
                    </a:moveTo>
                    <a:cubicBezTo>
                      <a:pt x="7985" y="16096"/>
                      <a:pt x="0" y="14325"/>
                      <a:pt x="1594" y="7340"/>
                    </a:cubicBezTo>
                    <a:cubicBezTo>
                      <a:pt x="2961" y="1367"/>
                      <a:pt x="8136" y="3442"/>
                      <a:pt x="8655" y="4429"/>
                    </a:cubicBezTo>
                    <a:cubicBezTo>
                      <a:pt x="9174" y="5404"/>
                      <a:pt x="10250" y="7314"/>
                      <a:pt x="7580" y="8023"/>
                    </a:cubicBezTo>
                    <a:cubicBezTo>
                      <a:pt x="4910" y="8732"/>
                      <a:pt x="468" y="4645"/>
                      <a:pt x="4517" y="1"/>
                    </a:cubicBez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904288" y="5232650"/>
                <a:ext cx="49375" cy="30075"/>
              </a:xfrm>
              <a:custGeom>
                <a:rect b="b" l="l" r="r" t="t"/>
                <a:pathLst>
                  <a:path extrusionOk="0" fill="none" h="1203" w="1975">
                    <a:moveTo>
                      <a:pt x="0" y="418"/>
                    </a:moveTo>
                    <a:lnTo>
                      <a:pt x="1544" y="0"/>
                    </a:lnTo>
                    <a:lnTo>
                      <a:pt x="1974" y="1202"/>
                    </a:ln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4"/>
            <p:cNvGrpSpPr/>
            <p:nvPr/>
          </p:nvGrpSpPr>
          <p:grpSpPr>
            <a:xfrm flipH="1" rot="-7679678">
              <a:off x="8200515" y="953708"/>
              <a:ext cx="229239" cy="360006"/>
              <a:chOff x="2832488" y="5227575"/>
              <a:chExt cx="256250" cy="402425"/>
            </a:xfrm>
          </p:grpSpPr>
          <p:sp>
            <p:nvSpPr>
              <p:cNvPr id="629" name="Google Shape;629;p24"/>
              <p:cNvSpPr/>
              <p:nvPr/>
            </p:nvSpPr>
            <p:spPr>
              <a:xfrm>
                <a:off x="2832488" y="5227575"/>
                <a:ext cx="256250" cy="402425"/>
              </a:xfrm>
              <a:custGeom>
                <a:rect b="b" l="l" r="r" t="t"/>
                <a:pathLst>
                  <a:path extrusionOk="0" fill="none" h="16097" w="10250">
                    <a:moveTo>
                      <a:pt x="7985" y="16096"/>
                    </a:moveTo>
                    <a:cubicBezTo>
                      <a:pt x="7985" y="16096"/>
                      <a:pt x="0" y="14325"/>
                      <a:pt x="1594" y="7340"/>
                    </a:cubicBezTo>
                    <a:cubicBezTo>
                      <a:pt x="2961" y="1367"/>
                      <a:pt x="8136" y="3442"/>
                      <a:pt x="8655" y="4429"/>
                    </a:cubicBezTo>
                    <a:cubicBezTo>
                      <a:pt x="9174" y="5404"/>
                      <a:pt x="10250" y="7314"/>
                      <a:pt x="7580" y="8023"/>
                    </a:cubicBezTo>
                    <a:cubicBezTo>
                      <a:pt x="4910" y="8732"/>
                      <a:pt x="468" y="4645"/>
                      <a:pt x="4517" y="1"/>
                    </a:cubicBez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2904288" y="5232650"/>
                <a:ext cx="49375" cy="30075"/>
              </a:xfrm>
              <a:custGeom>
                <a:rect b="b" l="l" r="r" t="t"/>
                <a:pathLst>
                  <a:path extrusionOk="0" fill="none" h="1203" w="1975">
                    <a:moveTo>
                      <a:pt x="0" y="418"/>
                    </a:moveTo>
                    <a:lnTo>
                      <a:pt x="1544" y="0"/>
                    </a:lnTo>
                    <a:lnTo>
                      <a:pt x="1974" y="1202"/>
                    </a:ln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4"/>
            <p:cNvGrpSpPr/>
            <p:nvPr/>
          </p:nvGrpSpPr>
          <p:grpSpPr>
            <a:xfrm flipH="1" rot="-7679678">
              <a:off x="4825216" y="1206861"/>
              <a:ext cx="229239" cy="360006"/>
              <a:chOff x="2832488" y="5227575"/>
              <a:chExt cx="256250" cy="402425"/>
            </a:xfrm>
          </p:grpSpPr>
          <p:sp>
            <p:nvSpPr>
              <p:cNvPr id="632" name="Google Shape;632;p24"/>
              <p:cNvSpPr/>
              <p:nvPr/>
            </p:nvSpPr>
            <p:spPr>
              <a:xfrm>
                <a:off x="2832488" y="5227575"/>
                <a:ext cx="256250" cy="402425"/>
              </a:xfrm>
              <a:custGeom>
                <a:rect b="b" l="l" r="r" t="t"/>
                <a:pathLst>
                  <a:path extrusionOk="0" fill="none" h="16097" w="10250">
                    <a:moveTo>
                      <a:pt x="7985" y="16096"/>
                    </a:moveTo>
                    <a:cubicBezTo>
                      <a:pt x="7985" y="16096"/>
                      <a:pt x="0" y="14325"/>
                      <a:pt x="1594" y="7340"/>
                    </a:cubicBezTo>
                    <a:cubicBezTo>
                      <a:pt x="2961" y="1367"/>
                      <a:pt x="8136" y="3442"/>
                      <a:pt x="8655" y="4429"/>
                    </a:cubicBezTo>
                    <a:cubicBezTo>
                      <a:pt x="9174" y="5404"/>
                      <a:pt x="10250" y="7314"/>
                      <a:pt x="7580" y="8023"/>
                    </a:cubicBezTo>
                    <a:cubicBezTo>
                      <a:pt x="4910" y="8732"/>
                      <a:pt x="468" y="4645"/>
                      <a:pt x="4517" y="1"/>
                    </a:cubicBez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2904288" y="5232650"/>
                <a:ext cx="49375" cy="30075"/>
              </a:xfrm>
              <a:custGeom>
                <a:rect b="b" l="l" r="r" t="t"/>
                <a:pathLst>
                  <a:path extrusionOk="0" fill="none" h="1203" w="1975">
                    <a:moveTo>
                      <a:pt x="0" y="418"/>
                    </a:moveTo>
                    <a:lnTo>
                      <a:pt x="1544" y="0"/>
                    </a:lnTo>
                    <a:lnTo>
                      <a:pt x="1974" y="1202"/>
                    </a:lnTo>
                  </a:path>
                </a:pathLst>
              </a:custGeom>
              <a:noFill/>
              <a:ln cap="rnd" cmpd="sng" w="5700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" name="Google Shape;634;p24"/>
            <p:cNvSpPr/>
            <p:nvPr/>
          </p:nvSpPr>
          <p:spPr>
            <a:xfrm>
              <a:off x="1263984" y="1801822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2865365" y="2855766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5173163" y="2407549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859598" y="2631087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970981" y="1750776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7185504" y="2148686"/>
              <a:ext cx="313580" cy="213407"/>
            </a:xfrm>
            <a:custGeom>
              <a:rect b="b" l="l" r="r" t="t"/>
              <a:pathLst>
                <a:path extrusionOk="0" fill="none" h="9542" w="14021">
                  <a:moveTo>
                    <a:pt x="12401" y="6264"/>
                  </a:moveTo>
                  <a:cubicBezTo>
                    <a:pt x="12376" y="5176"/>
                    <a:pt x="12958" y="2695"/>
                    <a:pt x="10528" y="2354"/>
                  </a:cubicBezTo>
                  <a:cubicBezTo>
                    <a:pt x="8744" y="2202"/>
                    <a:pt x="8630" y="4619"/>
                    <a:pt x="8630" y="4619"/>
                  </a:cubicBezTo>
                  <a:cubicBezTo>
                    <a:pt x="8630" y="4619"/>
                    <a:pt x="9263" y="1443"/>
                    <a:pt x="7605" y="671"/>
                  </a:cubicBezTo>
                  <a:cubicBezTo>
                    <a:pt x="6201" y="0"/>
                    <a:pt x="4670" y="266"/>
                    <a:pt x="4783" y="4707"/>
                  </a:cubicBezTo>
                  <a:cubicBezTo>
                    <a:pt x="4783" y="4707"/>
                    <a:pt x="4973" y="1430"/>
                    <a:pt x="3404" y="1139"/>
                  </a:cubicBezTo>
                  <a:cubicBezTo>
                    <a:pt x="1139" y="721"/>
                    <a:pt x="0" y="5327"/>
                    <a:pt x="2278" y="7251"/>
                  </a:cubicBezTo>
                  <a:cubicBezTo>
                    <a:pt x="4973" y="9541"/>
                    <a:pt x="13173" y="7947"/>
                    <a:pt x="14021" y="7605"/>
                  </a:cubicBezTo>
                  <a:cubicBezTo>
                    <a:pt x="13300" y="7365"/>
                    <a:pt x="12439" y="7365"/>
                    <a:pt x="12401" y="62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5" name="Google Shape;645;p25"/>
          <p:cNvSpPr txBox="1"/>
          <p:nvPr>
            <p:ph type="title"/>
          </p:nvPr>
        </p:nvSpPr>
        <p:spPr>
          <a:xfrm>
            <a:off x="338057" y="129546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6" name="Google Shape;646;p25"/>
          <p:cNvSpPr txBox="1"/>
          <p:nvPr>
            <p:ph type="title"/>
          </p:nvPr>
        </p:nvSpPr>
        <p:spPr>
          <a:xfrm>
            <a:off x="338057" y="1818707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7" name="Google Shape;647;p25"/>
          <p:cNvSpPr txBox="1"/>
          <p:nvPr>
            <p:ph type="title"/>
          </p:nvPr>
        </p:nvSpPr>
        <p:spPr>
          <a:xfrm>
            <a:off x="338057" y="2341953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8" name="Google Shape;648;p25"/>
          <p:cNvSpPr txBox="1"/>
          <p:nvPr>
            <p:ph type="title"/>
          </p:nvPr>
        </p:nvSpPr>
        <p:spPr>
          <a:xfrm>
            <a:off x="338057" y="285287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9" name="Google Shape;649;p25"/>
          <p:cNvSpPr txBox="1"/>
          <p:nvPr>
            <p:ph type="title"/>
          </p:nvPr>
        </p:nvSpPr>
        <p:spPr>
          <a:xfrm>
            <a:off x="338057" y="3363791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2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50" name="Google Shape;650;p25"/>
          <p:cNvGrpSpPr/>
          <p:nvPr/>
        </p:nvGrpSpPr>
        <p:grpSpPr>
          <a:xfrm>
            <a:off x="867536" y="1398280"/>
            <a:ext cx="7818677" cy="2203012"/>
            <a:chOff x="867536" y="1398280"/>
            <a:chExt cx="7818677" cy="2203012"/>
          </a:xfrm>
        </p:grpSpPr>
        <p:sp>
          <p:nvSpPr>
            <p:cNvPr id="651" name="Google Shape;651;p25"/>
            <p:cNvSpPr/>
            <p:nvPr/>
          </p:nvSpPr>
          <p:spPr>
            <a:xfrm>
              <a:off x="867715" y="1458769"/>
              <a:ext cx="7818498" cy="17272"/>
            </a:xfrm>
            <a:custGeom>
              <a:rect b="b" l="l" r="r" t="t"/>
              <a:pathLst>
                <a:path extrusionOk="0" h="681" w="308270">
                  <a:moveTo>
                    <a:pt x="0" y="0"/>
                  </a:moveTo>
                  <a:cubicBezTo>
                    <a:pt x="102757" y="0"/>
                    <a:pt x="205513" y="681"/>
                    <a:pt x="308270" y="68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2" name="Google Shape;652;p25"/>
            <p:cNvSpPr/>
            <p:nvPr/>
          </p:nvSpPr>
          <p:spPr>
            <a:xfrm flipH="1">
              <a:off x="867536" y="1961635"/>
              <a:ext cx="7818498" cy="17272"/>
            </a:xfrm>
            <a:custGeom>
              <a:rect b="b" l="l" r="r" t="t"/>
              <a:pathLst>
                <a:path extrusionOk="0" h="681" w="308270">
                  <a:moveTo>
                    <a:pt x="0" y="0"/>
                  </a:moveTo>
                  <a:cubicBezTo>
                    <a:pt x="102757" y="0"/>
                    <a:pt x="205513" y="681"/>
                    <a:pt x="308270" y="68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3" name="Google Shape;653;p25"/>
            <p:cNvSpPr/>
            <p:nvPr/>
          </p:nvSpPr>
          <p:spPr>
            <a:xfrm>
              <a:off x="867715" y="2490143"/>
              <a:ext cx="7818498" cy="17272"/>
            </a:xfrm>
            <a:custGeom>
              <a:rect b="b" l="l" r="r" t="t"/>
              <a:pathLst>
                <a:path extrusionOk="0" h="681" w="308270">
                  <a:moveTo>
                    <a:pt x="0" y="0"/>
                  </a:moveTo>
                  <a:cubicBezTo>
                    <a:pt x="102757" y="0"/>
                    <a:pt x="205513" y="681"/>
                    <a:pt x="308270" y="68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4" name="Google Shape;654;p25"/>
            <p:cNvSpPr/>
            <p:nvPr/>
          </p:nvSpPr>
          <p:spPr>
            <a:xfrm flipH="1">
              <a:off x="867536" y="2993010"/>
              <a:ext cx="7818498" cy="17272"/>
            </a:xfrm>
            <a:custGeom>
              <a:rect b="b" l="l" r="r" t="t"/>
              <a:pathLst>
                <a:path extrusionOk="0" h="681" w="308270">
                  <a:moveTo>
                    <a:pt x="0" y="0"/>
                  </a:moveTo>
                  <a:cubicBezTo>
                    <a:pt x="102757" y="0"/>
                    <a:pt x="205513" y="681"/>
                    <a:pt x="308270" y="68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5" name="Google Shape;655;p25"/>
            <p:cNvSpPr/>
            <p:nvPr/>
          </p:nvSpPr>
          <p:spPr>
            <a:xfrm>
              <a:off x="867715" y="3527959"/>
              <a:ext cx="7818498" cy="17272"/>
            </a:xfrm>
            <a:custGeom>
              <a:rect b="b" l="l" r="r" t="t"/>
              <a:pathLst>
                <a:path extrusionOk="0" h="681" w="308270">
                  <a:moveTo>
                    <a:pt x="0" y="0"/>
                  </a:moveTo>
                  <a:cubicBezTo>
                    <a:pt x="102757" y="0"/>
                    <a:pt x="205513" y="681"/>
                    <a:pt x="308270" y="68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6" name="Google Shape;656;p25"/>
            <p:cNvSpPr/>
            <p:nvPr/>
          </p:nvSpPr>
          <p:spPr>
            <a:xfrm>
              <a:off x="945475" y="1398280"/>
              <a:ext cx="8649" cy="2203012"/>
            </a:xfrm>
            <a:custGeom>
              <a:rect b="b" l="l" r="r" t="t"/>
              <a:pathLst>
                <a:path extrusionOk="0" h="86861" w="341">
                  <a:moveTo>
                    <a:pt x="0" y="0"/>
                  </a:moveTo>
                  <a:cubicBezTo>
                    <a:pt x="0" y="28954"/>
                    <a:pt x="341" y="57907"/>
                    <a:pt x="341" y="8686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7" name="Google Shape;657;p25"/>
            <p:cNvSpPr/>
            <p:nvPr/>
          </p:nvSpPr>
          <p:spPr>
            <a:xfrm>
              <a:off x="8600412" y="1398280"/>
              <a:ext cx="8649" cy="2203012"/>
            </a:xfrm>
            <a:custGeom>
              <a:rect b="b" l="l" r="r" t="t"/>
              <a:pathLst>
                <a:path extrusionOk="0" h="86861" w="341">
                  <a:moveTo>
                    <a:pt x="0" y="0"/>
                  </a:moveTo>
                  <a:cubicBezTo>
                    <a:pt x="0" y="28954"/>
                    <a:pt x="341" y="57907"/>
                    <a:pt x="341" y="8686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8" name="Google Shape;658;p25"/>
            <p:cNvSpPr/>
            <p:nvPr/>
          </p:nvSpPr>
          <p:spPr>
            <a:xfrm flipH="1">
              <a:off x="2811680" y="1398280"/>
              <a:ext cx="8649" cy="2203012"/>
            </a:xfrm>
            <a:custGeom>
              <a:rect b="b" l="l" r="r" t="t"/>
              <a:pathLst>
                <a:path extrusionOk="0" h="86861" w="341">
                  <a:moveTo>
                    <a:pt x="0" y="0"/>
                  </a:moveTo>
                  <a:cubicBezTo>
                    <a:pt x="0" y="28954"/>
                    <a:pt x="341" y="57907"/>
                    <a:pt x="341" y="8686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" name="Google Shape;659;p25"/>
            <p:cNvSpPr/>
            <p:nvPr/>
          </p:nvSpPr>
          <p:spPr>
            <a:xfrm>
              <a:off x="4772943" y="1398280"/>
              <a:ext cx="8649" cy="2203012"/>
            </a:xfrm>
            <a:custGeom>
              <a:rect b="b" l="l" r="r" t="t"/>
              <a:pathLst>
                <a:path extrusionOk="0" h="86861" w="341">
                  <a:moveTo>
                    <a:pt x="0" y="0"/>
                  </a:moveTo>
                  <a:cubicBezTo>
                    <a:pt x="0" y="28954"/>
                    <a:pt x="341" y="57907"/>
                    <a:pt x="341" y="8686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0" name="Google Shape;660;p25"/>
            <p:cNvSpPr/>
            <p:nvPr/>
          </p:nvSpPr>
          <p:spPr>
            <a:xfrm flipH="1">
              <a:off x="6639149" y="1398280"/>
              <a:ext cx="8649" cy="2203012"/>
            </a:xfrm>
            <a:custGeom>
              <a:rect b="b" l="l" r="r" t="t"/>
              <a:pathLst>
                <a:path extrusionOk="0" h="86861" w="341">
                  <a:moveTo>
                    <a:pt x="0" y="0"/>
                  </a:moveTo>
                  <a:cubicBezTo>
                    <a:pt x="0" y="28954"/>
                    <a:pt x="341" y="57907"/>
                    <a:pt x="341" y="86861"/>
                  </a:cubicBez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1" name="Google Shape;661;p25"/>
          <p:cNvGrpSpPr/>
          <p:nvPr/>
        </p:nvGrpSpPr>
        <p:grpSpPr>
          <a:xfrm>
            <a:off x="907404" y="1639420"/>
            <a:ext cx="7757035" cy="1457739"/>
            <a:chOff x="907404" y="1639420"/>
            <a:chExt cx="7757035" cy="1457739"/>
          </a:xfrm>
        </p:grpSpPr>
        <p:sp>
          <p:nvSpPr>
            <p:cNvPr id="662" name="Google Shape;662;p25"/>
            <p:cNvSpPr/>
            <p:nvPr/>
          </p:nvSpPr>
          <p:spPr>
            <a:xfrm>
              <a:off x="954123" y="1746907"/>
              <a:ext cx="7645357" cy="1313245"/>
            </a:xfrm>
            <a:custGeom>
              <a:rect b="b" l="l" r="r" t="t"/>
              <a:pathLst>
                <a:path extrusionOk="0" h="51779" w="297369">
                  <a:moveTo>
                    <a:pt x="0" y="6011"/>
                  </a:moveTo>
                  <a:cubicBezTo>
                    <a:pt x="6899" y="18427"/>
                    <a:pt x="13095" y="32220"/>
                    <a:pt x="24184" y="41095"/>
                  </a:cubicBezTo>
                  <a:cubicBezTo>
                    <a:pt x="28134" y="44256"/>
                    <a:pt x="30124" y="52648"/>
                    <a:pt x="35084" y="51655"/>
                  </a:cubicBezTo>
                  <a:cubicBezTo>
                    <a:pt x="40094" y="50652"/>
                    <a:pt x="43215" y="45463"/>
                    <a:pt x="47347" y="42458"/>
                  </a:cubicBezTo>
                  <a:cubicBezTo>
                    <a:pt x="57955" y="34743"/>
                    <a:pt x="67314" y="25434"/>
                    <a:pt x="76982" y="16570"/>
                  </a:cubicBezTo>
                  <a:cubicBezTo>
                    <a:pt x="81836" y="12120"/>
                    <a:pt x="84960" y="5653"/>
                    <a:pt x="90607" y="2264"/>
                  </a:cubicBezTo>
                  <a:cubicBezTo>
                    <a:pt x="97909" y="-2118"/>
                    <a:pt x="107656" y="1356"/>
                    <a:pt x="116154" y="1923"/>
                  </a:cubicBezTo>
                  <a:cubicBezTo>
                    <a:pt x="133857" y="3105"/>
                    <a:pt x="151647" y="3132"/>
                    <a:pt x="169292" y="4989"/>
                  </a:cubicBezTo>
                  <a:cubicBezTo>
                    <a:pt x="176858" y="5785"/>
                    <a:pt x="184610" y="3396"/>
                    <a:pt x="192114" y="4648"/>
                  </a:cubicBezTo>
                  <a:cubicBezTo>
                    <a:pt x="194495" y="5045"/>
                    <a:pt x="195176" y="8391"/>
                    <a:pt x="196883" y="10098"/>
                  </a:cubicBezTo>
                  <a:cubicBezTo>
                    <a:pt x="202960" y="16175"/>
                    <a:pt x="209003" y="22307"/>
                    <a:pt x="214596" y="28833"/>
                  </a:cubicBezTo>
                  <a:cubicBezTo>
                    <a:pt x="217435" y="32145"/>
                    <a:pt x="218633" y="37671"/>
                    <a:pt x="222771" y="39052"/>
                  </a:cubicBezTo>
                  <a:cubicBezTo>
                    <a:pt x="234582" y="42993"/>
                    <a:pt x="246936" y="32920"/>
                    <a:pt x="259218" y="30877"/>
                  </a:cubicBezTo>
                  <a:cubicBezTo>
                    <a:pt x="271860" y="28774"/>
                    <a:pt x="285212" y="39701"/>
                    <a:pt x="297369" y="35645"/>
                  </a:cubicBezTo>
                </a:path>
              </a:pathLst>
            </a:custGeom>
            <a:noFill/>
            <a:ln cap="flat" cmpd="sng" w="952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3" name="Google Shape;663;p25"/>
            <p:cNvGrpSpPr/>
            <p:nvPr/>
          </p:nvGrpSpPr>
          <p:grpSpPr>
            <a:xfrm>
              <a:off x="907404" y="1858371"/>
              <a:ext cx="159048" cy="158896"/>
              <a:chOff x="1018399" y="2079988"/>
              <a:chExt cx="156775" cy="156625"/>
            </a:xfrm>
          </p:grpSpPr>
          <p:sp>
            <p:nvSpPr>
              <p:cNvPr id="664" name="Google Shape;664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66" name="Google Shape;666;p25"/>
            <p:cNvGrpSpPr/>
            <p:nvPr/>
          </p:nvGrpSpPr>
          <p:grpSpPr>
            <a:xfrm>
              <a:off x="1803403" y="2938263"/>
              <a:ext cx="159048" cy="158896"/>
              <a:chOff x="1018399" y="2079988"/>
              <a:chExt cx="156775" cy="156625"/>
            </a:xfrm>
          </p:grpSpPr>
          <p:sp>
            <p:nvSpPr>
              <p:cNvPr id="667" name="Google Shape;667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69" name="Google Shape;669;p25"/>
            <p:cNvGrpSpPr/>
            <p:nvPr/>
          </p:nvGrpSpPr>
          <p:grpSpPr>
            <a:xfrm>
              <a:off x="3297955" y="1639420"/>
              <a:ext cx="159048" cy="158896"/>
              <a:chOff x="1018399" y="2079988"/>
              <a:chExt cx="156775" cy="156625"/>
            </a:xfrm>
          </p:grpSpPr>
          <p:sp>
            <p:nvSpPr>
              <p:cNvPr id="670" name="Google Shape;670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72" name="Google Shape;672;p25"/>
            <p:cNvGrpSpPr/>
            <p:nvPr/>
          </p:nvGrpSpPr>
          <p:grpSpPr>
            <a:xfrm>
              <a:off x="5829201" y="1776312"/>
              <a:ext cx="159048" cy="158896"/>
              <a:chOff x="1018399" y="2079988"/>
              <a:chExt cx="156775" cy="156625"/>
            </a:xfrm>
          </p:grpSpPr>
          <p:sp>
            <p:nvSpPr>
              <p:cNvPr id="673" name="Google Shape;673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75" name="Google Shape;675;p25"/>
            <p:cNvGrpSpPr/>
            <p:nvPr/>
          </p:nvGrpSpPr>
          <p:grpSpPr>
            <a:xfrm>
              <a:off x="6639185" y="2670807"/>
              <a:ext cx="159048" cy="158896"/>
              <a:chOff x="1018399" y="2079988"/>
              <a:chExt cx="156775" cy="156625"/>
            </a:xfrm>
          </p:grpSpPr>
          <p:sp>
            <p:nvSpPr>
              <p:cNvPr id="676" name="Google Shape;676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78" name="Google Shape;678;p25"/>
            <p:cNvGrpSpPr/>
            <p:nvPr/>
          </p:nvGrpSpPr>
          <p:grpSpPr>
            <a:xfrm>
              <a:off x="8505391" y="2538671"/>
              <a:ext cx="159048" cy="158896"/>
              <a:chOff x="1018399" y="2079988"/>
              <a:chExt cx="156775" cy="156625"/>
            </a:xfrm>
          </p:grpSpPr>
          <p:sp>
            <p:nvSpPr>
              <p:cNvPr id="679" name="Google Shape;679;p25"/>
              <p:cNvSpPr/>
              <p:nvPr/>
            </p:nvSpPr>
            <p:spPr>
              <a:xfrm>
                <a:off x="1047074" y="2079988"/>
                <a:ext cx="128100" cy="128100"/>
              </a:xfrm>
              <a:prstGeom prst="ellipse">
                <a:avLst/>
              </a:prstGeom>
              <a:solidFill>
                <a:srgbClr val="EC9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018399" y="2104774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EC9B3B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681" name="Google Shape;681;p25"/>
          <p:cNvGrpSpPr/>
          <p:nvPr/>
        </p:nvGrpSpPr>
        <p:grpSpPr>
          <a:xfrm>
            <a:off x="1040608" y="2993082"/>
            <a:ext cx="159048" cy="158896"/>
            <a:chOff x="3894287" y="4290125"/>
            <a:chExt cx="156775" cy="156625"/>
          </a:xfrm>
        </p:grpSpPr>
        <p:sp>
          <p:nvSpPr>
            <p:cNvPr id="682" name="Google Shape;682;p25"/>
            <p:cNvSpPr/>
            <p:nvPr/>
          </p:nvSpPr>
          <p:spPr>
            <a:xfrm>
              <a:off x="3922961" y="4290125"/>
              <a:ext cx="128100" cy="1281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3894287" y="4314912"/>
              <a:ext cx="128086" cy="131839"/>
            </a:xfrm>
            <a:custGeom>
              <a:rect b="b" l="l" r="r" t="t"/>
              <a:pathLst>
                <a:path extrusionOk="0" h="7904" w="7679">
                  <a:moveTo>
                    <a:pt x="5466" y="218"/>
                  </a:moveTo>
                  <a:cubicBezTo>
                    <a:pt x="3725" y="-218"/>
                    <a:pt x="1160" y="315"/>
                    <a:pt x="357" y="1921"/>
                  </a:cubicBezTo>
                  <a:cubicBezTo>
                    <a:pt x="-558" y="3752"/>
                    <a:pt x="394" y="7311"/>
                    <a:pt x="2401" y="7711"/>
                  </a:cubicBezTo>
                  <a:cubicBezTo>
                    <a:pt x="4161" y="8062"/>
                    <a:pt x="7215" y="7779"/>
                    <a:pt x="7510" y="6008"/>
                  </a:cubicBezTo>
                  <a:cubicBezTo>
                    <a:pt x="7847" y="3989"/>
                    <a:pt x="6603" y="1920"/>
                    <a:pt x="5466" y="218"/>
                  </a:cubicBezTo>
                </a:path>
              </a:pathLst>
            </a:custGeom>
            <a:noFill/>
            <a:ln cap="flat" cmpd="sng" w="2857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84" name="Google Shape;684;p25"/>
          <p:cNvGrpSpPr/>
          <p:nvPr/>
        </p:nvGrpSpPr>
        <p:grpSpPr>
          <a:xfrm>
            <a:off x="1040608" y="1532087"/>
            <a:ext cx="7623885" cy="1841480"/>
            <a:chOff x="1040608" y="1532087"/>
            <a:chExt cx="7623885" cy="1841480"/>
          </a:xfrm>
        </p:grpSpPr>
        <p:sp>
          <p:nvSpPr>
            <p:cNvPr id="685" name="Google Shape;685;p25"/>
            <p:cNvSpPr/>
            <p:nvPr/>
          </p:nvSpPr>
          <p:spPr>
            <a:xfrm>
              <a:off x="1066426" y="1636432"/>
              <a:ext cx="7533373" cy="1696878"/>
            </a:xfrm>
            <a:custGeom>
              <a:rect b="b" l="l" r="r" t="t"/>
              <a:pathLst>
                <a:path extrusionOk="0" h="66905" w="297028">
                  <a:moveTo>
                    <a:pt x="0" y="57714"/>
                  </a:moveTo>
                  <a:cubicBezTo>
                    <a:pt x="3693" y="46629"/>
                    <a:pt x="13276" y="38483"/>
                    <a:pt x="19756" y="28761"/>
                  </a:cubicBezTo>
                  <a:cubicBezTo>
                    <a:pt x="23396" y="23300"/>
                    <a:pt x="27037" y="17733"/>
                    <a:pt x="31678" y="13092"/>
                  </a:cubicBezTo>
                  <a:cubicBezTo>
                    <a:pt x="32758" y="12012"/>
                    <a:pt x="33718" y="9343"/>
                    <a:pt x="35085" y="10026"/>
                  </a:cubicBezTo>
                  <a:cubicBezTo>
                    <a:pt x="37961" y="11464"/>
                    <a:pt x="39087" y="15120"/>
                    <a:pt x="41557" y="17179"/>
                  </a:cubicBezTo>
                  <a:cubicBezTo>
                    <a:pt x="55093" y="28463"/>
                    <a:pt x="68834" y="39775"/>
                    <a:pt x="84135" y="48517"/>
                  </a:cubicBezTo>
                  <a:cubicBezTo>
                    <a:pt x="89089" y="51347"/>
                    <a:pt x="93154" y="58309"/>
                    <a:pt x="98782" y="57373"/>
                  </a:cubicBezTo>
                  <a:cubicBezTo>
                    <a:pt x="110384" y="55443"/>
                    <a:pt x="117378" y="42871"/>
                    <a:pt x="125692" y="34551"/>
                  </a:cubicBezTo>
                  <a:cubicBezTo>
                    <a:pt x="128425" y="31816"/>
                    <a:pt x="130681" y="27057"/>
                    <a:pt x="134548" y="27057"/>
                  </a:cubicBezTo>
                  <a:cubicBezTo>
                    <a:pt x="150035" y="27057"/>
                    <a:pt x="164053" y="36638"/>
                    <a:pt x="179171" y="40001"/>
                  </a:cubicBezTo>
                  <a:cubicBezTo>
                    <a:pt x="183349" y="40930"/>
                    <a:pt x="187119" y="46359"/>
                    <a:pt x="191093" y="44770"/>
                  </a:cubicBezTo>
                  <a:cubicBezTo>
                    <a:pt x="196327" y="42677"/>
                    <a:pt x="197503" y="35494"/>
                    <a:pt x="200630" y="30804"/>
                  </a:cubicBezTo>
                  <a:cubicBezTo>
                    <a:pt x="204984" y="24275"/>
                    <a:pt x="209383" y="17726"/>
                    <a:pt x="212893" y="10707"/>
                  </a:cubicBezTo>
                  <a:cubicBezTo>
                    <a:pt x="214417" y="7659"/>
                    <a:pt x="216478" y="4899"/>
                    <a:pt x="218002" y="1851"/>
                  </a:cubicBezTo>
                  <a:cubicBezTo>
                    <a:pt x="218298" y="1259"/>
                    <a:pt x="218432" y="-148"/>
                    <a:pt x="219024" y="148"/>
                  </a:cubicBezTo>
                  <a:cubicBezTo>
                    <a:pt x="223799" y="2534"/>
                    <a:pt x="224112" y="9537"/>
                    <a:pt x="226859" y="14114"/>
                  </a:cubicBezTo>
                  <a:cubicBezTo>
                    <a:pt x="233896" y="25840"/>
                    <a:pt x="239922" y="38152"/>
                    <a:pt x="246956" y="49880"/>
                  </a:cubicBezTo>
                  <a:cubicBezTo>
                    <a:pt x="249832" y="54675"/>
                    <a:pt x="251177" y="60573"/>
                    <a:pt x="255131" y="64527"/>
                  </a:cubicBezTo>
                  <a:cubicBezTo>
                    <a:pt x="259233" y="68629"/>
                    <a:pt x="266738" y="66189"/>
                    <a:pt x="272503" y="65549"/>
                  </a:cubicBezTo>
                  <a:cubicBezTo>
                    <a:pt x="280635" y="64647"/>
                    <a:pt x="289265" y="67112"/>
                    <a:pt x="297028" y="64527"/>
                  </a:cubicBezTo>
                </a:path>
              </a:pathLst>
            </a:custGeom>
            <a:noFill/>
            <a:ln cap="flat" cmpd="sng" w="952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86" name="Google Shape;686;p25"/>
            <p:cNvGrpSpPr/>
            <p:nvPr/>
          </p:nvGrpSpPr>
          <p:grpSpPr>
            <a:xfrm>
              <a:off x="1859621" y="1776362"/>
              <a:ext cx="159048" cy="158896"/>
              <a:chOff x="3894287" y="4290125"/>
              <a:chExt cx="156775" cy="156625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89" name="Google Shape;689;p25"/>
            <p:cNvGrpSpPr/>
            <p:nvPr/>
          </p:nvGrpSpPr>
          <p:grpSpPr>
            <a:xfrm>
              <a:off x="1040608" y="2980376"/>
              <a:ext cx="159048" cy="158896"/>
              <a:chOff x="3894287" y="4290125"/>
              <a:chExt cx="156775" cy="156625"/>
            </a:xfrm>
          </p:grpSpPr>
          <p:sp>
            <p:nvSpPr>
              <p:cNvPr id="690" name="Google Shape;690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92" name="Google Shape;692;p25"/>
            <p:cNvGrpSpPr/>
            <p:nvPr/>
          </p:nvGrpSpPr>
          <p:grpSpPr>
            <a:xfrm>
              <a:off x="3457066" y="3018698"/>
              <a:ext cx="159048" cy="158896"/>
              <a:chOff x="3894287" y="4290125"/>
              <a:chExt cx="156775" cy="156625"/>
            </a:xfrm>
          </p:grpSpPr>
          <p:sp>
            <p:nvSpPr>
              <p:cNvPr id="693" name="Google Shape;693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95" name="Google Shape;695;p25"/>
            <p:cNvGrpSpPr/>
            <p:nvPr/>
          </p:nvGrpSpPr>
          <p:grpSpPr>
            <a:xfrm>
              <a:off x="4353484" y="2216419"/>
              <a:ext cx="159048" cy="158896"/>
              <a:chOff x="3894287" y="4290125"/>
              <a:chExt cx="156775" cy="156625"/>
            </a:xfrm>
          </p:grpSpPr>
          <p:sp>
            <p:nvSpPr>
              <p:cNvPr id="696" name="Google Shape;696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98" name="Google Shape;698;p25"/>
            <p:cNvGrpSpPr/>
            <p:nvPr/>
          </p:nvGrpSpPr>
          <p:grpSpPr>
            <a:xfrm>
              <a:off x="5829268" y="2670832"/>
              <a:ext cx="159048" cy="158896"/>
              <a:chOff x="3894287" y="4290125"/>
              <a:chExt cx="156775" cy="156625"/>
            </a:xfrm>
          </p:grpSpPr>
          <p:sp>
            <p:nvSpPr>
              <p:cNvPr id="699" name="Google Shape;699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01" name="Google Shape;701;p25"/>
            <p:cNvGrpSpPr/>
            <p:nvPr/>
          </p:nvGrpSpPr>
          <p:grpSpPr>
            <a:xfrm>
              <a:off x="6564054" y="1532087"/>
              <a:ext cx="159048" cy="158896"/>
              <a:chOff x="3894287" y="4290125"/>
              <a:chExt cx="156775" cy="156625"/>
            </a:xfrm>
          </p:grpSpPr>
          <p:sp>
            <p:nvSpPr>
              <p:cNvPr id="702" name="Google Shape;702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04" name="Google Shape;704;p25"/>
            <p:cNvGrpSpPr/>
            <p:nvPr/>
          </p:nvGrpSpPr>
          <p:grpSpPr>
            <a:xfrm>
              <a:off x="7544685" y="3214671"/>
              <a:ext cx="159048" cy="158896"/>
              <a:chOff x="3894287" y="4290125"/>
              <a:chExt cx="156775" cy="156625"/>
            </a:xfrm>
          </p:grpSpPr>
          <p:sp>
            <p:nvSpPr>
              <p:cNvPr id="705" name="Google Shape;705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07" name="Google Shape;707;p25"/>
            <p:cNvGrpSpPr/>
            <p:nvPr/>
          </p:nvGrpSpPr>
          <p:grpSpPr>
            <a:xfrm>
              <a:off x="8505445" y="3189740"/>
              <a:ext cx="159048" cy="158896"/>
              <a:chOff x="3894287" y="4290125"/>
              <a:chExt cx="156775" cy="156625"/>
            </a:xfrm>
          </p:grpSpPr>
          <p:sp>
            <p:nvSpPr>
              <p:cNvPr id="708" name="Google Shape;708;p25"/>
              <p:cNvSpPr/>
              <p:nvPr/>
            </p:nvSpPr>
            <p:spPr>
              <a:xfrm>
                <a:off x="3922961" y="4290125"/>
                <a:ext cx="128100" cy="128100"/>
              </a:xfrm>
              <a:prstGeom prst="ellipse">
                <a:avLst/>
              </a:pr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3894287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2934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710" name="Google Shape;710;p25"/>
          <p:cNvGrpSpPr/>
          <p:nvPr/>
        </p:nvGrpSpPr>
        <p:grpSpPr>
          <a:xfrm>
            <a:off x="954213" y="2464587"/>
            <a:ext cx="7710280" cy="1130289"/>
            <a:chOff x="954213" y="2464587"/>
            <a:chExt cx="7710280" cy="1130289"/>
          </a:xfrm>
        </p:grpSpPr>
        <p:sp>
          <p:nvSpPr>
            <p:cNvPr id="711" name="Google Shape;711;p25"/>
            <p:cNvSpPr/>
            <p:nvPr/>
          </p:nvSpPr>
          <p:spPr>
            <a:xfrm>
              <a:off x="1040506" y="2538635"/>
              <a:ext cx="7567942" cy="1002148"/>
            </a:xfrm>
            <a:custGeom>
              <a:rect b="b" l="l" r="r" t="t"/>
              <a:pathLst>
                <a:path extrusionOk="0" h="39513" w="298391">
                  <a:moveTo>
                    <a:pt x="0" y="39513"/>
                  </a:moveTo>
                  <a:cubicBezTo>
                    <a:pt x="10787" y="28726"/>
                    <a:pt x="31283" y="39052"/>
                    <a:pt x="45304" y="33041"/>
                  </a:cubicBezTo>
                  <a:cubicBezTo>
                    <a:pt x="59839" y="26810"/>
                    <a:pt x="71938" y="15973"/>
                    <a:pt x="85498" y="7835"/>
                  </a:cubicBezTo>
                  <a:cubicBezTo>
                    <a:pt x="89823" y="5240"/>
                    <a:pt x="93398" y="0"/>
                    <a:pt x="98442" y="0"/>
                  </a:cubicBezTo>
                  <a:cubicBezTo>
                    <a:pt x="103103" y="0"/>
                    <a:pt x="105854" y="5751"/>
                    <a:pt x="110023" y="7835"/>
                  </a:cubicBezTo>
                  <a:cubicBezTo>
                    <a:pt x="125504" y="15575"/>
                    <a:pt x="141852" y="23147"/>
                    <a:pt x="159074" y="24866"/>
                  </a:cubicBezTo>
                  <a:cubicBezTo>
                    <a:pt x="205297" y="29480"/>
                    <a:pt x="251938" y="21460"/>
                    <a:pt x="298391" y="21460"/>
                  </a:cubicBezTo>
                </a:path>
              </a:pathLst>
            </a:custGeom>
            <a:noFill/>
            <a:ln cap="flat" cmpd="sng" w="952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12" name="Google Shape;712;p25"/>
            <p:cNvGrpSpPr/>
            <p:nvPr/>
          </p:nvGrpSpPr>
          <p:grpSpPr>
            <a:xfrm>
              <a:off x="954213" y="3435980"/>
              <a:ext cx="159048" cy="158896"/>
              <a:chOff x="3374837" y="4290125"/>
              <a:chExt cx="156775" cy="156625"/>
            </a:xfrm>
          </p:grpSpPr>
          <p:sp>
            <p:nvSpPr>
              <p:cNvPr id="713" name="Google Shape;713;p25"/>
              <p:cNvSpPr/>
              <p:nvPr/>
            </p:nvSpPr>
            <p:spPr>
              <a:xfrm flipH="1">
                <a:off x="3374837" y="4290125"/>
                <a:ext cx="128100" cy="128100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 flipH="1">
                <a:off x="3403526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0081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15" name="Google Shape;715;p25"/>
            <p:cNvGrpSpPr/>
            <p:nvPr/>
          </p:nvGrpSpPr>
          <p:grpSpPr>
            <a:xfrm>
              <a:off x="3457054" y="2464587"/>
              <a:ext cx="159048" cy="158896"/>
              <a:chOff x="3374837" y="4290125"/>
              <a:chExt cx="156775" cy="156625"/>
            </a:xfrm>
          </p:grpSpPr>
          <p:sp>
            <p:nvSpPr>
              <p:cNvPr id="716" name="Google Shape;716;p25"/>
              <p:cNvSpPr/>
              <p:nvPr/>
            </p:nvSpPr>
            <p:spPr>
              <a:xfrm flipH="1">
                <a:off x="3374837" y="4290125"/>
                <a:ext cx="128100" cy="128100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 flipH="1">
                <a:off x="3403526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0081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8505446" y="2980376"/>
              <a:ext cx="159048" cy="158896"/>
              <a:chOff x="3374837" y="4290125"/>
              <a:chExt cx="156775" cy="156625"/>
            </a:xfrm>
          </p:grpSpPr>
          <p:sp>
            <p:nvSpPr>
              <p:cNvPr id="719" name="Google Shape;719;p25"/>
              <p:cNvSpPr/>
              <p:nvPr/>
            </p:nvSpPr>
            <p:spPr>
              <a:xfrm flipH="1">
                <a:off x="3374837" y="4290125"/>
                <a:ext cx="128100" cy="128100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 flipH="1">
                <a:off x="3403526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0081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21" name="Google Shape;721;p25"/>
            <p:cNvGrpSpPr/>
            <p:nvPr/>
          </p:nvGrpSpPr>
          <p:grpSpPr>
            <a:xfrm>
              <a:off x="2018653" y="3331057"/>
              <a:ext cx="159048" cy="158896"/>
              <a:chOff x="3374837" y="4290125"/>
              <a:chExt cx="156775" cy="156625"/>
            </a:xfrm>
          </p:grpSpPr>
          <p:sp>
            <p:nvSpPr>
              <p:cNvPr id="722" name="Google Shape;722;p25"/>
              <p:cNvSpPr/>
              <p:nvPr/>
            </p:nvSpPr>
            <p:spPr>
              <a:xfrm flipH="1">
                <a:off x="3374837" y="4290125"/>
                <a:ext cx="128100" cy="128100"/>
              </a:xfrm>
              <a:prstGeom prst="ellipse">
                <a:avLst/>
              </a:prstGeom>
              <a:solidFill>
                <a:srgbClr val="0081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 flipH="1">
                <a:off x="3403526" y="4314912"/>
                <a:ext cx="128086" cy="131839"/>
              </a:xfrm>
              <a:custGeom>
                <a:rect b="b" l="l" r="r" t="t"/>
                <a:pathLst>
                  <a:path extrusionOk="0" h="7904" w="7679">
                    <a:moveTo>
                      <a:pt x="5466" y="218"/>
                    </a:moveTo>
                    <a:cubicBezTo>
                      <a:pt x="3725" y="-218"/>
                      <a:pt x="1160" y="315"/>
                      <a:pt x="357" y="1921"/>
                    </a:cubicBezTo>
                    <a:cubicBezTo>
                      <a:pt x="-558" y="3752"/>
                      <a:pt x="394" y="7311"/>
                      <a:pt x="2401" y="7711"/>
                    </a:cubicBezTo>
                    <a:cubicBezTo>
                      <a:pt x="4161" y="8062"/>
                      <a:pt x="7215" y="7779"/>
                      <a:pt x="7510" y="6008"/>
                    </a:cubicBezTo>
                    <a:cubicBezTo>
                      <a:pt x="7847" y="3989"/>
                      <a:pt x="6603" y="1920"/>
                      <a:pt x="5466" y="218"/>
                    </a:cubicBezTo>
                  </a:path>
                </a:pathLst>
              </a:custGeom>
              <a:noFill/>
              <a:ln cap="flat" cmpd="sng" w="28575">
                <a:solidFill>
                  <a:srgbClr val="00818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724" name="Google Shape;724;p25"/>
          <p:cNvSpPr txBox="1"/>
          <p:nvPr>
            <p:ph type="title"/>
          </p:nvPr>
        </p:nvSpPr>
        <p:spPr>
          <a:xfrm>
            <a:off x="685020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5" name="Google Shape;725;p25"/>
          <p:cNvSpPr txBox="1"/>
          <p:nvPr>
            <p:ph type="title"/>
          </p:nvPr>
        </p:nvSpPr>
        <p:spPr>
          <a:xfrm>
            <a:off x="685020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25"/>
          <p:cNvSpPr txBox="1"/>
          <p:nvPr>
            <p:ph type="title"/>
          </p:nvPr>
        </p:nvSpPr>
        <p:spPr>
          <a:xfrm>
            <a:off x="3840925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7" name="Google Shape;727;p25"/>
          <p:cNvSpPr txBox="1"/>
          <p:nvPr>
            <p:ph type="title"/>
          </p:nvPr>
        </p:nvSpPr>
        <p:spPr>
          <a:xfrm>
            <a:off x="3840925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5"/>
          <p:cNvSpPr txBox="1"/>
          <p:nvPr>
            <p:ph type="title"/>
          </p:nvPr>
        </p:nvSpPr>
        <p:spPr>
          <a:xfrm>
            <a:off x="83165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9" name="Google Shape;729;p25"/>
          <p:cNvSpPr txBox="1"/>
          <p:nvPr>
            <p:ph type="title"/>
          </p:nvPr>
        </p:nvSpPr>
        <p:spPr>
          <a:xfrm>
            <a:off x="83165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0" name="Google Shape;730;p25"/>
          <p:cNvGrpSpPr/>
          <p:nvPr/>
        </p:nvGrpSpPr>
        <p:grpSpPr>
          <a:xfrm>
            <a:off x="609612" y="4039800"/>
            <a:ext cx="156775" cy="156625"/>
            <a:chOff x="3894287" y="4290125"/>
            <a:chExt cx="156775" cy="156625"/>
          </a:xfrm>
        </p:grpSpPr>
        <p:sp>
          <p:nvSpPr>
            <p:cNvPr id="731" name="Google Shape;731;p25"/>
            <p:cNvSpPr/>
            <p:nvPr/>
          </p:nvSpPr>
          <p:spPr>
            <a:xfrm>
              <a:off x="3922961" y="4290125"/>
              <a:ext cx="128100" cy="1281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3894287" y="4314912"/>
              <a:ext cx="128086" cy="131839"/>
            </a:xfrm>
            <a:custGeom>
              <a:rect b="b" l="l" r="r" t="t"/>
              <a:pathLst>
                <a:path extrusionOk="0" h="7904" w="7679">
                  <a:moveTo>
                    <a:pt x="5466" y="218"/>
                  </a:moveTo>
                  <a:cubicBezTo>
                    <a:pt x="3725" y="-218"/>
                    <a:pt x="1160" y="315"/>
                    <a:pt x="357" y="1921"/>
                  </a:cubicBezTo>
                  <a:cubicBezTo>
                    <a:pt x="-558" y="3752"/>
                    <a:pt x="394" y="7311"/>
                    <a:pt x="2401" y="7711"/>
                  </a:cubicBezTo>
                  <a:cubicBezTo>
                    <a:pt x="4161" y="8062"/>
                    <a:pt x="7215" y="7779"/>
                    <a:pt x="7510" y="6008"/>
                  </a:cubicBezTo>
                  <a:cubicBezTo>
                    <a:pt x="7847" y="3989"/>
                    <a:pt x="6603" y="1920"/>
                    <a:pt x="5466" y="218"/>
                  </a:cubicBezTo>
                </a:path>
              </a:pathLst>
            </a:custGeom>
            <a:noFill/>
            <a:ln cap="flat" cmpd="sng" w="2857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33" name="Google Shape;733;p25"/>
          <p:cNvGrpSpPr/>
          <p:nvPr/>
        </p:nvGrpSpPr>
        <p:grpSpPr>
          <a:xfrm>
            <a:off x="3563849" y="4015300"/>
            <a:ext cx="156775" cy="156625"/>
            <a:chOff x="3374837" y="4290125"/>
            <a:chExt cx="156775" cy="156625"/>
          </a:xfrm>
        </p:grpSpPr>
        <p:sp>
          <p:nvSpPr>
            <p:cNvPr id="734" name="Google Shape;734;p25"/>
            <p:cNvSpPr/>
            <p:nvPr/>
          </p:nvSpPr>
          <p:spPr>
            <a:xfrm flipH="1">
              <a:off x="3374837" y="4290125"/>
              <a:ext cx="128100" cy="1281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 flipH="1">
              <a:off x="3403526" y="4314912"/>
              <a:ext cx="128086" cy="131839"/>
            </a:xfrm>
            <a:custGeom>
              <a:rect b="b" l="l" r="r" t="t"/>
              <a:pathLst>
                <a:path extrusionOk="0" h="7904" w="7679">
                  <a:moveTo>
                    <a:pt x="5466" y="218"/>
                  </a:moveTo>
                  <a:cubicBezTo>
                    <a:pt x="3725" y="-218"/>
                    <a:pt x="1160" y="315"/>
                    <a:pt x="357" y="1921"/>
                  </a:cubicBezTo>
                  <a:cubicBezTo>
                    <a:pt x="-558" y="3752"/>
                    <a:pt x="394" y="7311"/>
                    <a:pt x="2401" y="7711"/>
                  </a:cubicBezTo>
                  <a:cubicBezTo>
                    <a:pt x="4161" y="8062"/>
                    <a:pt x="7215" y="7779"/>
                    <a:pt x="7510" y="6008"/>
                  </a:cubicBezTo>
                  <a:cubicBezTo>
                    <a:pt x="7847" y="3989"/>
                    <a:pt x="6603" y="1920"/>
                    <a:pt x="5466" y="218"/>
                  </a:cubicBezTo>
                </a:path>
              </a:pathLst>
            </a:custGeom>
            <a:noFill/>
            <a:ln cap="flat" cmpd="sng" w="2857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36" name="Google Shape;736;p25"/>
          <p:cNvGrpSpPr/>
          <p:nvPr/>
        </p:nvGrpSpPr>
        <p:grpSpPr>
          <a:xfrm>
            <a:off x="6573124" y="4019363"/>
            <a:ext cx="156775" cy="156625"/>
            <a:chOff x="1018399" y="2079988"/>
            <a:chExt cx="156775" cy="156625"/>
          </a:xfrm>
        </p:grpSpPr>
        <p:sp>
          <p:nvSpPr>
            <p:cNvPr id="737" name="Google Shape;737;p25"/>
            <p:cNvSpPr/>
            <p:nvPr/>
          </p:nvSpPr>
          <p:spPr>
            <a:xfrm>
              <a:off x="1047074" y="2079988"/>
              <a:ext cx="128100" cy="1281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1018399" y="2104774"/>
              <a:ext cx="128086" cy="131839"/>
            </a:xfrm>
            <a:custGeom>
              <a:rect b="b" l="l" r="r" t="t"/>
              <a:pathLst>
                <a:path extrusionOk="0" h="7904" w="7679">
                  <a:moveTo>
                    <a:pt x="5466" y="218"/>
                  </a:moveTo>
                  <a:cubicBezTo>
                    <a:pt x="3725" y="-218"/>
                    <a:pt x="1160" y="315"/>
                    <a:pt x="357" y="1921"/>
                  </a:cubicBezTo>
                  <a:cubicBezTo>
                    <a:pt x="-558" y="3752"/>
                    <a:pt x="394" y="7311"/>
                    <a:pt x="2401" y="7711"/>
                  </a:cubicBezTo>
                  <a:cubicBezTo>
                    <a:pt x="4161" y="8062"/>
                    <a:pt x="7215" y="7779"/>
                    <a:pt x="7510" y="6008"/>
                  </a:cubicBezTo>
                  <a:cubicBezTo>
                    <a:pt x="7847" y="3989"/>
                    <a:pt x="6603" y="1920"/>
                    <a:pt x="5466" y="218"/>
                  </a:cubicBezTo>
                </a:path>
              </a:pathLst>
            </a:custGeom>
            <a:noFill/>
            <a:ln cap="flat" cmpd="sng" w="2857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4" name="Google Shape;744;p26"/>
          <p:cNvSpPr txBox="1"/>
          <p:nvPr>
            <p:ph type="title"/>
          </p:nvPr>
        </p:nvSpPr>
        <p:spPr>
          <a:xfrm>
            <a:off x="457200" y="3086600"/>
            <a:ext cx="1200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29346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293462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5" name="Google Shape;745;p26"/>
          <p:cNvSpPr txBox="1"/>
          <p:nvPr>
            <p:ph type="title"/>
          </p:nvPr>
        </p:nvSpPr>
        <p:spPr>
          <a:xfrm>
            <a:off x="6557025" y="4078625"/>
            <a:ext cx="21405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26"/>
          <p:cNvSpPr txBox="1"/>
          <p:nvPr>
            <p:ph type="title"/>
          </p:nvPr>
        </p:nvSpPr>
        <p:spPr>
          <a:xfrm>
            <a:off x="457200" y="2429925"/>
            <a:ext cx="1200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7" name="Google Shape;747;p26"/>
          <p:cNvSpPr txBox="1"/>
          <p:nvPr>
            <p:ph type="title"/>
          </p:nvPr>
        </p:nvSpPr>
        <p:spPr>
          <a:xfrm>
            <a:off x="3863225" y="4078625"/>
            <a:ext cx="21405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26"/>
          <p:cNvSpPr txBox="1"/>
          <p:nvPr>
            <p:ph type="title"/>
          </p:nvPr>
        </p:nvSpPr>
        <p:spPr>
          <a:xfrm>
            <a:off x="457200" y="1773250"/>
            <a:ext cx="1200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26"/>
          <p:cNvSpPr txBox="1"/>
          <p:nvPr>
            <p:ph type="title"/>
          </p:nvPr>
        </p:nvSpPr>
        <p:spPr>
          <a:xfrm>
            <a:off x="881525" y="4078625"/>
            <a:ext cx="21405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26"/>
          <p:cNvSpPr/>
          <p:nvPr/>
        </p:nvSpPr>
        <p:spPr>
          <a:xfrm>
            <a:off x="535975" y="4221313"/>
            <a:ext cx="213525" cy="213525"/>
          </a:xfrm>
          <a:prstGeom prst="flowChartOffpageConnector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3507113" y="4221313"/>
            <a:ext cx="213525" cy="213525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6232138" y="4221313"/>
            <a:ext cx="213525" cy="213525"/>
          </a:xfrm>
          <a:prstGeom prst="flowChartOffpageConnector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26"/>
          <p:cNvCxnSpPr/>
          <p:nvPr/>
        </p:nvCxnSpPr>
        <p:spPr>
          <a:xfrm>
            <a:off x="571500" y="3798025"/>
            <a:ext cx="8029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54" name="Google Shape;754;p26"/>
          <p:cNvGrpSpPr/>
          <p:nvPr/>
        </p:nvGrpSpPr>
        <p:grpSpPr>
          <a:xfrm>
            <a:off x="1573400" y="1600950"/>
            <a:ext cx="7008737" cy="589800"/>
            <a:chOff x="1573400" y="1600950"/>
            <a:chExt cx="7008737" cy="589800"/>
          </a:xfrm>
        </p:grpSpPr>
        <p:sp>
          <p:nvSpPr>
            <p:cNvPr id="755" name="Google Shape;755;p26"/>
            <p:cNvSpPr/>
            <p:nvPr/>
          </p:nvSpPr>
          <p:spPr>
            <a:xfrm>
              <a:off x="1611663" y="1600950"/>
              <a:ext cx="6970475" cy="587600"/>
            </a:xfrm>
            <a:custGeom>
              <a:rect b="b" l="l" r="r" t="t"/>
              <a:pathLst>
                <a:path extrusionOk="0" h="23504" w="256834">
                  <a:moveTo>
                    <a:pt x="0" y="13966"/>
                  </a:moveTo>
                  <a:lnTo>
                    <a:pt x="48710" y="3747"/>
                  </a:lnTo>
                  <a:lnTo>
                    <a:pt x="84817" y="23504"/>
                  </a:lnTo>
                  <a:lnTo>
                    <a:pt x="137955" y="0"/>
                  </a:lnTo>
                  <a:lnTo>
                    <a:pt x="186665" y="17713"/>
                  </a:lnTo>
                  <a:lnTo>
                    <a:pt x="256834" y="17713"/>
                  </a:ln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diamond"/>
            </a:ln>
          </p:spPr>
        </p:sp>
        <p:sp>
          <p:nvSpPr>
            <p:cNvPr id="756" name="Google Shape;756;p26"/>
            <p:cNvSpPr/>
            <p:nvPr/>
          </p:nvSpPr>
          <p:spPr>
            <a:xfrm>
              <a:off x="1573400" y="1694625"/>
              <a:ext cx="3199925" cy="496125"/>
            </a:xfrm>
            <a:custGeom>
              <a:rect b="b" l="l" r="r" t="t"/>
              <a:pathLst>
                <a:path extrusionOk="0" h="19845" w="127997">
                  <a:moveTo>
                    <a:pt x="0" y="11075"/>
                  </a:moveTo>
                  <a:lnTo>
                    <a:pt x="54040" y="0"/>
                  </a:lnTo>
                  <a:lnTo>
                    <a:pt x="94036" y="19845"/>
                  </a:lnTo>
                  <a:lnTo>
                    <a:pt x="127997" y="5791"/>
                  </a:lnTo>
                </a:path>
              </a:pathLst>
            </a:custGeom>
            <a:noFill/>
            <a:ln cap="flat" cmpd="sng" w="28575">
              <a:solidFill>
                <a:srgbClr val="F7BE16"/>
              </a:solidFill>
              <a:prstDash val="solid"/>
              <a:round/>
              <a:headEnd len="med" w="med" type="diamond"/>
              <a:tailEnd len="med" w="med" type="none"/>
            </a:ln>
          </p:spPr>
        </p:sp>
      </p:grpSp>
      <p:grpSp>
        <p:nvGrpSpPr>
          <p:cNvPr id="757" name="Google Shape;757;p26"/>
          <p:cNvGrpSpPr/>
          <p:nvPr/>
        </p:nvGrpSpPr>
        <p:grpSpPr>
          <a:xfrm>
            <a:off x="1596150" y="2469550"/>
            <a:ext cx="6985988" cy="328425"/>
            <a:chOff x="1596150" y="2469550"/>
            <a:chExt cx="6985988" cy="328425"/>
          </a:xfrm>
        </p:grpSpPr>
        <p:sp>
          <p:nvSpPr>
            <p:cNvPr id="758" name="Google Shape;758;p26"/>
            <p:cNvSpPr/>
            <p:nvPr/>
          </p:nvSpPr>
          <p:spPr>
            <a:xfrm>
              <a:off x="1620917" y="2478075"/>
              <a:ext cx="6961220" cy="315075"/>
            </a:xfrm>
            <a:custGeom>
              <a:rect b="b" l="l" r="r" t="t"/>
              <a:pathLst>
                <a:path extrusionOk="0" h="12603" w="256493">
                  <a:moveTo>
                    <a:pt x="0" y="4769"/>
                  </a:moveTo>
                  <a:lnTo>
                    <a:pt x="47688" y="12603"/>
                  </a:lnTo>
                  <a:lnTo>
                    <a:pt x="84816" y="0"/>
                  </a:lnTo>
                  <a:lnTo>
                    <a:pt x="139657" y="4088"/>
                  </a:lnTo>
                  <a:lnTo>
                    <a:pt x="256493" y="4088"/>
                  </a:ln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diamond"/>
            </a:ln>
          </p:spPr>
        </p:sp>
        <p:sp>
          <p:nvSpPr>
            <p:cNvPr id="759" name="Google Shape;759;p26"/>
            <p:cNvSpPr/>
            <p:nvPr/>
          </p:nvSpPr>
          <p:spPr>
            <a:xfrm>
              <a:off x="1596150" y="2469550"/>
              <a:ext cx="5240425" cy="328425"/>
            </a:xfrm>
            <a:custGeom>
              <a:rect b="b" l="l" r="r" t="t"/>
              <a:pathLst>
                <a:path extrusionOk="0" h="13137" w="209617">
                  <a:moveTo>
                    <a:pt x="0" y="5404"/>
                  </a:moveTo>
                  <a:lnTo>
                    <a:pt x="52264" y="13137"/>
                  </a:lnTo>
                  <a:lnTo>
                    <a:pt x="94176" y="0"/>
                  </a:lnTo>
                  <a:lnTo>
                    <a:pt x="151863" y="4429"/>
                  </a:lnTo>
                  <a:lnTo>
                    <a:pt x="209617" y="4564"/>
                  </a:lnTo>
                </a:path>
              </a:pathLst>
            </a:custGeom>
            <a:noFill/>
            <a:ln cap="flat" cmpd="sng" w="28575">
              <a:solidFill>
                <a:srgbClr val="00818A"/>
              </a:solidFill>
              <a:prstDash val="solid"/>
              <a:round/>
              <a:headEnd len="med" w="med" type="diamond"/>
              <a:tailEnd len="med" w="med" type="none"/>
            </a:ln>
          </p:spPr>
        </p:sp>
      </p:grpSp>
      <p:grpSp>
        <p:nvGrpSpPr>
          <p:cNvPr id="760" name="Google Shape;760;p26"/>
          <p:cNvGrpSpPr/>
          <p:nvPr/>
        </p:nvGrpSpPr>
        <p:grpSpPr>
          <a:xfrm>
            <a:off x="1583925" y="2937925"/>
            <a:ext cx="7016721" cy="519450"/>
            <a:chOff x="1583925" y="2937925"/>
            <a:chExt cx="7016721" cy="519450"/>
          </a:xfrm>
        </p:grpSpPr>
        <p:sp>
          <p:nvSpPr>
            <p:cNvPr id="761" name="Google Shape;761;p26"/>
            <p:cNvSpPr/>
            <p:nvPr/>
          </p:nvSpPr>
          <p:spPr>
            <a:xfrm>
              <a:off x="1583925" y="2937925"/>
              <a:ext cx="7016721" cy="519450"/>
            </a:xfrm>
            <a:custGeom>
              <a:rect b="b" l="l" r="r" t="t"/>
              <a:pathLst>
                <a:path extrusionOk="0" h="20778" w="258538">
                  <a:moveTo>
                    <a:pt x="0" y="12603"/>
                  </a:moveTo>
                  <a:lnTo>
                    <a:pt x="90607" y="12603"/>
                  </a:lnTo>
                  <a:lnTo>
                    <a:pt x="130461" y="0"/>
                  </a:lnTo>
                  <a:lnTo>
                    <a:pt x="175083" y="20778"/>
                  </a:lnTo>
                  <a:lnTo>
                    <a:pt x="215959" y="7835"/>
                  </a:lnTo>
                  <a:lnTo>
                    <a:pt x="258538" y="7835"/>
                  </a:ln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diamond"/>
            </a:ln>
          </p:spPr>
        </p:sp>
        <p:sp>
          <p:nvSpPr>
            <p:cNvPr id="762" name="Google Shape;762;p26"/>
            <p:cNvSpPr/>
            <p:nvPr/>
          </p:nvSpPr>
          <p:spPr>
            <a:xfrm>
              <a:off x="1584775" y="2937925"/>
              <a:ext cx="4297925" cy="323600"/>
            </a:xfrm>
            <a:custGeom>
              <a:rect b="b" l="l" r="r" t="t"/>
              <a:pathLst>
                <a:path extrusionOk="0" h="12944" w="171917">
                  <a:moveTo>
                    <a:pt x="0" y="12753"/>
                  </a:moveTo>
                  <a:lnTo>
                    <a:pt x="98534" y="12880"/>
                  </a:lnTo>
                  <a:lnTo>
                    <a:pt x="141965" y="0"/>
                  </a:lnTo>
                  <a:lnTo>
                    <a:pt x="171917" y="12944"/>
                  </a:lnTo>
                </a:path>
              </a:pathLst>
            </a:custGeom>
            <a:noFill/>
            <a:ln cap="flat" cmpd="sng" w="28575">
              <a:solidFill>
                <a:srgbClr val="293462"/>
              </a:solidFill>
              <a:prstDash val="solid"/>
              <a:round/>
              <a:headEnd len="med" w="med" type="diamond"/>
              <a:tailEnd len="med" w="med" type="none"/>
            </a:ln>
          </p:spPr>
        </p:sp>
      </p:grpSp>
      <p:sp>
        <p:nvSpPr>
          <p:cNvPr id="763" name="Google Shape;763;p26"/>
          <p:cNvSpPr/>
          <p:nvPr/>
        </p:nvSpPr>
        <p:spPr>
          <a:xfrm>
            <a:off x="4343650" y="1388050"/>
            <a:ext cx="306575" cy="306575"/>
          </a:xfrm>
          <a:prstGeom prst="flowChartOffpageConnector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>
            <a:off x="6260125" y="2180025"/>
            <a:ext cx="306575" cy="306575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5416625" y="2770575"/>
            <a:ext cx="306575" cy="306575"/>
          </a:xfrm>
          <a:prstGeom prst="flowChartOffpageConnector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 txBox="1"/>
          <p:nvPr>
            <p:ph type="title"/>
          </p:nvPr>
        </p:nvSpPr>
        <p:spPr>
          <a:xfrm>
            <a:off x="4207450" y="1345477"/>
            <a:ext cx="5790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</a:t>
            </a:r>
            <a:endParaRPr sz="1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7" name="Google Shape;767;p26"/>
          <p:cNvSpPr txBox="1"/>
          <p:nvPr>
            <p:ph type="title"/>
          </p:nvPr>
        </p:nvSpPr>
        <p:spPr>
          <a:xfrm>
            <a:off x="6123925" y="2151825"/>
            <a:ext cx="57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</a:t>
            </a:r>
            <a:endParaRPr sz="1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8" name="Google Shape;768;p26"/>
          <p:cNvSpPr txBox="1"/>
          <p:nvPr>
            <p:ph type="title"/>
          </p:nvPr>
        </p:nvSpPr>
        <p:spPr>
          <a:xfrm>
            <a:off x="5280413" y="2757013"/>
            <a:ext cx="57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</a:t>
            </a:r>
            <a:endParaRPr sz="1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7"/>
          <p:cNvGrpSpPr/>
          <p:nvPr/>
        </p:nvGrpSpPr>
        <p:grpSpPr>
          <a:xfrm>
            <a:off x="517980" y="1715125"/>
            <a:ext cx="4927442" cy="2797200"/>
            <a:chOff x="517980" y="1715125"/>
            <a:chExt cx="4927442" cy="2797200"/>
          </a:xfrm>
        </p:grpSpPr>
        <p:cxnSp>
          <p:nvCxnSpPr>
            <p:cNvPr id="774" name="Google Shape;774;p27"/>
            <p:cNvCxnSpPr/>
            <p:nvPr/>
          </p:nvCxnSpPr>
          <p:spPr>
            <a:xfrm>
              <a:off x="2981175" y="1715125"/>
              <a:ext cx="0" cy="2797200"/>
            </a:xfrm>
            <a:prstGeom prst="straightConnector1">
              <a:avLst/>
            </a:prstGeom>
            <a:noFill/>
            <a:ln cap="flat" cmpd="sng" w="38100">
              <a:solidFill>
                <a:srgbClr val="EFEFE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775" name="Google Shape;775;p27"/>
            <p:cNvGrpSpPr/>
            <p:nvPr/>
          </p:nvGrpSpPr>
          <p:grpSpPr>
            <a:xfrm>
              <a:off x="517980" y="1850854"/>
              <a:ext cx="4927442" cy="2360980"/>
              <a:chOff x="640515" y="1850845"/>
              <a:chExt cx="4682100" cy="2360980"/>
            </a:xfrm>
          </p:grpSpPr>
          <p:cxnSp>
            <p:nvCxnSpPr>
              <p:cNvPr id="776" name="Google Shape;776;p27"/>
              <p:cNvCxnSpPr/>
              <p:nvPr/>
            </p:nvCxnSpPr>
            <p:spPr>
              <a:xfrm>
                <a:off x="640515" y="1850845"/>
                <a:ext cx="4682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27"/>
              <p:cNvCxnSpPr/>
              <p:nvPr/>
            </p:nvCxnSpPr>
            <p:spPr>
              <a:xfrm>
                <a:off x="640515" y="2441090"/>
                <a:ext cx="4682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27"/>
              <p:cNvCxnSpPr/>
              <p:nvPr/>
            </p:nvCxnSpPr>
            <p:spPr>
              <a:xfrm>
                <a:off x="640515" y="3031335"/>
                <a:ext cx="4682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27"/>
              <p:cNvCxnSpPr/>
              <p:nvPr/>
            </p:nvCxnSpPr>
            <p:spPr>
              <a:xfrm>
                <a:off x="640515" y="3621580"/>
                <a:ext cx="4682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27"/>
              <p:cNvCxnSpPr/>
              <p:nvPr/>
            </p:nvCxnSpPr>
            <p:spPr>
              <a:xfrm>
                <a:off x="640515" y="4211825"/>
                <a:ext cx="4682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81" name="Google Shape;781;p27"/>
            <p:cNvCxnSpPr/>
            <p:nvPr/>
          </p:nvCxnSpPr>
          <p:spPr>
            <a:xfrm>
              <a:off x="670750" y="1715125"/>
              <a:ext cx="0" cy="2617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7"/>
            <p:cNvCxnSpPr/>
            <p:nvPr/>
          </p:nvCxnSpPr>
          <p:spPr>
            <a:xfrm>
              <a:off x="5345800" y="1715125"/>
              <a:ext cx="0" cy="26172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3" name="Google Shape;783;p27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4" name="Google Shape;784;p27"/>
          <p:cNvSpPr txBox="1"/>
          <p:nvPr>
            <p:ph type="title"/>
          </p:nvPr>
        </p:nvSpPr>
        <p:spPr>
          <a:xfrm>
            <a:off x="667229" y="4446492"/>
            <a:ext cx="1518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Period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5" name="Google Shape;785;p27"/>
          <p:cNvSpPr txBox="1"/>
          <p:nvPr>
            <p:ph type="title"/>
          </p:nvPr>
        </p:nvSpPr>
        <p:spPr>
          <a:xfrm>
            <a:off x="3799526" y="4446492"/>
            <a:ext cx="1518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 Period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6" name="Google Shape;786;p27"/>
          <p:cNvSpPr/>
          <p:nvPr/>
        </p:nvSpPr>
        <p:spPr>
          <a:xfrm>
            <a:off x="682881" y="1889857"/>
            <a:ext cx="4634913" cy="2218630"/>
          </a:xfrm>
          <a:custGeom>
            <a:rect b="b" l="l" r="r" t="t"/>
            <a:pathLst>
              <a:path extrusionOk="0" h="84624" w="176787">
                <a:moveTo>
                  <a:pt x="0" y="84624"/>
                </a:moveTo>
                <a:cubicBezTo>
                  <a:pt x="2839" y="83034"/>
                  <a:pt x="9368" y="87462"/>
                  <a:pt x="17032" y="75086"/>
                </a:cubicBezTo>
                <a:cubicBezTo>
                  <a:pt x="24696" y="62710"/>
                  <a:pt x="37583" y="12297"/>
                  <a:pt x="45985" y="10367"/>
                </a:cubicBezTo>
                <a:cubicBezTo>
                  <a:pt x="54387" y="8437"/>
                  <a:pt x="61654" y="58509"/>
                  <a:pt x="67445" y="63505"/>
                </a:cubicBezTo>
                <a:cubicBezTo>
                  <a:pt x="73236" y="68501"/>
                  <a:pt x="74655" y="37049"/>
                  <a:pt x="80729" y="40342"/>
                </a:cubicBezTo>
                <a:cubicBezTo>
                  <a:pt x="86804" y="43635"/>
                  <a:pt x="91459" y="89222"/>
                  <a:pt x="103892" y="83261"/>
                </a:cubicBezTo>
                <a:cubicBezTo>
                  <a:pt x="116325" y="77300"/>
                  <a:pt x="143178" y="16839"/>
                  <a:pt x="155327" y="4576"/>
                </a:cubicBezTo>
                <a:cubicBezTo>
                  <a:pt x="167476" y="-7687"/>
                  <a:pt x="173210" y="8834"/>
                  <a:pt x="176787" y="9685"/>
                </a:cubicBezTo>
              </a:path>
            </a:pathLst>
          </a:custGeom>
          <a:noFill/>
          <a:ln cap="flat" cmpd="sng" w="76200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7" name="Google Shape;787;p27"/>
          <p:cNvSpPr/>
          <p:nvPr/>
        </p:nvSpPr>
        <p:spPr>
          <a:xfrm>
            <a:off x="656087" y="1911589"/>
            <a:ext cx="4670648" cy="2237900"/>
          </a:xfrm>
          <a:custGeom>
            <a:rect b="b" l="l" r="r" t="t"/>
            <a:pathLst>
              <a:path extrusionOk="0" h="85359" w="178150">
                <a:moveTo>
                  <a:pt x="0" y="0"/>
                </a:moveTo>
                <a:cubicBezTo>
                  <a:pt x="3577" y="3066"/>
                  <a:pt x="13909" y="4201"/>
                  <a:pt x="21460" y="18394"/>
                </a:cubicBezTo>
                <a:cubicBezTo>
                  <a:pt x="29011" y="32587"/>
                  <a:pt x="30316" y="81921"/>
                  <a:pt x="45304" y="85157"/>
                </a:cubicBezTo>
                <a:cubicBezTo>
                  <a:pt x="60292" y="88393"/>
                  <a:pt x="93333" y="37980"/>
                  <a:pt x="111386" y="37810"/>
                </a:cubicBezTo>
                <a:cubicBezTo>
                  <a:pt x="129439" y="37640"/>
                  <a:pt x="142497" y="83965"/>
                  <a:pt x="153624" y="84135"/>
                </a:cubicBezTo>
                <a:cubicBezTo>
                  <a:pt x="164751" y="84305"/>
                  <a:pt x="174062" y="46383"/>
                  <a:pt x="178150" y="38832"/>
                </a:cubicBezTo>
              </a:path>
            </a:pathLst>
          </a:custGeom>
          <a:noFill/>
          <a:ln cap="flat" cmpd="sng" w="76200">
            <a:solidFill>
              <a:srgbClr val="F7BE1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8" name="Google Shape;788;p27"/>
          <p:cNvSpPr/>
          <p:nvPr/>
        </p:nvSpPr>
        <p:spPr>
          <a:xfrm rot="-1518733">
            <a:off x="515768" y="1773727"/>
            <a:ext cx="312945" cy="312945"/>
          </a:xfrm>
          <a:prstGeom prst="mathPlus">
            <a:avLst>
              <a:gd fmla="val 23520" name="adj1"/>
            </a:avLst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 rot="-1853308">
            <a:off x="5158258" y="2769370"/>
            <a:ext cx="313225" cy="313225"/>
          </a:xfrm>
          <a:prstGeom prst="mathPlus">
            <a:avLst>
              <a:gd fmla="val 23520" name="adj1"/>
            </a:avLst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 rot="-2700000">
            <a:off x="522072" y="3954247"/>
            <a:ext cx="313107" cy="313107"/>
          </a:xfrm>
          <a:prstGeom prst="mathPlus">
            <a:avLst>
              <a:gd fmla="val 23520" name="adj1"/>
            </a:avLst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 rot="-452415">
            <a:off x="5184878" y="1998952"/>
            <a:ext cx="313208" cy="313208"/>
          </a:xfrm>
          <a:prstGeom prst="mathPlus">
            <a:avLst>
              <a:gd fmla="val 23520" name="adj1"/>
            </a:avLst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 txBox="1"/>
          <p:nvPr>
            <p:ph type="title"/>
          </p:nvPr>
        </p:nvSpPr>
        <p:spPr>
          <a:xfrm>
            <a:off x="6129102" y="3476423"/>
            <a:ext cx="2557800" cy="313500"/>
          </a:xfrm>
          <a:prstGeom prst="rect">
            <a:avLst/>
          </a:prstGeom>
          <a:solidFill>
            <a:srgbClr val="00818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3" name="Google Shape;793;p27"/>
          <p:cNvSpPr txBox="1"/>
          <p:nvPr>
            <p:ph type="title"/>
          </p:nvPr>
        </p:nvSpPr>
        <p:spPr>
          <a:xfrm>
            <a:off x="6129102" y="3789766"/>
            <a:ext cx="25578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7"/>
          <p:cNvSpPr txBox="1"/>
          <p:nvPr>
            <p:ph type="title"/>
          </p:nvPr>
        </p:nvSpPr>
        <p:spPr>
          <a:xfrm>
            <a:off x="6129102" y="1850845"/>
            <a:ext cx="2557800" cy="313500"/>
          </a:xfrm>
          <a:prstGeom prst="rect">
            <a:avLst/>
          </a:prstGeom>
          <a:solidFill>
            <a:srgbClr val="F7BE1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6129102" y="2164188"/>
            <a:ext cx="25578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8"/>
          <p:cNvSpPr/>
          <p:nvPr/>
        </p:nvSpPr>
        <p:spPr>
          <a:xfrm>
            <a:off x="867715" y="3527959"/>
            <a:ext cx="7818498" cy="17272"/>
          </a:xfrm>
          <a:custGeom>
            <a:rect b="b" l="l" r="r" t="t"/>
            <a:pathLst>
              <a:path extrusionOk="0" h="681" w="308270">
                <a:moveTo>
                  <a:pt x="0" y="0"/>
                </a:moveTo>
                <a:cubicBezTo>
                  <a:pt x="102757" y="0"/>
                  <a:pt x="205513" y="681"/>
                  <a:pt x="308270" y="681"/>
                </a:cubicBez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Google Shape;801;p28"/>
          <p:cNvSpPr/>
          <p:nvPr/>
        </p:nvSpPr>
        <p:spPr>
          <a:xfrm>
            <a:off x="945475" y="1398280"/>
            <a:ext cx="8649" cy="2203012"/>
          </a:xfrm>
          <a:custGeom>
            <a:rect b="b" l="l" r="r" t="t"/>
            <a:pathLst>
              <a:path extrusionOk="0" h="86861" w="341">
                <a:moveTo>
                  <a:pt x="0" y="0"/>
                </a:moveTo>
                <a:cubicBezTo>
                  <a:pt x="0" y="28954"/>
                  <a:pt x="341" y="57907"/>
                  <a:pt x="341" y="86861"/>
                </a:cubicBez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2" name="Google Shape;802;p28"/>
          <p:cNvSpPr txBox="1"/>
          <p:nvPr>
            <p:ph type="title"/>
          </p:nvPr>
        </p:nvSpPr>
        <p:spPr>
          <a:xfrm>
            <a:off x="338057" y="129546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3" name="Google Shape;803;p28"/>
          <p:cNvSpPr txBox="1"/>
          <p:nvPr>
            <p:ph type="title"/>
          </p:nvPr>
        </p:nvSpPr>
        <p:spPr>
          <a:xfrm>
            <a:off x="338057" y="1818707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4" name="Google Shape;804;p28"/>
          <p:cNvSpPr txBox="1"/>
          <p:nvPr>
            <p:ph type="title"/>
          </p:nvPr>
        </p:nvSpPr>
        <p:spPr>
          <a:xfrm>
            <a:off x="338057" y="2341953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5" name="Google Shape;805;p28"/>
          <p:cNvSpPr txBox="1"/>
          <p:nvPr>
            <p:ph type="title"/>
          </p:nvPr>
        </p:nvSpPr>
        <p:spPr>
          <a:xfrm>
            <a:off x="338057" y="285287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6" name="Google Shape;806;p28"/>
          <p:cNvSpPr txBox="1"/>
          <p:nvPr>
            <p:ph type="title"/>
          </p:nvPr>
        </p:nvSpPr>
        <p:spPr>
          <a:xfrm>
            <a:off x="338057" y="3363791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7" name="Google Shape;807;p28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8" name="Google Shape;808;p28"/>
          <p:cNvSpPr txBox="1"/>
          <p:nvPr>
            <p:ph type="title"/>
          </p:nvPr>
        </p:nvSpPr>
        <p:spPr>
          <a:xfrm>
            <a:off x="5193325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9" name="Google Shape;809;p28"/>
          <p:cNvSpPr txBox="1"/>
          <p:nvPr>
            <p:ph type="title"/>
          </p:nvPr>
        </p:nvSpPr>
        <p:spPr>
          <a:xfrm>
            <a:off x="5193325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28"/>
          <p:cNvSpPr txBox="1"/>
          <p:nvPr>
            <p:ph type="title"/>
          </p:nvPr>
        </p:nvSpPr>
        <p:spPr>
          <a:xfrm>
            <a:off x="2179325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1" name="Google Shape;811;p28"/>
          <p:cNvSpPr txBox="1"/>
          <p:nvPr>
            <p:ph type="title"/>
          </p:nvPr>
        </p:nvSpPr>
        <p:spPr>
          <a:xfrm>
            <a:off x="2179325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28"/>
          <p:cNvSpPr/>
          <p:nvPr/>
        </p:nvSpPr>
        <p:spPr>
          <a:xfrm>
            <a:off x="1117250" y="1431800"/>
            <a:ext cx="7489137" cy="2126000"/>
          </a:xfrm>
          <a:custGeom>
            <a:rect b="b" l="l" r="r" t="t"/>
            <a:pathLst>
              <a:path extrusionOk="0" h="85040" w="300678">
                <a:moveTo>
                  <a:pt x="0" y="84606"/>
                </a:moveTo>
                <a:lnTo>
                  <a:pt x="0" y="63780"/>
                </a:lnTo>
                <a:lnTo>
                  <a:pt x="32540" y="63780"/>
                </a:lnTo>
                <a:lnTo>
                  <a:pt x="32540" y="42954"/>
                </a:lnTo>
                <a:lnTo>
                  <a:pt x="65949" y="42954"/>
                </a:lnTo>
                <a:lnTo>
                  <a:pt x="65949" y="63346"/>
                </a:lnTo>
                <a:lnTo>
                  <a:pt x="100226" y="63346"/>
                </a:lnTo>
                <a:lnTo>
                  <a:pt x="100226" y="21694"/>
                </a:lnTo>
                <a:lnTo>
                  <a:pt x="133200" y="21694"/>
                </a:lnTo>
                <a:lnTo>
                  <a:pt x="133200" y="42954"/>
                </a:lnTo>
                <a:lnTo>
                  <a:pt x="166175" y="42954"/>
                </a:lnTo>
                <a:lnTo>
                  <a:pt x="166175" y="0"/>
                </a:lnTo>
                <a:lnTo>
                  <a:pt x="200018" y="0"/>
                </a:lnTo>
                <a:lnTo>
                  <a:pt x="200018" y="63346"/>
                </a:lnTo>
                <a:lnTo>
                  <a:pt x="233426" y="63346"/>
                </a:lnTo>
                <a:lnTo>
                  <a:pt x="233426" y="42520"/>
                </a:lnTo>
                <a:lnTo>
                  <a:pt x="266835" y="42520"/>
                </a:lnTo>
                <a:lnTo>
                  <a:pt x="266835" y="85040"/>
                </a:lnTo>
                <a:lnTo>
                  <a:pt x="300678" y="85040"/>
                </a:ln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3" name="Google Shape;813;p28"/>
          <p:cNvSpPr/>
          <p:nvPr/>
        </p:nvSpPr>
        <p:spPr>
          <a:xfrm>
            <a:off x="1098078" y="1442982"/>
            <a:ext cx="7516950" cy="2093450"/>
          </a:xfrm>
          <a:custGeom>
            <a:rect b="b" l="l" r="r" t="t"/>
            <a:pathLst>
              <a:path extrusionOk="0" h="83738" w="300678">
                <a:moveTo>
                  <a:pt x="0" y="20826"/>
                </a:moveTo>
                <a:lnTo>
                  <a:pt x="33842" y="20826"/>
                </a:lnTo>
                <a:lnTo>
                  <a:pt x="33842" y="0"/>
                </a:lnTo>
                <a:lnTo>
                  <a:pt x="67251" y="0"/>
                </a:lnTo>
                <a:lnTo>
                  <a:pt x="67251" y="20392"/>
                </a:lnTo>
                <a:lnTo>
                  <a:pt x="100660" y="20392"/>
                </a:lnTo>
                <a:lnTo>
                  <a:pt x="100660" y="83738"/>
                </a:lnTo>
                <a:lnTo>
                  <a:pt x="133201" y="83738"/>
                </a:lnTo>
                <a:lnTo>
                  <a:pt x="133201" y="62912"/>
                </a:lnTo>
                <a:lnTo>
                  <a:pt x="167043" y="62912"/>
                </a:lnTo>
                <a:lnTo>
                  <a:pt x="167043" y="41652"/>
                </a:lnTo>
                <a:lnTo>
                  <a:pt x="233427" y="41652"/>
                </a:lnTo>
                <a:lnTo>
                  <a:pt x="233703" y="20852"/>
                </a:lnTo>
                <a:lnTo>
                  <a:pt x="267269" y="20826"/>
                </a:lnTo>
                <a:lnTo>
                  <a:pt x="267269" y="0"/>
                </a:lnTo>
                <a:lnTo>
                  <a:pt x="300678" y="0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4" name="Google Shape;814;p28"/>
          <p:cNvSpPr/>
          <p:nvPr/>
        </p:nvSpPr>
        <p:spPr>
          <a:xfrm>
            <a:off x="1030475" y="1887375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1865675" y="1887375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1865675" y="1365650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2711750" y="1365650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2711750" y="1887375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3531957" y="1887375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3535463" y="345528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4346338" y="345528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4353350" y="2943263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5202500" y="2943263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5202500" y="2418913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6862675" y="2418913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6862675" y="188888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7704325" y="188888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7704325" y="136563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8524200" y="1365638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1037775" y="34552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8"/>
          <p:cNvSpPr/>
          <p:nvPr/>
        </p:nvSpPr>
        <p:spPr>
          <a:xfrm>
            <a:off x="1037775" y="294326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1852838" y="294326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844025" y="242483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2675200" y="242483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2675200" y="29321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3534075" y="29321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4356438" y="18888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4353338" y="242056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5173413" y="13473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6020763" y="135651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6013463" y="2932188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6851688" y="292306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8"/>
          <p:cNvSpPr/>
          <p:nvPr/>
        </p:nvSpPr>
        <p:spPr>
          <a:xfrm>
            <a:off x="7676213" y="2412150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7676213" y="3479175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8524188" y="3479175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"/>
          <p:cNvSpPr/>
          <p:nvPr/>
        </p:nvSpPr>
        <p:spPr>
          <a:xfrm>
            <a:off x="1961663" y="4033213"/>
            <a:ext cx="162600" cy="162600"/>
          </a:xfrm>
          <a:prstGeom prst="diamond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4987325" y="4033213"/>
            <a:ext cx="162600" cy="162600"/>
          </a:xfrm>
          <a:prstGeom prst="diamond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53" name="Google Shape;853;p29"/>
          <p:cNvGrpSpPr/>
          <p:nvPr/>
        </p:nvGrpSpPr>
        <p:grpSpPr>
          <a:xfrm>
            <a:off x="603675" y="1839400"/>
            <a:ext cx="7936650" cy="1796826"/>
            <a:chOff x="603675" y="1839400"/>
            <a:chExt cx="7936650" cy="1796826"/>
          </a:xfrm>
        </p:grpSpPr>
        <p:sp>
          <p:nvSpPr>
            <p:cNvPr id="854" name="Google Shape;854;p29"/>
            <p:cNvSpPr/>
            <p:nvPr/>
          </p:nvSpPr>
          <p:spPr>
            <a:xfrm>
              <a:off x="603675" y="1938914"/>
              <a:ext cx="7936650" cy="1649825"/>
            </a:xfrm>
            <a:custGeom>
              <a:rect b="b" l="l" r="r" t="t"/>
              <a:pathLst>
                <a:path extrusionOk="0" h="65993" w="317466">
                  <a:moveTo>
                    <a:pt x="0" y="43366"/>
                  </a:moveTo>
                  <a:cubicBezTo>
                    <a:pt x="6075" y="46943"/>
                    <a:pt x="17429" y="71525"/>
                    <a:pt x="36447" y="64826"/>
                  </a:cubicBezTo>
                  <a:cubicBezTo>
                    <a:pt x="55465" y="58127"/>
                    <a:pt x="88279" y="5954"/>
                    <a:pt x="114110" y="3172"/>
                  </a:cubicBezTo>
                  <a:cubicBezTo>
                    <a:pt x="139941" y="390"/>
                    <a:pt x="165659" y="48646"/>
                    <a:pt x="191433" y="48135"/>
                  </a:cubicBezTo>
                  <a:cubicBezTo>
                    <a:pt x="217207" y="47624"/>
                    <a:pt x="247751" y="-1597"/>
                    <a:pt x="268756" y="106"/>
                  </a:cubicBezTo>
                  <a:cubicBezTo>
                    <a:pt x="289762" y="1809"/>
                    <a:pt x="309348" y="48646"/>
                    <a:pt x="317466" y="58354"/>
                  </a:cubicBezTo>
                </a:path>
              </a:pathLst>
            </a:cu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5" name="Google Shape;855;p29"/>
            <p:cNvSpPr/>
            <p:nvPr/>
          </p:nvSpPr>
          <p:spPr>
            <a:xfrm>
              <a:off x="603675" y="1878276"/>
              <a:ext cx="7936650" cy="1649825"/>
            </a:xfrm>
            <a:custGeom>
              <a:rect b="b" l="l" r="r" t="t"/>
              <a:pathLst>
                <a:path extrusionOk="0" h="65993" w="317466">
                  <a:moveTo>
                    <a:pt x="0" y="43366"/>
                  </a:moveTo>
                  <a:cubicBezTo>
                    <a:pt x="6075" y="46943"/>
                    <a:pt x="17429" y="71525"/>
                    <a:pt x="36447" y="64826"/>
                  </a:cubicBezTo>
                  <a:cubicBezTo>
                    <a:pt x="55465" y="58127"/>
                    <a:pt x="88279" y="5954"/>
                    <a:pt x="114110" y="3172"/>
                  </a:cubicBezTo>
                  <a:cubicBezTo>
                    <a:pt x="139941" y="390"/>
                    <a:pt x="165659" y="48646"/>
                    <a:pt x="191433" y="48135"/>
                  </a:cubicBezTo>
                  <a:cubicBezTo>
                    <a:pt x="217207" y="47624"/>
                    <a:pt x="247751" y="-1597"/>
                    <a:pt x="268756" y="106"/>
                  </a:cubicBezTo>
                  <a:cubicBezTo>
                    <a:pt x="289762" y="1809"/>
                    <a:pt x="309348" y="48646"/>
                    <a:pt x="317466" y="58354"/>
                  </a:cubicBezTo>
                </a:path>
              </a:pathLst>
            </a:custGeom>
            <a:noFill/>
            <a:ln cap="flat" cmpd="sng" w="952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6" name="Google Shape;856;p29"/>
            <p:cNvSpPr/>
            <p:nvPr/>
          </p:nvSpPr>
          <p:spPr>
            <a:xfrm>
              <a:off x="603675" y="1986401"/>
              <a:ext cx="7936650" cy="1649825"/>
            </a:xfrm>
            <a:custGeom>
              <a:rect b="b" l="l" r="r" t="t"/>
              <a:pathLst>
                <a:path extrusionOk="0" h="65993" w="317466">
                  <a:moveTo>
                    <a:pt x="0" y="43366"/>
                  </a:moveTo>
                  <a:cubicBezTo>
                    <a:pt x="6075" y="46943"/>
                    <a:pt x="17429" y="71525"/>
                    <a:pt x="36447" y="64826"/>
                  </a:cubicBezTo>
                  <a:cubicBezTo>
                    <a:pt x="55465" y="58127"/>
                    <a:pt x="88279" y="5954"/>
                    <a:pt x="114110" y="3172"/>
                  </a:cubicBezTo>
                  <a:cubicBezTo>
                    <a:pt x="139941" y="390"/>
                    <a:pt x="165659" y="48646"/>
                    <a:pt x="191433" y="48135"/>
                  </a:cubicBezTo>
                  <a:cubicBezTo>
                    <a:pt x="217207" y="47624"/>
                    <a:pt x="247751" y="-1597"/>
                    <a:pt x="268756" y="106"/>
                  </a:cubicBezTo>
                  <a:cubicBezTo>
                    <a:pt x="289762" y="1809"/>
                    <a:pt x="309348" y="48646"/>
                    <a:pt x="317466" y="58354"/>
                  </a:cubicBezTo>
                </a:path>
              </a:pathLst>
            </a:custGeom>
            <a:noFill/>
            <a:ln cap="flat" cmpd="sng" w="952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57" name="Google Shape;857;p29"/>
            <p:cNvCxnSpPr/>
            <p:nvPr/>
          </p:nvCxnSpPr>
          <p:spPr>
            <a:xfrm>
              <a:off x="613125" y="292090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9"/>
            <p:cNvCxnSpPr/>
            <p:nvPr/>
          </p:nvCxnSpPr>
          <p:spPr>
            <a:xfrm>
              <a:off x="8540325" y="327005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9"/>
            <p:cNvCxnSpPr/>
            <p:nvPr/>
          </p:nvCxnSpPr>
          <p:spPr>
            <a:xfrm>
              <a:off x="7302750" y="183940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9"/>
            <p:cNvCxnSpPr/>
            <p:nvPr/>
          </p:nvCxnSpPr>
          <p:spPr>
            <a:xfrm>
              <a:off x="5373725" y="303160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9"/>
            <p:cNvCxnSpPr/>
            <p:nvPr/>
          </p:nvCxnSpPr>
          <p:spPr>
            <a:xfrm>
              <a:off x="3440650" y="1878275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9"/>
            <p:cNvCxnSpPr/>
            <p:nvPr/>
          </p:nvCxnSpPr>
          <p:spPr>
            <a:xfrm>
              <a:off x="1515750" y="3431925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63" name="Google Shape;863;p29"/>
          <p:cNvCxnSpPr/>
          <p:nvPr/>
        </p:nvCxnSpPr>
        <p:spPr>
          <a:xfrm>
            <a:off x="1515750" y="4027950"/>
            <a:ext cx="0" cy="664200"/>
          </a:xfrm>
          <a:prstGeom prst="straightConnector1">
            <a:avLst/>
          </a:prstGeom>
          <a:noFill/>
          <a:ln cap="flat" cmpd="sng" w="38100">
            <a:solidFill>
              <a:srgbClr val="EC9B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29"/>
          <p:cNvSpPr txBox="1"/>
          <p:nvPr>
            <p:ph type="title"/>
          </p:nvPr>
        </p:nvSpPr>
        <p:spPr>
          <a:xfrm>
            <a:off x="5727025" y="40186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29"/>
          <p:cNvSpPr txBox="1"/>
          <p:nvPr>
            <p:ph type="title"/>
          </p:nvPr>
        </p:nvSpPr>
        <p:spPr>
          <a:xfrm>
            <a:off x="5727025" y="4317475"/>
            <a:ext cx="1989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29"/>
          <p:cNvSpPr txBox="1"/>
          <p:nvPr>
            <p:ph type="title"/>
          </p:nvPr>
        </p:nvSpPr>
        <p:spPr>
          <a:xfrm>
            <a:off x="1795038" y="40186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7" name="Google Shape;867;p29"/>
          <p:cNvSpPr txBox="1"/>
          <p:nvPr>
            <p:ph type="title"/>
          </p:nvPr>
        </p:nvSpPr>
        <p:spPr>
          <a:xfrm>
            <a:off x="1795050" y="4317575"/>
            <a:ext cx="1989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8" name="Google Shape;868;p29"/>
          <p:cNvCxnSpPr/>
          <p:nvPr/>
        </p:nvCxnSpPr>
        <p:spPr>
          <a:xfrm>
            <a:off x="5373375" y="4027950"/>
            <a:ext cx="0" cy="664200"/>
          </a:xfrm>
          <a:prstGeom prst="straightConnector1">
            <a:avLst/>
          </a:prstGeom>
          <a:noFill/>
          <a:ln cap="flat" cmpd="sng" w="38100">
            <a:solidFill>
              <a:srgbClr val="F7BE1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9" name="Google Shape;869;p29"/>
          <p:cNvGrpSpPr/>
          <p:nvPr/>
        </p:nvGrpSpPr>
        <p:grpSpPr>
          <a:xfrm>
            <a:off x="630175" y="1697075"/>
            <a:ext cx="7919625" cy="1831025"/>
            <a:chOff x="630175" y="1697075"/>
            <a:chExt cx="7919625" cy="1831025"/>
          </a:xfrm>
        </p:grpSpPr>
        <p:sp>
          <p:nvSpPr>
            <p:cNvPr id="870" name="Google Shape;870;p29"/>
            <p:cNvSpPr/>
            <p:nvPr/>
          </p:nvSpPr>
          <p:spPr>
            <a:xfrm>
              <a:off x="630175" y="1776298"/>
              <a:ext cx="7919625" cy="1678800"/>
            </a:xfrm>
            <a:custGeom>
              <a:rect b="b" l="l" r="r" t="t"/>
              <a:pathLst>
                <a:path extrusionOk="0" h="67152" w="316785">
                  <a:moveTo>
                    <a:pt x="0" y="21258"/>
                  </a:moveTo>
                  <a:cubicBezTo>
                    <a:pt x="5961" y="17965"/>
                    <a:pt x="16918" y="-6105"/>
                    <a:pt x="35766" y="1502"/>
                  </a:cubicBezTo>
                  <a:cubicBezTo>
                    <a:pt x="54614" y="9110"/>
                    <a:pt x="87314" y="63440"/>
                    <a:pt x="113088" y="66903"/>
                  </a:cubicBezTo>
                  <a:cubicBezTo>
                    <a:pt x="138862" y="70366"/>
                    <a:pt x="164694" y="26708"/>
                    <a:pt x="190411" y="22280"/>
                  </a:cubicBezTo>
                  <a:cubicBezTo>
                    <a:pt x="216129" y="17852"/>
                    <a:pt x="246331" y="43740"/>
                    <a:pt x="267393" y="40334"/>
                  </a:cubicBezTo>
                  <a:cubicBezTo>
                    <a:pt x="288455" y="36928"/>
                    <a:pt x="308553" y="8258"/>
                    <a:pt x="316785" y="1843"/>
                  </a:cubicBezTo>
                </a:path>
              </a:pathLst>
            </a:cu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1" name="Google Shape;871;p29"/>
            <p:cNvSpPr/>
            <p:nvPr/>
          </p:nvSpPr>
          <p:spPr>
            <a:xfrm>
              <a:off x="630175" y="1735748"/>
              <a:ext cx="7919625" cy="1678800"/>
            </a:xfrm>
            <a:custGeom>
              <a:rect b="b" l="l" r="r" t="t"/>
              <a:pathLst>
                <a:path extrusionOk="0" h="67152" w="316785">
                  <a:moveTo>
                    <a:pt x="0" y="21258"/>
                  </a:moveTo>
                  <a:cubicBezTo>
                    <a:pt x="5961" y="17965"/>
                    <a:pt x="16918" y="-6105"/>
                    <a:pt x="35766" y="1502"/>
                  </a:cubicBezTo>
                  <a:cubicBezTo>
                    <a:pt x="54614" y="9110"/>
                    <a:pt x="87314" y="63440"/>
                    <a:pt x="113088" y="66903"/>
                  </a:cubicBezTo>
                  <a:cubicBezTo>
                    <a:pt x="138862" y="70366"/>
                    <a:pt x="164694" y="26708"/>
                    <a:pt x="190411" y="22280"/>
                  </a:cubicBezTo>
                  <a:cubicBezTo>
                    <a:pt x="216129" y="17852"/>
                    <a:pt x="246331" y="43740"/>
                    <a:pt x="267393" y="40334"/>
                  </a:cubicBezTo>
                  <a:cubicBezTo>
                    <a:pt x="288455" y="36928"/>
                    <a:pt x="308553" y="8258"/>
                    <a:pt x="316785" y="1843"/>
                  </a:cubicBezTo>
                </a:path>
              </a:pathLst>
            </a:custGeom>
            <a:noFill/>
            <a:ln cap="flat" cmpd="sng" w="952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2" name="Google Shape;872;p29"/>
            <p:cNvSpPr/>
            <p:nvPr/>
          </p:nvSpPr>
          <p:spPr>
            <a:xfrm>
              <a:off x="630175" y="1815423"/>
              <a:ext cx="7919625" cy="1678800"/>
            </a:xfrm>
            <a:custGeom>
              <a:rect b="b" l="l" r="r" t="t"/>
              <a:pathLst>
                <a:path extrusionOk="0" h="67152" w="316785">
                  <a:moveTo>
                    <a:pt x="0" y="21258"/>
                  </a:moveTo>
                  <a:cubicBezTo>
                    <a:pt x="5961" y="17965"/>
                    <a:pt x="16918" y="-6105"/>
                    <a:pt x="35766" y="1502"/>
                  </a:cubicBezTo>
                  <a:cubicBezTo>
                    <a:pt x="54614" y="9110"/>
                    <a:pt x="87314" y="63440"/>
                    <a:pt x="113088" y="66903"/>
                  </a:cubicBezTo>
                  <a:cubicBezTo>
                    <a:pt x="138862" y="70366"/>
                    <a:pt x="164694" y="26708"/>
                    <a:pt x="190411" y="22280"/>
                  </a:cubicBezTo>
                  <a:cubicBezTo>
                    <a:pt x="216129" y="17852"/>
                    <a:pt x="246331" y="43740"/>
                    <a:pt x="267393" y="40334"/>
                  </a:cubicBezTo>
                  <a:cubicBezTo>
                    <a:pt x="288455" y="36928"/>
                    <a:pt x="308553" y="8258"/>
                    <a:pt x="316785" y="1843"/>
                  </a:cubicBezTo>
                </a:path>
              </a:pathLst>
            </a:custGeom>
            <a:noFill/>
            <a:ln cap="flat" cmpd="sng" w="952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73" name="Google Shape;873;p29"/>
            <p:cNvCxnSpPr/>
            <p:nvPr/>
          </p:nvCxnSpPr>
          <p:spPr>
            <a:xfrm>
              <a:off x="8540325" y="173575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9"/>
            <p:cNvCxnSpPr/>
            <p:nvPr/>
          </p:nvCxnSpPr>
          <p:spPr>
            <a:xfrm>
              <a:off x="7302750" y="2709163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9"/>
            <p:cNvCxnSpPr/>
            <p:nvPr/>
          </p:nvCxnSpPr>
          <p:spPr>
            <a:xfrm>
              <a:off x="5373725" y="223665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9"/>
            <p:cNvCxnSpPr/>
            <p:nvPr/>
          </p:nvCxnSpPr>
          <p:spPr>
            <a:xfrm>
              <a:off x="3444700" y="332380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9"/>
            <p:cNvCxnSpPr/>
            <p:nvPr/>
          </p:nvCxnSpPr>
          <p:spPr>
            <a:xfrm>
              <a:off x="1511625" y="1697075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9"/>
            <p:cNvCxnSpPr/>
            <p:nvPr/>
          </p:nvCxnSpPr>
          <p:spPr>
            <a:xfrm>
              <a:off x="634500" y="2191000"/>
              <a:ext cx="0" cy="204300"/>
            </a:xfrm>
            <a:prstGeom prst="straightConnector1">
              <a:avLst/>
            </a:pr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9" name="Google Shape;879;p29"/>
          <p:cNvGrpSpPr/>
          <p:nvPr/>
        </p:nvGrpSpPr>
        <p:grpSpPr>
          <a:xfrm>
            <a:off x="842925" y="1677475"/>
            <a:ext cx="7697400" cy="2043775"/>
            <a:chOff x="842925" y="1677475"/>
            <a:chExt cx="7697400" cy="2043775"/>
          </a:xfrm>
        </p:grpSpPr>
        <p:cxnSp>
          <p:nvCxnSpPr>
            <p:cNvPr id="880" name="Google Shape;880;p29"/>
            <p:cNvCxnSpPr/>
            <p:nvPr/>
          </p:nvCxnSpPr>
          <p:spPr>
            <a:xfrm>
              <a:off x="1515748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9"/>
            <p:cNvCxnSpPr/>
            <p:nvPr/>
          </p:nvCxnSpPr>
          <p:spPr>
            <a:xfrm>
              <a:off x="3444735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9"/>
            <p:cNvCxnSpPr/>
            <p:nvPr/>
          </p:nvCxnSpPr>
          <p:spPr>
            <a:xfrm>
              <a:off x="5373722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9"/>
            <p:cNvCxnSpPr/>
            <p:nvPr/>
          </p:nvCxnSpPr>
          <p:spPr>
            <a:xfrm>
              <a:off x="7302747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9"/>
            <p:cNvCxnSpPr/>
            <p:nvPr/>
          </p:nvCxnSpPr>
          <p:spPr>
            <a:xfrm rot="10800000">
              <a:off x="842925" y="3721250"/>
              <a:ext cx="76974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9"/>
            <p:cNvCxnSpPr/>
            <p:nvPr/>
          </p:nvCxnSpPr>
          <p:spPr>
            <a:xfrm rot="10800000">
              <a:off x="928125" y="1677475"/>
              <a:ext cx="7612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6" name="Google Shape;886;p29"/>
          <p:cNvSpPr txBox="1"/>
          <p:nvPr>
            <p:ph type="title"/>
          </p:nvPr>
        </p:nvSpPr>
        <p:spPr>
          <a:xfrm>
            <a:off x="457200" y="1507613"/>
            <a:ext cx="4653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100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87" name="Google Shape;887;p29"/>
          <p:cNvSpPr txBox="1"/>
          <p:nvPr>
            <p:ph type="title"/>
          </p:nvPr>
        </p:nvSpPr>
        <p:spPr>
          <a:xfrm>
            <a:off x="457200" y="3571838"/>
            <a:ext cx="4653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0</a:t>
            </a:r>
            <a:endParaRPr sz="10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0"/>
          <p:cNvGrpSpPr/>
          <p:nvPr/>
        </p:nvGrpSpPr>
        <p:grpSpPr>
          <a:xfrm>
            <a:off x="569013" y="1532825"/>
            <a:ext cx="3776425" cy="1899013"/>
            <a:chOff x="4784175" y="1532825"/>
            <a:chExt cx="3776425" cy="1899013"/>
          </a:xfrm>
        </p:grpSpPr>
        <p:sp>
          <p:nvSpPr>
            <p:cNvPr id="893" name="Google Shape;893;p30"/>
            <p:cNvSpPr/>
            <p:nvPr/>
          </p:nvSpPr>
          <p:spPr>
            <a:xfrm>
              <a:off x="4788100" y="1532825"/>
              <a:ext cx="3772500" cy="18990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4" name="Google Shape;894;p30"/>
            <p:cNvCxnSpPr/>
            <p:nvPr/>
          </p:nvCxnSpPr>
          <p:spPr>
            <a:xfrm>
              <a:off x="4964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30"/>
            <p:cNvCxnSpPr/>
            <p:nvPr/>
          </p:nvCxnSpPr>
          <p:spPr>
            <a:xfrm>
              <a:off x="5152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30"/>
            <p:cNvCxnSpPr/>
            <p:nvPr/>
          </p:nvCxnSpPr>
          <p:spPr>
            <a:xfrm>
              <a:off x="5341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30"/>
            <p:cNvCxnSpPr/>
            <p:nvPr/>
          </p:nvCxnSpPr>
          <p:spPr>
            <a:xfrm>
              <a:off x="55301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30"/>
            <p:cNvCxnSpPr/>
            <p:nvPr/>
          </p:nvCxnSpPr>
          <p:spPr>
            <a:xfrm>
              <a:off x="57188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30"/>
            <p:cNvCxnSpPr/>
            <p:nvPr/>
          </p:nvCxnSpPr>
          <p:spPr>
            <a:xfrm>
              <a:off x="59074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30"/>
            <p:cNvCxnSpPr/>
            <p:nvPr/>
          </p:nvCxnSpPr>
          <p:spPr>
            <a:xfrm>
              <a:off x="60960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30"/>
            <p:cNvCxnSpPr/>
            <p:nvPr/>
          </p:nvCxnSpPr>
          <p:spPr>
            <a:xfrm>
              <a:off x="62846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30"/>
            <p:cNvCxnSpPr/>
            <p:nvPr/>
          </p:nvCxnSpPr>
          <p:spPr>
            <a:xfrm>
              <a:off x="6473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30"/>
            <p:cNvCxnSpPr/>
            <p:nvPr/>
          </p:nvCxnSpPr>
          <p:spPr>
            <a:xfrm>
              <a:off x="6661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30"/>
            <p:cNvCxnSpPr/>
            <p:nvPr/>
          </p:nvCxnSpPr>
          <p:spPr>
            <a:xfrm>
              <a:off x="6850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30"/>
            <p:cNvCxnSpPr/>
            <p:nvPr/>
          </p:nvCxnSpPr>
          <p:spPr>
            <a:xfrm>
              <a:off x="70391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30"/>
            <p:cNvCxnSpPr/>
            <p:nvPr/>
          </p:nvCxnSpPr>
          <p:spPr>
            <a:xfrm>
              <a:off x="72278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30"/>
            <p:cNvCxnSpPr/>
            <p:nvPr/>
          </p:nvCxnSpPr>
          <p:spPr>
            <a:xfrm>
              <a:off x="74164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30"/>
            <p:cNvCxnSpPr/>
            <p:nvPr/>
          </p:nvCxnSpPr>
          <p:spPr>
            <a:xfrm>
              <a:off x="76050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30"/>
            <p:cNvCxnSpPr/>
            <p:nvPr/>
          </p:nvCxnSpPr>
          <p:spPr>
            <a:xfrm>
              <a:off x="77936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30"/>
            <p:cNvCxnSpPr/>
            <p:nvPr/>
          </p:nvCxnSpPr>
          <p:spPr>
            <a:xfrm>
              <a:off x="7982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8170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8359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4784175" y="324194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4784175" y="305204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4784175" y="286214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4784175" y="267224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4784175" y="248233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784175" y="229243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784175" y="210253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4784175" y="191263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4784175" y="172272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2" name="Google Shape;922;p30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grpSp>
        <p:nvGrpSpPr>
          <p:cNvPr id="923" name="Google Shape;923;p30"/>
          <p:cNvGrpSpPr/>
          <p:nvPr/>
        </p:nvGrpSpPr>
        <p:grpSpPr>
          <a:xfrm>
            <a:off x="4784175" y="1532825"/>
            <a:ext cx="3776425" cy="1899013"/>
            <a:chOff x="4784175" y="1532825"/>
            <a:chExt cx="3776425" cy="1899013"/>
          </a:xfrm>
        </p:grpSpPr>
        <p:sp>
          <p:nvSpPr>
            <p:cNvPr id="924" name="Google Shape;924;p30"/>
            <p:cNvSpPr/>
            <p:nvPr/>
          </p:nvSpPr>
          <p:spPr>
            <a:xfrm>
              <a:off x="4788100" y="1532825"/>
              <a:ext cx="3772500" cy="18990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5" name="Google Shape;925;p30"/>
            <p:cNvCxnSpPr/>
            <p:nvPr/>
          </p:nvCxnSpPr>
          <p:spPr>
            <a:xfrm>
              <a:off x="4964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5152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5341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0"/>
            <p:cNvCxnSpPr/>
            <p:nvPr/>
          </p:nvCxnSpPr>
          <p:spPr>
            <a:xfrm>
              <a:off x="55301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0"/>
            <p:cNvCxnSpPr/>
            <p:nvPr/>
          </p:nvCxnSpPr>
          <p:spPr>
            <a:xfrm>
              <a:off x="57188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0"/>
            <p:cNvCxnSpPr/>
            <p:nvPr/>
          </p:nvCxnSpPr>
          <p:spPr>
            <a:xfrm>
              <a:off x="59074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0"/>
            <p:cNvCxnSpPr/>
            <p:nvPr/>
          </p:nvCxnSpPr>
          <p:spPr>
            <a:xfrm>
              <a:off x="60960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0"/>
            <p:cNvCxnSpPr/>
            <p:nvPr/>
          </p:nvCxnSpPr>
          <p:spPr>
            <a:xfrm>
              <a:off x="62846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0"/>
            <p:cNvCxnSpPr/>
            <p:nvPr/>
          </p:nvCxnSpPr>
          <p:spPr>
            <a:xfrm>
              <a:off x="6473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0"/>
            <p:cNvCxnSpPr/>
            <p:nvPr/>
          </p:nvCxnSpPr>
          <p:spPr>
            <a:xfrm>
              <a:off x="6661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0"/>
            <p:cNvCxnSpPr/>
            <p:nvPr/>
          </p:nvCxnSpPr>
          <p:spPr>
            <a:xfrm>
              <a:off x="6850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0"/>
            <p:cNvCxnSpPr/>
            <p:nvPr/>
          </p:nvCxnSpPr>
          <p:spPr>
            <a:xfrm>
              <a:off x="70391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0"/>
            <p:cNvCxnSpPr/>
            <p:nvPr/>
          </p:nvCxnSpPr>
          <p:spPr>
            <a:xfrm>
              <a:off x="72278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30"/>
            <p:cNvCxnSpPr/>
            <p:nvPr/>
          </p:nvCxnSpPr>
          <p:spPr>
            <a:xfrm>
              <a:off x="74164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30"/>
            <p:cNvCxnSpPr/>
            <p:nvPr/>
          </p:nvCxnSpPr>
          <p:spPr>
            <a:xfrm>
              <a:off x="76050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0"/>
            <p:cNvCxnSpPr/>
            <p:nvPr/>
          </p:nvCxnSpPr>
          <p:spPr>
            <a:xfrm>
              <a:off x="77936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0"/>
            <p:cNvCxnSpPr/>
            <p:nvPr/>
          </p:nvCxnSpPr>
          <p:spPr>
            <a:xfrm>
              <a:off x="79823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0"/>
            <p:cNvCxnSpPr/>
            <p:nvPr/>
          </p:nvCxnSpPr>
          <p:spPr>
            <a:xfrm>
              <a:off x="81709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0"/>
            <p:cNvCxnSpPr/>
            <p:nvPr/>
          </p:nvCxnSpPr>
          <p:spPr>
            <a:xfrm>
              <a:off x="83595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30"/>
            <p:cNvCxnSpPr/>
            <p:nvPr/>
          </p:nvCxnSpPr>
          <p:spPr>
            <a:xfrm>
              <a:off x="4784175" y="324194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4784175" y="305204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30"/>
            <p:cNvCxnSpPr/>
            <p:nvPr/>
          </p:nvCxnSpPr>
          <p:spPr>
            <a:xfrm>
              <a:off x="4784175" y="286214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30"/>
            <p:cNvCxnSpPr/>
            <p:nvPr/>
          </p:nvCxnSpPr>
          <p:spPr>
            <a:xfrm>
              <a:off x="4784175" y="267224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30"/>
            <p:cNvCxnSpPr/>
            <p:nvPr/>
          </p:nvCxnSpPr>
          <p:spPr>
            <a:xfrm>
              <a:off x="4784175" y="248233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30"/>
            <p:cNvCxnSpPr/>
            <p:nvPr/>
          </p:nvCxnSpPr>
          <p:spPr>
            <a:xfrm>
              <a:off x="4784175" y="229243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0"/>
            <p:cNvCxnSpPr/>
            <p:nvPr/>
          </p:nvCxnSpPr>
          <p:spPr>
            <a:xfrm>
              <a:off x="4784175" y="210253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0"/>
            <p:cNvCxnSpPr/>
            <p:nvPr/>
          </p:nvCxnSpPr>
          <p:spPr>
            <a:xfrm>
              <a:off x="4784175" y="191263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0"/>
            <p:cNvCxnSpPr/>
            <p:nvPr/>
          </p:nvCxnSpPr>
          <p:spPr>
            <a:xfrm>
              <a:off x="4784175" y="172272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3" name="Google Shape;953;p30"/>
          <p:cNvSpPr txBox="1"/>
          <p:nvPr>
            <p:ph type="title"/>
          </p:nvPr>
        </p:nvSpPr>
        <p:spPr>
          <a:xfrm>
            <a:off x="4697525" y="3732775"/>
            <a:ext cx="892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4" name="Google Shape;954;p30"/>
          <p:cNvSpPr txBox="1"/>
          <p:nvPr>
            <p:ph type="title"/>
          </p:nvPr>
        </p:nvSpPr>
        <p:spPr>
          <a:xfrm>
            <a:off x="6172125" y="3632725"/>
            <a:ext cx="23838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0"/>
          <p:cNvSpPr txBox="1"/>
          <p:nvPr>
            <p:ph type="title"/>
          </p:nvPr>
        </p:nvSpPr>
        <p:spPr>
          <a:xfrm>
            <a:off x="1955400" y="4217250"/>
            <a:ext cx="23838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30"/>
          <p:cNvSpPr txBox="1"/>
          <p:nvPr>
            <p:ph type="title"/>
          </p:nvPr>
        </p:nvSpPr>
        <p:spPr>
          <a:xfrm>
            <a:off x="480800" y="37327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EC9B3B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EC9B3B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7" name="Google Shape;957;p30"/>
          <p:cNvSpPr txBox="1"/>
          <p:nvPr>
            <p:ph type="title"/>
          </p:nvPr>
        </p:nvSpPr>
        <p:spPr>
          <a:xfrm>
            <a:off x="1955400" y="3632725"/>
            <a:ext cx="23838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0"/>
          <p:cNvSpPr txBox="1"/>
          <p:nvPr>
            <p:ph type="title"/>
          </p:nvPr>
        </p:nvSpPr>
        <p:spPr>
          <a:xfrm>
            <a:off x="4697525" y="431730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9" name="Google Shape;959;p30"/>
          <p:cNvSpPr txBox="1"/>
          <p:nvPr>
            <p:ph type="title"/>
          </p:nvPr>
        </p:nvSpPr>
        <p:spPr>
          <a:xfrm>
            <a:off x="480800" y="431730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29346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highlight>
                <a:srgbClr val="293462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0" name="Google Shape;960;p30"/>
          <p:cNvSpPr txBox="1"/>
          <p:nvPr>
            <p:ph type="title"/>
          </p:nvPr>
        </p:nvSpPr>
        <p:spPr>
          <a:xfrm>
            <a:off x="6172125" y="4217250"/>
            <a:ext cx="23838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0"/>
          <p:cNvSpPr/>
          <p:nvPr/>
        </p:nvSpPr>
        <p:spPr>
          <a:xfrm>
            <a:off x="575250" y="1915961"/>
            <a:ext cx="3763950" cy="1332575"/>
          </a:xfrm>
          <a:custGeom>
            <a:rect b="b" l="l" r="r" t="t"/>
            <a:pathLst>
              <a:path extrusionOk="0" h="53303" w="150558">
                <a:moveTo>
                  <a:pt x="0" y="52801"/>
                </a:moveTo>
                <a:cubicBezTo>
                  <a:pt x="7551" y="44002"/>
                  <a:pt x="31452" y="-53"/>
                  <a:pt x="45304" y="4"/>
                </a:cubicBezTo>
                <a:cubicBezTo>
                  <a:pt x="59156" y="61"/>
                  <a:pt x="70511" y="50587"/>
                  <a:pt x="83114" y="53142"/>
                </a:cubicBezTo>
                <a:cubicBezTo>
                  <a:pt x="95717" y="55697"/>
                  <a:pt x="109683" y="17830"/>
                  <a:pt x="120924" y="15332"/>
                </a:cubicBezTo>
                <a:cubicBezTo>
                  <a:pt x="132165" y="12834"/>
                  <a:pt x="145619" y="34350"/>
                  <a:pt x="150558" y="38154"/>
                </a:cubicBez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962" name="Google Shape;962;p30"/>
          <p:cNvSpPr/>
          <p:nvPr/>
        </p:nvSpPr>
        <p:spPr>
          <a:xfrm>
            <a:off x="583775" y="1718046"/>
            <a:ext cx="3763950" cy="1551075"/>
          </a:xfrm>
          <a:custGeom>
            <a:rect b="b" l="l" r="r" t="t"/>
            <a:pathLst>
              <a:path extrusionOk="0" h="62043" w="150558">
                <a:moveTo>
                  <a:pt x="0" y="7920"/>
                </a:moveTo>
                <a:cubicBezTo>
                  <a:pt x="7551" y="15527"/>
                  <a:pt x="31452" y="54870"/>
                  <a:pt x="45304" y="53564"/>
                </a:cubicBezTo>
                <a:cubicBezTo>
                  <a:pt x="59156" y="52258"/>
                  <a:pt x="70510" y="-1277"/>
                  <a:pt x="83113" y="85"/>
                </a:cubicBezTo>
                <a:cubicBezTo>
                  <a:pt x="95716" y="1448"/>
                  <a:pt x="109682" y="58049"/>
                  <a:pt x="120923" y="61739"/>
                </a:cubicBezTo>
                <a:cubicBezTo>
                  <a:pt x="132164" y="65429"/>
                  <a:pt x="145619" y="28812"/>
                  <a:pt x="150558" y="22226"/>
                </a:cubicBez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963" name="Google Shape;963;p30"/>
          <p:cNvSpPr/>
          <p:nvPr/>
        </p:nvSpPr>
        <p:spPr>
          <a:xfrm>
            <a:off x="4783450" y="1706107"/>
            <a:ext cx="3789500" cy="1557450"/>
          </a:xfrm>
          <a:custGeom>
            <a:rect b="b" l="l" r="r" t="t"/>
            <a:pathLst>
              <a:path extrusionOk="0" h="62298" w="151580">
                <a:moveTo>
                  <a:pt x="0" y="563"/>
                </a:moveTo>
                <a:cubicBezTo>
                  <a:pt x="5110" y="4537"/>
                  <a:pt x="20665" y="24350"/>
                  <a:pt x="30657" y="24407"/>
                </a:cubicBezTo>
                <a:cubicBezTo>
                  <a:pt x="40649" y="24464"/>
                  <a:pt x="49903" y="-5398"/>
                  <a:pt x="59951" y="904"/>
                </a:cubicBezTo>
                <a:cubicBezTo>
                  <a:pt x="70000" y="7206"/>
                  <a:pt x="78402" y="60911"/>
                  <a:pt x="90948" y="62217"/>
                </a:cubicBezTo>
                <a:cubicBezTo>
                  <a:pt x="103495" y="63523"/>
                  <a:pt x="125125" y="15153"/>
                  <a:pt x="135230" y="8738"/>
                </a:cubicBezTo>
                <a:cubicBezTo>
                  <a:pt x="145335" y="2323"/>
                  <a:pt x="148855" y="21228"/>
                  <a:pt x="151580" y="23726"/>
                </a:cubicBezTo>
              </a:path>
            </a:pathLst>
          </a:cu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964" name="Google Shape;964;p30"/>
          <p:cNvSpPr/>
          <p:nvPr/>
        </p:nvSpPr>
        <p:spPr>
          <a:xfrm>
            <a:off x="4800475" y="2094786"/>
            <a:ext cx="3755450" cy="1180625"/>
          </a:xfrm>
          <a:custGeom>
            <a:rect b="b" l="l" r="r" t="t"/>
            <a:pathLst>
              <a:path extrusionOk="0" h="47225" w="150218">
                <a:moveTo>
                  <a:pt x="0" y="46329"/>
                </a:moveTo>
                <a:cubicBezTo>
                  <a:pt x="7494" y="42412"/>
                  <a:pt x="33666" y="22769"/>
                  <a:pt x="44963" y="22826"/>
                </a:cubicBezTo>
                <a:cubicBezTo>
                  <a:pt x="56261" y="22883"/>
                  <a:pt x="59099" y="50474"/>
                  <a:pt x="67785" y="46670"/>
                </a:cubicBezTo>
                <a:cubicBezTo>
                  <a:pt x="76471" y="42866"/>
                  <a:pt x="85726" y="61"/>
                  <a:pt x="97080" y="4"/>
                </a:cubicBezTo>
                <a:cubicBezTo>
                  <a:pt x="108434" y="-53"/>
                  <a:pt x="127055" y="41276"/>
                  <a:pt x="135911" y="46329"/>
                </a:cubicBezTo>
                <a:cubicBezTo>
                  <a:pt x="144767" y="51382"/>
                  <a:pt x="147834" y="32988"/>
                  <a:pt x="150218" y="30320"/>
                </a:cubicBez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965" name="Google Shape;965;p30"/>
          <p:cNvSpPr/>
          <p:nvPr/>
        </p:nvSpPr>
        <p:spPr>
          <a:xfrm>
            <a:off x="1621900" y="3836875"/>
            <a:ext cx="90600" cy="90600"/>
          </a:xfrm>
          <a:prstGeom prst="rect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0"/>
          <p:cNvSpPr/>
          <p:nvPr/>
        </p:nvSpPr>
        <p:spPr>
          <a:xfrm>
            <a:off x="1621900" y="4421400"/>
            <a:ext cx="90600" cy="90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0"/>
          <p:cNvSpPr/>
          <p:nvPr/>
        </p:nvSpPr>
        <p:spPr>
          <a:xfrm>
            <a:off x="5798400" y="3836875"/>
            <a:ext cx="90600" cy="90600"/>
          </a:xfrm>
          <a:prstGeom prst="rect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0"/>
          <p:cNvSpPr/>
          <p:nvPr/>
        </p:nvSpPr>
        <p:spPr>
          <a:xfrm>
            <a:off x="5798400" y="4421400"/>
            <a:ext cx="90600" cy="90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0"/>
          <p:cNvSpPr txBox="1"/>
          <p:nvPr/>
        </p:nvSpPr>
        <p:spPr>
          <a:xfrm>
            <a:off x="702992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0" name="Google Shape;970;p30"/>
          <p:cNvSpPr txBox="1"/>
          <p:nvPr/>
        </p:nvSpPr>
        <p:spPr>
          <a:xfrm>
            <a:off x="1702167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1" name="Google Shape;971;p30"/>
          <p:cNvSpPr txBox="1"/>
          <p:nvPr/>
        </p:nvSpPr>
        <p:spPr>
          <a:xfrm>
            <a:off x="2701342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2" name="Google Shape;972;p30"/>
          <p:cNvSpPr txBox="1"/>
          <p:nvPr/>
        </p:nvSpPr>
        <p:spPr>
          <a:xfrm>
            <a:off x="3700517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3" name="Google Shape;973;p30"/>
          <p:cNvSpPr txBox="1"/>
          <p:nvPr/>
        </p:nvSpPr>
        <p:spPr>
          <a:xfrm>
            <a:off x="4919630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4" name="Google Shape;974;p30"/>
          <p:cNvSpPr txBox="1"/>
          <p:nvPr/>
        </p:nvSpPr>
        <p:spPr>
          <a:xfrm>
            <a:off x="5918805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5" name="Google Shape;975;p30"/>
          <p:cNvSpPr txBox="1"/>
          <p:nvPr/>
        </p:nvSpPr>
        <p:spPr>
          <a:xfrm>
            <a:off x="6917980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6" name="Google Shape;976;p30"/>
          <p:cNvSpPr txBox="1"/>
          <p:nvPr/>
        </p:nvSpPr>
        <p:spPr>
          <a:xfrm>
            <a:off x="7917155" y="1242870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1"/>
          <p:cNvSpPr/>
          <p:nvPr/>
        </p:nvSpPr>
        <p:spPr>
          <a:xfrm>
            <a:off x="3043867" y="1970678"/>
            <a:ext cx="2986695" cy="2017112"/>
          </a:xfrm>
          <a:custGeom>
            <a:rect b="b" l="l" r="r" t="t"/>
            <a:pathLst>
              <a:path extrusionOk="0" h="79367" w="117517">
                <a:moveTo>
                  <a:pt x="0" y="0"/>
                </a:moveTo>
                <a:lnTo>
                  <a:pt x="87883" y="20438"/>
                </a:lnTo>
                <a:lnTo>
                  <a:pt x="30316" y="60973"/>
                </a:lnTo>
                <a:lnTo>
                  <a:pt x="117517" y="79367"/>
                </a:lnTo>
              </a:path>
            </a:pathLst>
          </a:custGeom>
          <a:noFill/>
          <a:ln cap="flat" cmpd="sng" w="76200">
            <a:solidFill>
              <a:srgbClr val="293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2" name="Google Shape;982;p31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83" name="Google Shape;983;p31"/>
          <p:cNvGrpSpPr/>
          <p:nvPr/>
        </p:nvGrpSpPr>
        <p:grpSpPr>
          <a:xfrm>
            <a:off x="2803268" y="1745570"/>
            <a:ext cx="464400" cy="464400"/>
            <a:chOff x="2803268" y="1745570"/>
            <a:chExt cx="464400" cy="464400"/>
          </a:xfrm>
        </p:grpSpPr>
        <p:sp>
          <p:nvSpPr>
            <p:cNvPr id="984" name="Google Shape;984;p31"/>
            <p:cNvSpPr/>
            <p:nvPr/>
          </p:nvSpPr>
          <p:spPr>
            <a:xfrm>
              <a:off x="2803268" y="1745570"/>
              <a:ext cx="464400" cy="464400"/>
            </a:xfrm>
            <a:prstGeom prst="ellipse">
              <a:avLst/>
            </a:prstGeom>
            <a:solidFill>
              <a:srgbClr val="F7BE1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2906365" y="1848668"/>
              <a:ext cx="258000" cy="258000"/>
            </a:xfrm>
            <a:prstGeom prst="ellipse">
              <a:avLst/>
            </a:prstGeom>
            <a:solidFill>
              <a:srgbClr val="F7BE16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45F06">
                  <a:alpha val="6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5006264" y="2254931"/>
            <a:ext cx="464400" cy="464400"/>
            <a:chOff x="5006264" y="2254931"/>
            <a:chExt cx="464400" cy="464400"/>
          </a:xfrm>
        </p:grpSpPr>
        <p:sp>
          <p:nvSpPr>
            <p:cNvPr id="987" name="Google Shape;987;p31"/>
            <p:cNvSpPr/>
            <p:nvPr/>
          </p:nvSpPr>
          <p:spPr>
            <a:xfrm>
              <a:off x="5006264" y="2254931"/>
              <a:ext cx="464400" cy="464400"/>
            </a:xfrm>
            <a:prstGeom prst="ellipse">
              <a:avLst/>
            </a:prstGeom>
            <a:solidFill>
              <a:srgbClr val="EC9B3B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109362" y="2358028"/>
              <a:ext cx="258000" cy="2580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B45F06">
                  <a:alpha val="6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31"/>
          <p:cNvGrpSpPr/>
          <p:nvPr/>
        </p:nvGrpSpPr>
        <p:grpSpPr>
          <a:xfrm>
            <a:off x="3584512" y="3273732"/>
            <a:ext cx="464400" cy="464400"/>
            <a:chOff x="3584512" y="3273732"/>
            <a:chExt cx="464400" cy="464400"/>
          </a:xfrm>
        </p:grpSpPr>
        <p:sp>
          <p:nvSpPr>
            <p:cNvPr id="990" name="Google Shape;990;p31"/>
            <p:cNvSpPr/>
            <p:nvPr/>
          </p:nvSpPr>
          <p:spPr>
            <a:xfrm>
              <a:off x="3584512" y="3273732"/>
              <a:ext cx="464400" cy="464400"/>
            </a:xfrm>
            <a:prstGeom prst="ellipse">
              <a:avLst/>
            </a:prstGeom>
            <a:solidFill>
              <a:srgbClr val="00818A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3687610" y="3376830"/>
              <a:ext cx="258000" cy="2580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565C">
                  <a:alpha val="6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31"/>
          <p:cNvSpPr/>
          <p:nvPr/>
        </p:nvSpPr>
        <p:spPr>
          <a:xfrm>
            <a:off x="5581076" y="3565351"/>
            <a:ext cx="790200" cy="790200"/>
          </a:xfrm>
          <a:prstGeom prst="ellipse">
            <a:avLst/>
          </a:prstGeom>
          <a:solidFill>
            <a:srgbClr val="29346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31"/>
          <p:cNvGrpSpPr/>
          <p:nvPr/>
        </p:nvGrpSpPr>
        <p:grpSpPr>
          <a:xfrm>
            <a:off x="5761279" y="3745455"/>
            <a:ext cx="430223" cy="430260"/>
            <a:chOff x="1195600" y="243050"/>
            <a:chExt cx="5221150" cy="5221600"/>
          </a:xfrm>
        </p:grpSpPr>
        <p:sp>
          <p:nvSpPr>
            <p:cNvPr id="994" name="Google Shape;994;p31"/>
            <p:cNvSpPr/>
            <p:nvPr/>
          </p:nvSpPr>
          <p:spPr>
            <a:xfrm>
              <a:off x="1195600" y="243050"/>
              <a:ext cx="5221150" cy="5221600"/>
            </a:xfrm>
            <a:custGeom>
              <a:rect b="b" l="l" r="r" t="t"/>
              <a:pathLst>
                <a:path extrusionOk="0" h="208864" w="208846">
                  <a:moveTo>
                    <a:pt x="106427" y="12267"/>
                  </a:moveTo>
                  <a:cubicBezTo>
                    <a:pt x="129782" y="12267"/>
                    <a:pt x="151872" y="21135"/>
                    <a:pt x="168796" y="37375"/>
                  </a:cubicBezTo>
                  <a:cubicBezTo>
                    <a:pt x="186144" y="53988"/>
                    <a:pt x="195996" y="76353"/>
                    <a:pt x="196577" y="100340"/>
                  </a:cubicBezTo>
                  <a:cubicBezTo>
                    <a:pt x="195996" y="124358"/>
                    <a:pt x="186144" y="146724"/>
                    <a:pt x="168796" y="163337"/>
                  </a:cubicBezTo>
                  <a:cubicBezTo>
                    <a:pt x="151870" y="179548"/>
                    <a:pt x="129778" y="188445"/>
                    <a:pt x="106421" y="188445"/>
                  </a:cubicBezTo>
                  <a:cubicBezTo>
                    <a:pt x="105797" y="188445"/>
                    <a:pt x="105172" y="188438"/>
                    <a:pt x="104545" y="188426"/>
                  </a:cubicBezTo>
                  <a:lnTo>
                    <a:pt x="104209" y="188426"/>
                  </a:lnTo>
                  <a:cubicBezTo>
                    <a:pt x="92980" y="188426"/>
                    <a:pt x="81935" y="186467"/>
                    <a:pt x="71380" y="182612"/>
                  </a:cubicBezTo>
                  <a:cubicBezTo>
                    <a:pt x="70370" y="182232"/>
                    <a:pt x="69320" y="182046"/>
                    <a:pt x="68274" y="182046"/>
                  </a:cubicBezTo>
                  <a:cubicBezTo>
                    <a:pt x="66625" y="182046"/>
                    <a:pt x="64989" y="182509"/>
                    <a:pt x="63547" y="183408"/>
                  </a:cubicBezTo>
                  <a:lnTo>
                    <a:pt x="45006" y="195004"/>
                  </a:lnTo>
                  <a:lnTo>
                    <a:pt x="45006" y="171781"/>
                  </a:lnTo>
                  <a:cubicBezTo>
                    <a:pt x="45006" y="169181"/>
                    <a:pt x="43874" y="166703"/>
                    <a:pt x="41916" y="165020"/>
                  </a:cubicBezTo>
                  <a:cubicBezTo>
                    <a:pt x="23192" y="148743"/>
                    <a:pt x="12391" y="125184"/>
                    <a:pt x="12238" y="100402"/>
                  </a:cubicBezTo>
                  <a:cubicBezTo>
                    <a:pt x="12820" y="76384"/>
                    <a:pt x="22672" y="53988"/>
                    <a:pt x="40050" y="37375"/>
                  </a:cubicBezTo>
                  <a:cubicBezTo>
                    <a:pt x="56944" y="21135"/>
                    <a:pt x="79062" y="12267"/>
                    <a:pt x="102419" y="12267"/>
                  </a:cubicBezTo>
                  <a:cubicBezTo>
                    <a:pt x="103045" y="12267"/>
                    <a:pt x="103673" y="12273"/>
                    <a:pt x="104301" y="12286"/>
                  </a:cubicBezTo>
                  <a:lnTo>
                    <a:pt x="104545" y="12286"/>
                  </a:lnTo>
                  <a:cubicBezTo>
                    <a:pt x="105173" y="12273"/>
                    <a:pt x="105801" y="12267"/>
                    <a:pt x="106427" y="12267"/>
                  </a:cubicBezTo>
                  <a:close/>
                  <a:moveTo>
                    <a:pt x="102529" y="0"/>
                  </a:moveTo>
                  <a:cubicBezTo>
                    <a:pt x="75936" y="0"/>
                    <a:pt x="50791" y="10062"/>
                    <a:pt x="31544" y="28532"/>
                  </a:cubicBezTo>
                  <a:cubicBezTo>
                    <a:pt x="11841" y="47441"/>
                    <a:pt x="612" y="72896"/>
                    <a:pt x="0" y="100218"/>
                  </a:cubicBezTo>
                  <a:lnTo>
                    <a:pt x="0" y="100310"/>
                  </a:lnTo>
                  <a:lnTo>
                    <a:pt x="0" y="100371"/>
                  </a:lnTo>
                  <a:cubicBezTo>
                    <a:pt x="123" y="128244"/>
                    <a:pt x="12055" y="154709"/>
                    <a:pt x="32768" y="173250"/>
                  </a:cubicBezTo>
                  <a:lnTo>
                    <a:pt x="32768" y="198492"/>
                  </a:lnTo>
                  <a:cubicBezTo>
                    <a:pt x="32768" y="203417"/>
                    <a:pt x="36164" y="207670"/>
                    <a:pt x="40876" y="208649"/>
                  </a:cubicBezTo>
                  <a:cubicBezTo>
                    <a:pt x="41580" y="208802"/>
                    <a:pt x="42283" y="208863"/>
                    <a:pt x="42987" y="208863"/>
                  </a:cubicBezTo>
                  <a:cubicBezTo>
                    <a:pt x="44884" y="208863"/>
                    <a:pt x="46750" y="208343"/>
                    <a:pt x="48402" y="207334"/>
                  </a:cubicBezTo>
                  <a:lnTo>
                    <a:pt x="68687" y="194636"/>
                  </a:lnTo>
                  <a:cubicBezTo>
                    <a:pt x="80130" y="198645"/>
                    <a:pt x="92062" y="200694"/>
                    <a:pt x="104209" y="200694"/>
                  </a:cubicBezTo>
                  <a:lnTo>
                    <a:pt x="106351" y="200694"/>
                  </a:lnTo>
                  <a:cubicBezTo>
                    <a:pt x="132938" y="200694"/>
                    <a:pt x="158027" y="190628"/>
                    <a:pt x="177271" y="172179"/>
                  </a:cubicBezTo>
                  <a:cubicBezTo>
                    <a:pt x="197005" y="153271"/>
                    <a:pt x="208203" y="127815"/>
                    <a:pt x="208846" y="100493"/>
                  </a:cubicBezTo>
                  <a:lnTo>
                    <a:pt x="208846" y="100340"/>
                  </a:lnTo>
                  <a:lnTo>
                    <a:pt x="208846" y="100218"/>
                  </a:lnTo>
                  <a:cubicBezTo>
                    <a:pt x="208203" y="72896"/>
                    <a:pt x="197005" y="47441"/>
                    <a:pt x="177271" y="28532"/>
                  </a:cubicBezTo>
                  <a:cubicBezTo>
                    <a:pt x="158024" y="10062"/>
                    <a:pt x="132880" y="0"/>
                    <a:pt x="106315" y="0"/>
                  </a:cubicBezTo>
                  <a:cubicBezTo>
                    <a:pt x="105685" y="0"/>
                    <a:pt x="105055" y="6"/>
                    <a:pt x="104423" y="17"/>
                  </a:cubicBezTo>
                  <a:cubicBezTo>
                    <a:pt x="103791" y="6"/>
                    <a:pt x="103159" y="0"/>
                    <a:pt x="10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2537975" y="1713600"/>
              <a:ext cx="2535625" cy="2274800"/>
            </a:xfrm>
            <a:custGeom>
              <a:rect b="b" l="l" r="r" t="t"/>
              <a:pathLst>
                <a:path extrusionOk="0" h="90992" w="101425">
                  <a:moveTo>
                    <a:pt x="71625" y="12238"/>
                  </a:moveTo>
                  <a:cubicBezTo>
                    <a:pt x="81813" y="12238"/>
                    <a:pt x="89187" y="20469"/>
                    <a:pt x="89187" y="31820"/>
                  </a:cubicBezTo>
                  <a:cubicBezTo>
                    <a:pt x="89187" y="44823"/>
                    <a:pt x="77989" y="54369"/>
                    <a:pt x="59387" y="70217"/>
                  </a:cubicBezTo>
                  <a:cubicBezTo>
                    <a:pt x="56755" y="72451"/>
                    <a:pt x="53818" y="74960"/>
                    <a:pt x="50728" y="77652"/>
                  </a:cubicBezTo>
                  <a:cubicBezTo>
                    <a:pt x="47638" y="74990"/>
                    <a:pt x="44701" y="72481"/>
                    <a:pt x="42039" y="70217"/>
                  </a:cubicBezTo>
                  <a:cubicBezTo>
                    <a:pt x="23467" y="54369"/>
                    <a:pt x="12239" y="44823"/>
                    <a:pt x="12239" y="31820"/>
                  </a:cubicBezTo>
                  <a:cubicBezTo>
                    <a:pt x="12239" y="20469"/>
                    <a:pt x="19643" y="12238"/>
                    <a:pt x="29801" y="12238"/>
                  </a:cubicBezTo>
                  <a:cubicBezTo>
                    <a:pt x="33319" y="12238"/>
                    <a:pt x="36409" y="13340"/>
                    <a:pt x="39255" y="15543"/>
                  </a:cubicBezTo>
                  <a:cubicBezTo>
                    <a:pt x="41886" y="17562"/>
                    <a:pt x="43752" y="20163"/>
                    <a:pt x="44823" y="21998"/>
                  </a:cubicBezTo>
                  <a:cubicBezTo>
                    <a:pt x="46077" y="24079"/>
                    <a:pt x="48311" y="25364"/>
                    <a:pt x="50728" y="25364"/>
                  </a:cubicBezTo>
                  <a:cubicBezTo>
                    <a:pt x="53114" y="25364"/>
                    <a:pt x="55379" y="24079"/>
                    <a:pt x="56602" y="21998"/>
                  </a:cubicBezTo>
                  <a:cubicBezTo>
                    <a:pt x="57704" y="20163"/>
                    <a:pt x="59540" y="17562"/>
                    <a:pt x="62171" y="15543"/>
                  </a:cubicBezTo>
                  <a:cubicBezTo>
                    <a:pt x="65047" y="13340"/>
                    <a:pt x="68106" y="12238"/>
                    <a:pt x="71625" y="12238"/>
                  </a:cubicBezTo>
                  <a:close/>
                  <a:moveTo>
                    <a:pt x="29801" y="0"/>
                  </a:moveTo>
                  <a:cubicBezTo>
                    <a:pt x="21540" y="0"/>
                    <a:pt x="13952" y="3304"/>
                    <a:pt x="8414" y="9332"/>
                  </a:cubicBezTo>
                  <a:cubicBezTo>
                    <a:pt x="2968" y="15206"/>
                    <a:pt x="0" y="23192"/>
                    <a:pt x="0" y="31820"/>
                  </a:cubicBezTo>
                  <a:cubicBezTo>
                    <a:pt x="0" y="50483"/>
                    <a:pt x="14289" y="62660"/>
                    <a:pt x="34084" y="79518"/>
                  </a:cubicBezTo>
                  <a:cubicBezTo>
                    <a:pt x="37358" y="82303"/>
                    <a:pt x="41029" y="85454"/>
                    <a:pt x="44854" y="88789"/>
                  </a:cubicBezTo>
                  <a:cubicBezTo>
                    <a:pt x="46475" y="90196"/>
                    <a:pt x="48556" y="90992"/>
                    <a:pt x="50728" y="90992"/>
                  </a:cubicBezTo>
                  <a:cubicBezTo>
                    <a:pt x="52870" y="90992"/>
                    <a:pt x="54950" y="90196"/>
                    <a:pt x="56572" y="88789"/>
                  </a:cubicBezTo>
                  <a:cubicBezTo>
                    <a:pt x="60427" y="85423"/>
                    <a:pt x="64098" y="82303"/>
                    <a:pt x="67341" y="79518"/>
                  </a:cubicBezTo>
                  <a:cubicBezTo>
                    <a:pt x="87137" y="62660"/>
                    <a:pt x="101425" y="50483"/>
                    <a:pt x="101425" y="31820"/>
                  </a:cubicBezTo>
                  <a:cubicBezTo>
                    <a:pt x="101425" y="23192"/>
                    <a:pt x="98457" y="15206"/>
                    <a:pt x="93042" y="9332"/>
                  </a:cubicBezTo>
                  <a:cubicBezTo>
                    <a:pt x="87473" y="3304"/>
                    <a:pt x="79886" y="0"/>
                    <a:pt x="71625" y="0"/>
                  </a:cubicBezTo>
                  <a:cubicBezTo>
                    <a:pt x="65383" y="0"/>
                    <a:pt x="59693" y="1958"/>
                    <a:pt x="54675" y="5844"/>
                  </a:cubicBezTo>
                  <a:cubicBezTo>
                    <a:pt x="53298" y="6915"/>
                    <a:pt x="51952" y="8139"/>
                    <a:pt x="50728" y="9485"/>
                  </a:cubicBezTo>
                  <a:cubicBezTo>
                    <a:pt x="49474" y="8139"/>
                    <a:pt x="48158" y="6915"/>
                    <a:pt x="46751" y="5844"/>
                  </a:cubicBezTo>
                  <a:cubicBezTo>
                    <a:pt x="41733" y="1958"/>
                    <a:pt x="36042" y="0"/>
                    <a:pt x="29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31"/>
          <p:cNvSpPr txBox="1"/>
          <p:nvPr>
            <p:ph type="title"/>
          </p:nvPr>
        </p:nvSpPr>
        <p:spPr>
          <a:xfrm>
            <a:off x="6664730" y="3342189"/>
            <a:ext cx="2022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29346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293462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7" name="Google Shape;997;p31"/>
          <p:cNvSpPr txBox="1"/>
          <p:nvPr>
            <p:ph type="title"/>
          </p:nvPr>
        </p:nvSpPr>
        <p:spPr>
          <a:xfrm>
            <a:off x="6664730" y="3800892"/>
            <a:ext cx="20223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31"/>
          <p:cNvSpPr txBox="1"/>
          <p:nvPr>
            <p:ph type="title"/>
          </p:nvPr>
        </p:nvSpPr>
        <p:spPr>
          <a:xfrm>
            <a:off x="1349014" y="3342189"/>
            <a:ext cx="2022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9" name="Google Shape;999;p31"/>
          <p:cNvSpPr txBox="1"/>
          <p:nvPr>
            <p:ph type="title"/>
          </p:nvPr>
        </p:nvSpPr>
        <p:spPr>
          <a:xfrm>
            <a:off x="1349014" y="3800892"/>
            <a:ext cx="20223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31"/>
          <p:cNvSpPr txBox="1"/>
          <p:nvPr>
            <p:ph type="title"/>
          </p:nvPr>
        </p:nvSpPr>
        <p:spPr>
          <a:xfrm>
            <a:off x="457300" y="1833191"/>
            <a:ext cx="2022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1"/>
          <p:cNvSpPr txBox="1"/>
          <p:nvPr>
            <p:ph type="title"/>
          </p:nvPr>
        </p:nvSpPr>
        <p:spPr>
          <a:xfrm>
            <a:off x="457300" y="2291895"/>
            <a:ext cx="20223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31"/>
          <p:cNvSpPr txBox="1"/>
          <p:nvPr>
            <p:ph type="title"/>
          </p:nvPr>
        </p:nvSpPr>
        <p:spPr>
          <a:xfrm>
            <a:off x="5643141" y="1833204"/>
            <a:ext cx="2022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chemeClr val="accent1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highlight>
                <a:schemeClr val="accent1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3" name="Google Shape;1003;p31"/>
          <p:cNvSpPr txBox="1"/>
          <p:nvPr>
            <p:ph type="title"/>
          </p:nvPr>
        </p:nvSpPr>
        <p:spPr>
          <a:xfrm>
            <a:off x="5643141" y="2291908"/>
            <a:ext cx="20223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9" name="Google Shape;1009;p32"/>
          <p:cNvSpPr txBox="1"/>
          <p:nvPr>
            <p:ph type="title"/>
          </p:nvPr>
        </p:nvSpPr>
        <p:spPr>
          <a:xfrm>
            <a:off x="2743625" y="4360975"/>
            <a:ext cx="9702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CBD2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0" name="Google Shape;1010;p32"/>
          <p:cNvSpPr txBox="1"/>
          <p:nvPr>
            <p:ph type="title"/>
          </p:nvPr>
        </p:nvSpPr>
        <p:spPr>
          <a:xfrm>
            <a:off x="3757850" y="4260925"/>
            <a:ext cx="29475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2"/>
          <p:cNvSpPr txBox="1"/>
          <p:nvPr>
            <p:ph type="title"/>
          </p:nvPr>
        </p:nvSpPr>
        <p:spPr>
          <a:xfrm>
            <a:off x="338057" y="178346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2" name="Google Shape;1012;p32"/>
          <p:cNvSpPr txBox="1"/>
          <p:nvPr>
            <p:ph type="title"/>
          </p:nvPr>
        </p:nvSpPr>
        <p:spPr>
          <a:xfrm>
            <a:off x="338057" y="2306707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3" name="Google Shape;1013;p32"/>
          <p:cNvSpPr txBox="1"/>
          <p:nvPr>
            <p:ph type="title"/>
          </p:nvPr>
        </p:nvSpPr>
        <p:spPr>
          <a:xfrm>
            <a:off x="338057" y="2829953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4" name="Google Shape;1014;p32"/>
          <p:cNvSpPr txBox="1"/>
          <p:nvPr>
            <p:ph type="title"/>
          </p:nvPr>
        </p:nvSpPr>
        <p:spPr>
          <a:xfrm>
            <a:off x="338057" y="3340872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5" name="Google Shape;1015;p32"/>
          <p:cNvSpPr txBox="1"/>
          <p:nvPr>
            <p:ph type="title"/>
          </p:nvPr>
        </p:nvSpPr>
        <p:spPr>
          <a:xfrm>
            <a:off x="338057" y="3851791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016" name="Google Shape;1016;p32"/>
          <p:cNvGrpSpPr/>
          <p:nvPr/>
        </p:nvGrpSpPr>
        <p:grpSpPr>
          <a:xfrm>
            <a:off x="997925" y="1908950"/>
            <a:ext cx="7690500" cy="2093400"/>
            <a:chOff x="997925" y="1789750"/>
            <a:chExt cx="7690500" cy="2093400"/>
          </a:xfrm>
        </p:grpSpPr>
        <p:sp>
          <p:nvSpPr>
            <p:cNvPr id="1017" name="Google Shape;1017;p32"/>
            <p:cNvSpPr/>
            <p:nvPr/>
          </p:nvSpPr>
          <p:spPr>
            <a:xfrm>
              <a:off x="997925" y="1789750"/>
              <a:ext cx="7689000" cy="20934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8" name="Google Shape;1018;p32"/>
            <p:cNvCxnSpPr/>
            <p:nvPr/>
          </p:nvCxnSpPr>
          <p:spPr>
            <a:xfrm>
              <a:off x="1510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32"/>
            <p:cNvCxnSpPr/>
            <p:nvPr/>
          </p:nvCxnSpPr>
          <p:spPr>
            <a:xfrm>
              <a:off x="2535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32"/>
            <p:cNvCxnSpPr/>
            <p:nvPr/>
          </p:nvCxnSpPr>
          <p:spPr>
            <a:xfrm>
              <a:off x="2023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32"/>
            <p:cNvCxnSpPr/>
            <p:nvPr/>
          </p:nvCxnSpPr>
          <p:spPr>
            <a:xfrm>
              <a:off x="3560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32"/>
            <p:cNvCxnSpPr/>
            <p:nvPr/>
          </p:nvCxnSpPr>
          <p:spPr>
            <a:xfrm>
              <a:off x="3048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4586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32"/>
            <p:cNvCxnSpPr/>
            <p:nvPr/>
          </p:nvCxnSpPr>
          <p:spPr>
            <a:xfrm>
              <a:off x="4073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32"/>
            <p:cNvCxnSpPr/>
            <p:nvPr/>
          </p:nvCxnSpPr>
          <p:spPr>
            <a:xfrm>
              <a:off x="5611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32"/>
            <p:cNvCxnSpPr/>
            <p:nvPr/>
          </p:nvCxnSpPr>
          <p:spPr>
            <a:xfrm>
              <a:off x="5098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32"/>
            <p:cNvCxnSpPr/>
            <p:nvPr/>
          </p:nvCxnSpPr>
          <p:spPr>
            <a:xfrm>
              <a:off x="6636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32"/>
            <p:cNvCxnSpPr/>
            <p:nvPr/>
          </p:nvCxnSpPr>
          <p:spPr>
            <a:xfrm>
              <a:off x="6123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32"/>
            <p:cNvCxnSpPr/>
            <p:nvPr/>
          </p:nvCxnSpPr>
          <p:spPr>
            <a:xfrm>
              <a:off x="7661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32"/>
            <p:cNvCxnSpPr/>
            <p:nvPr/>
          </p:nvCxnSpPr>
          <p:spPr>
            <a:xfrm>
              <a:off x="7149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32"/>
            <p:cNvCxnSpPr/>
            <p:nvPr/>
          </p:nvCxnSpPr>
          <p:spPr>
            <a:xfrm>
              <a:off x="8174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2"/>
            <p:cNvCxnSpPr/>
            <p:nvPr/>
          </p:nvCxnSpPr>
          <p:spPr>
            <a:xfrm rot="10800000">
              <a:off x="997925" y="2321156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2"/>
            <p:cNvCxnSpPr/>
            <p:nvPr/>
          </p:nvCxnSpPr>
          <p:spPr>
            <a:xfrm rot="10800000">
              <a:off x="997925" y="2841813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2"/>
            <p:cNvCxnSpPr/>
            <p:nvPr/>
          </p:nvCxnSpPr>
          <p:spPr>
            <a:xfrm rot="10800000">
              <a:off x="997925" y="3362469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5" name="Google Shape;1035;p32"/>
          <p:cNvSpPr/>
          <p:nvPr/>
        </p:nvSpPr>
        <p:spPr>
          <a:xfrm>
            <a:off x="997925" y="1919800"/>
            <a:ext cx="7688525" cy="2085950"/>
          </a:xfrm>
          <a:custGeom>
            <a:rect b="b" l="l" r="r" t="t"/>
            <a:pathLst>
              <a:path extrusionOk="0" h="83438" w="307541">
                <a:moveTo>
                  <a:pt x="0" y="83305"/>
                </a:moveTo>
                <a:lnTo>
                  <a:pt x="40519" y="42086"/>
                </a:lnTo>
                <a:lnTo>
                  <a:pt x="60998" y="64214"/>
                </a:lnTo>
                <a:lnTo>
                  <a:pt x="102825" y="0"/>
                </a:lnTo>
                <a:lnTo>
                  <a:pt x="142474" y="42520"/>
                </a:lnTo>
                <a:lnTo>
                  <a:pt x="164140" y="20889"/>
                </a:lnTo>
                <a:lnTo>
                  <a:pt x="205092" y="20959"/>
                </a:lnTo>
                <a:lnTo>
                  <a:pt x="225693" y="63346"/>
                </a:lnTo>
                <a:lnTo>
                  <a:pt x="266648" y="41652"/>
                </a:lnTo>
                <a:lnTo>
                  <a:pt x="287563" y="42086"/>
                </a:lnTo>
                <a:lnTo>
                  <a:pt x="307541" y="83438"/>
                </a:lnTo>
                <a:close/>
              </a:path>
            </a:pathLst>
          </a:custGeom>
          <a:solidFill>
            <a:srgbClr val="F7BE16">
              <a:alpha val="61540"/>
            </a:srgbClr>
          </a:solidFill>
          <a:ln cap="flat" cmpd="sng" w="19050">
            <a:solidFill>
              <a:srgbClr val="FCBD2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6" name="Google Shape;1036;p32"/>
          <p:cNvSpPr/>
          <p:nvPr/>
        </p:nvSpPr>
        <p:spPr>
          <a:xfrm>
            <a:off x="3411525" y="1785550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2"/>
          <p:cNvSpPr/>
          <p:nvPr/>
        </p:nvSpPr>
        <p:spPr>
          <a:xfrm>
            <a:off x="1873725" y="2811613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2"/>
          <p:cNvSpPr/>
          <p:nvPr/>
        </p:nvSpPr>
        <p:spPr>
          <a:xfrm>
            <a:off x="2386325" y="3342963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2"/>
          <p:cNvSpPr/>
          <p:nvPr/>
        </p:nvSpPr>
        <p:spPr>
          <a:xfrm>
            <a:off x="4436725" y="2811600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4949325" y="2289075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2"/>
          <p:cNvSpPr/>
          <p:nvPr/>
        </p:nvSpPr>
        <p:spPr>
          <a:xfrm>
            <a:off x="5974525" y="2289075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2"/>
          <p:cNvSpPr/>
          <p:nvPr/>
        </p:nvSpPr>
        <p:spPr>
          <a:xfrm>
            <a:off x="6487125" y="3332275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2"/>
          <p:cNvSpPr/>
          <p:nvPr/>
        </p:nvSpPr>
        <p:spPr>
          <a:xfrm>
            <a:off x="7512325" y="2811613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2"/>
          <p:cNvSpPr/>
          <p:nvPr/>
        </p:nvSpPr>
        <p:spPr>
          <a:xfrm>
            <a:off x="8024925" y="2811613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2466900" y="4360975"/>
            <a:ext cx="298800" cy="298800"/>
          </a:xfrm>
          <a:prstGeom prst="mathMultiply">
            <a:avLst>
              <a:gd fmla="val 23520" name="adj1"/>
            </a:avLst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2"/>
          <p:cNvSpPr txBox="1"/>
          <p:nvPr>
            <p:ph type="title"/>
          </p:nvPr>
        </p:nvSpPr>
        <p:spPr>
          <a:xfrm>
            <a:off x="1787332" y="2549190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50:2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7" name="Google Shape;1047;p32"/>
          <p:cNvSpPr txBox="1"/>
          <p:nvPr>
            <p:ph type="title"/>
          </p:nvPr>
        </p:nvSpPr>
        <p:spPr>
          <a:xfrm>
            <a:off x="2299932" y="3000490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25:3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8" name="Google Shape;1048;p32"/>
          <p:cNvSpPr txBox="1"/>
          <p:nvPr>
            <p:ph type="title"/>
          </p:nvPr>
        </p:nvSpPr>
        <p:spPr>
          <a:xfrm>
            <a:off x="3249502" y="1416850"/>
            <a:ext cx="6228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:5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9" name="Google Shape;1049;p32"/>
          <p:cNvSpPr txBox="1"/>
          <p:nvPr>
            <p:ph type="title"/>
          </p:nvPr>
        </p:nvSpPr>
        <p:spPr>
          <a:xfrm>
            <a:off x="4350332" y="2474465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:7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0" name="Google Shape;1050;p32"/>
          <p:cNvSpPr txBox="1"/>
          <p:nvPr>
            <p:ph type="title"/>
          </p:nvPr>
        </p:nvSpPr>
        <p:spPr>
          <a:xfrm>
            <a:off x="4862932" y="2003690"/>
            <a:ext cx="4716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:8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1" name="Google Shape;1051;p32"/>
          <p:cNvSpPr txBox="1"/>
          <p:nvPr>
            <p:ph type="title"/>
          </p:nvPr>
        </p:nvSpPr>
        <p:spPr>
          <a:xfrm>
            <a:off x="5812540" y="2003700"/>
            <a:ext cx="6228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75:10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2" name="Google Shape;1052;p32"/>
          <p:cNvSpPr txBox="1"/>
          <p:nvPr>
            <p:ph type="title"/>
          </p:nvPr>
        </p:nvSpPr>
        <p:spPr>
          <a:xfrm>
            <a:off x="6325115" y="2961025"/>
            <a:ext cx="6228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5:11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3" name="Google Shape;1053;p32"/>
          <p:cNvSpPr txBox="1"/>
          <p:nvPr>
            <p:ph type="title"/>
          </p:nvPr>
        </p:nvSpPr>
        <p:spPr>
          <a:xfrm>
            <a:off x="7350315" y="2474488"/>
            <a:ext cx="6228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:13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4" name="Google Shape;1054;p32"/>
          <p:cNvSpPr txBox="1"/>
          <p:nvPr>
            <p:ph type="title"/>
          </p:nvPr>
        </p:nvSpPr>
        <p:spPr>
          <a:xfrm>
            <a:off x="7862915" y="2474488"/>
            <a:ext cx="622800" cy="30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50:14</a:t>
            </a:r>
            <a:endParaRPr sz="1200">
              <a:solidFill>
                <a:srgbClr val="99999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3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grpSp>
        <p:nvGrpSpPr>
          <p:cNvPr id="1060" name="Google Shape;1060;p33"/>
          <p:cNvGrpSpPr/>
          <p:nvPr/>
        </p:nvGrpSpPr>
        <p:grpSpPr>
          <a:xfrm>
            <a:off x="2510288" y="1260484"/>
            <a:ext cx="4055284" cy="3187775"/>
            <a:chOff x="1092591" y="1367636"/>
            <a:chExt cx="4914900" cy="3394500"/>
          </a:xfrm>
        </p:grpSpPr>
        <p:cxnSp>
          <p:nvCxnSpPr>
            <p:cNvPr id="1061" name="Google Shape;1061;p33"/>
            <p:cNvCxnSpPr/>
            <p:nvPr/>
          </p:nvCxnSpPr>
          <p:spPr>
            <a:xfrm>
              <a:off x="1092591" y="4557391"/>
              <a:ext cx="49149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33"/>
            <p:cNvCxnSpPr/>
            <p:nvPr/>
          </p:nvCxnSpPr>
          <p:spPr>
            <a:xfrm>
              <a:off x="1323247" y="1367636"/>
              <a:ext cx="0" cy="33945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3" name="Google Shape;1063;p33"/>
          <p:cNvSpPr txBox="1"/>
          <p:nvPr>
            <p:ph type="title"/>
          </p:nvPr>
        </p:nvSpPr>
        <p:spPr>
          <a:xfrm>
            <a:off x="7794300" y="1924338"/>
            <a:ext cx="892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4" name="Google Shape;1064;p33"/>
          <p:cNvSpPr txBox="1"/>
          <p:nvPr>
            <p:ph type="title"/>
          </p:nvPr>
        </p:nvSpPr>
        <p:spPr>
          <a:xfrm>
            <a:off x="6697800" y="2284088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33"/>
          <p:cNvSpPr txBox="1"/>
          <p:nvPr>
            <p:ph type="title"/>
          </p:nvPr>
        </p:nvSpPr>
        <p:spPr>
          <a:xfrm>
            <a:off x="457200" y="3855713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33"/>
          <p:cNvSpPr txBox="1"/>
          <p:nvPr>
            <p:ph type="title"/>
          </p:nvPr>
        </p:nvSpPr>
        <p:spPr>
          <a:xfrm>
            <a:off x="457200" y="192432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9B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EC9B3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7" name="Google Shape;1067;p33"/>
          <p:cNvSpPr txBox="1"/>
          <p:nvPr>
            <p:ph type="title"/>
          </p:nvPr>
        </p:nvSpPr>
        <p:spPr>
          <a:xfrm>
            <a:off x="457200" y="2284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33"/>
          <p:cNvSpPr txBox="1"/>
          <p:nvPr>
            <p:ph type="title"/>
          </p:nvPr>
        </p:nvSpPr>
        <p:spPr>
          <a:xfrm>
            <a:off x="7625700" y="3535338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9" name="Google Shape;1069;p33"/>
          <p:cNvSpPr txBox="1"/>
          <p:nvPr>
            <p:ph type="title"/>
          </p:nvPr>
        </p:nvSpPr>
        <p:spPr>
          <a:xfrm>
            <a:off x="457200" y="352730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0" name="Google Shape;1070;p33"/>
          <p:cNvSpPr txBox="1"/>
          <p:nvPr>
            <p:ph type="title"/>
          </p:nvPr>
        </p:nvSpPr>
        <p:spPr>
          <a:xfrm>
            <a:off x="6697800" y="3863750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33"/>
          <p:cNvSpPr/>
          <p:nvPr/>
        </p:nvSpPr>
        <p:spPr>
          <a:xfrm>
            <a:off x="2716525" y="2042716"/>
            <a:ext cx="3729875" cy="2215150"/>
          </a:xfrm>
          <a:custGeom>
            <a:rect b="b" l="l" r="r" t="t"/>
            <a:pathLst>
              <a:path extrusionOk="0" h="88606" w="149195">
                <a:moveTo>
                  <a:pt x="0" y="88606"/>
                </a:moveTo>
                <a:cubicBezTo>
                  <a:pt x="5564" y="83326"/>
                  <a:pt x="23446" y="58574"/>
                  <a:pt x="33381" y="56927"/>
                </a:cubicBezTo>
                <a:cubicBezTo>
                  <a:pt x="43316" y="55281"/>
                  <a:pt x="51265" y="81566"/>
                  <a:pt x="59610" y="78727"/>
                </a:cubicBezTo>
                <a:cubicBezTo>
                  <a:pt x="67956" y="75889"/>
                  <a:pt x="76471" y="40634"/>
                  <a:pt x="83454" y="39896"/>
                </a:cubicBezTo>
                <a:cubicBezTo>
                  <a:pt x="90437" y="39158"/>
                  <a:pt x="93559" y="79806"/>
                  <a:pt x="101507" y="74299"/>
                </a:cubicBezTo>
                <a:cubicBezTo>
                  <a:pt x="109455" y="68792"/>
                  <a:pt x="123194" y="18947"/>
                  <a:pt x="131142" y="6855"/>
                </a:cubicBezTo>
                <a:cubicBezTo>
                  <a:pt x="139090" y="-5237"/>
                  <a:pt x="146186" y="2597"/>
                  <a:pt x="149195" y="1745"/>
                </a:cubicBez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072" name="Google Shape;1072;p33"/>
          <p:cNvSpPr/>
          <p:nvPr/>
        </p:nvSpPr>
        <p:spPr>
          <a:xfrm>
            <a:off x="2716525" y="2288951"/>
            <a:ext cx="3721375" cy="1985950"/>
          </a:xfrm>
          <a:custGeom>
            <a:rect b="b" l="l" r="r" t="t"/>
            <a:pathLst>
              <a:path extrusionOk="0" h="79438" w="148855">
                <a:moveTo>
                  <a:pt x="0" y="79438"/>
                </a:moveTo>
                <a:cubicBezTo>
                  <a:pt x="4201" y="66778"/>
                  <a:pt x="17712" y="10518"/>
                  <a:pt x="25206" y="3478"/>
                </a:cubicBezTo>
                <a:cubicBezTo>
                  <a:pt x="32700" y="-3562"/>
                  <a:pt x="38150" y="35213"/>
                  <a:pt x="44963" y="37200"/>
                </a:cubicBezTo>
                <a:cubicBezTo>
                  <a:pt x="51776" y="39187"/>
                  <a:pt x="60064" y="10688"/>
                  <a:pt x="66082" y="15400"/>
                </a:cubicBezTo>
                <a:cubicBezTo>
                  <a:pt x="72100" y="20112"/>
                  <a:pt x="73178" y="68027"/>
                  <a:pt x="81069" y="65472"/>
                </a:cubicBezTo>
                <a:cubicBezTo>
                  <a:pt x="88960" y="62917"/>
                  <a:pt x="104175" y="1207"/>
                  <a:pt x="113429" y="71"/>
                </a:cubicBezTo>
                <a:cubicBezTo>
                  <a:pt x="122683" y="-1064"/>
                  <a:pt x="130688" y="50541"/>
                  <a:pt x="136592" y="58659"/>
                </a:cubicBezTo>
                <a:cubicBezTo>
                  <a:pt x="142496" y="66777"/>
                  <a:pt x="146811" y="50427"/>
                  <a:pt x="148855" y="48781"/>
                </a:cubicBez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073" name="Google Shape;1073;p33"/>
          <p:cNvSpPr/>
          <p:nvPr/>
        </p:nvSpPr>
        <p:spPr>
          <a:xfrm>
            <a:off x="2725025" y="1621481"/>
            <a:ext cx="3755450" cy="2661925"/>
          </a:xfrm>
          <a:custGeom>
            <a:rect b="b" l="l" r="r" t="t"/>
            <a:pathLst>
              <a:path extrusionOk="0" h="106477" w="150218">
                <a:moveTo>
                  <a:pt x="0" y="106477"/>
                </a:moveTo>
                <a:cubicBezTo>
                  <a:pt x="2725" y="88821"/>
                  <a:pt x="11128" y="7298"/>
                  <a:pt x="16351" y="542"/>
                </a:cubicBezTo>
                <a:cubicBezTo>
                  <a:pt x="21574" y="-6214"/>
                  <a:pt x="22652" y="64524"/>
                  <a:pt x="31338" y="65943"/>
                </a:cubicBezTo>
                <a:cubicBezTo>
                  <a:pt x="40024" y="67362"/>
                  <a:pt x="55637" y="9456"/>
                  <a:pt x="68467" y="9058"/>
                </a:cubicBezTo>
                <a:cubicBezTo>
                  <a:pt x="81297" y="8661"/>
                  <a:pt x="94695" y="58108"/>
                  <a:pt x="108320" y="63558"/>
                </a:cubicBezTo>
                <a:cubicBezTo>
                  <a:pt x="121945" y="69008"/>
                  <a:pt x="143235" y="45391"/>
                  <a:pt x="150218" y="41758"/>
                </a:cubicBezTo>
              </a:path>
            </a:pathLst>
          </a:cu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074" name="Google Shape;1074;p33"/>
          <p:cNvSpPr/>
          <p:nvPr/>
        </p:nvSpPr>
        <p:spPr>
          <a:xfrm>
            <a:off x="2742075" y="1747956"/>
            <a:ext cx="3712850" cy="2509925"/>
          </a:xfrm>
          <a:custGeom>
            <a:rect b="b" l="l" r="r" t="t"/>
            <a:pathLst>
              <a:path extrusionOk="0" h="100397" w="148514">
                <a:moveTo>
                  <a:pt x="0" y="100397"/>
                </a:moveTo>
                <a:cubicBezTo>
                  <a:pt x="7721" y="84047"/>
                  <a:pt x="32927" y="12457"/>
                  <a:pt x="46325" y="2295"/>
                </a:cubicBezTo>
                <a:cubicBezTo>
                  <a:pt x="59723" y="-7867"/>
                  <a:pt x="68920" y="39594"/>
                  <a:pt x="80388" y="39424"/>
                </a:cubicBezTo>
                <a:cubicBezTo>
                  <a:pt x="91856" y="39254"/>
                  <a:pt x="107127" y="-8037"/>
                  <a:pt x="115132" y="1273"/>
                </a:cubicBezTo>
                <a:cubicBezTo>
                  <a:pt x="123137" y="10584"/>
                  <a:pt x="122853" y="81832"/>
                  <a:pt x="128417" y="95287"/>
                </a:cubicBezTo>
                <a:cubicBezTo>
                  <a:pt x="133981" y="108742"/>
                  <a:pt x="145165" y="84217"/>
                  <a:pt x="148514" y="82003"/>
                </a:cubicBez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075" name="Google Shape;1075;p33"/>
          <p:cNvSpPr txBox="1"/>
          <p:nvPr/>
        </p:nvSpPr>
        <p:spPr>
          <a:xfrm>
            <a:off x="2981742" y="4330882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6" name="Google Shape;1076;p33"/>
          <p:cNvSpPr txBox="1"/>
          <p:nvPr/>
        </p:nvSpPr>
        <p:spPr>
          <a:xfrm>
            <a:off x="3875892" y="4330882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7" name="Google Shape;1077;p33"/>
          <p:cNvSpPr txBox="1"/>
          <p:nvPr/>
        </p:nvSpPr>
        <p:spPr>
          <a:xfrm>
            <a:off x="4770042" y="4330882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8" name="Google Shape;1078;p33"/>
          <p:cNvSpPr txBox="1"/>
          <p:nvPr/>
        </p:nvSpPr>
        <p:spPr>
          <a:xfrm>
            <a:off x="5664192" y="4330882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457200" y="383675"/>
            <a:ext cx="4114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Infographics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full of infographics begins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92" name="Google Shape;92;p16"/>
            <p:cNvSpPr/>
            <p:nvPr/>
          </p:nvSpPr>
          <p:spPr>
            <a:xfrm>
              <a:off x="4174125" y="4048325"/>
              <a:ext cx="4860300" cy="1292275"/>
            </a:xfrm>
            <a:custGeom>
              <a:rect b="b" l="l" r="r" t="t"/>
              <a:pathLst>
                <a:path extrusionOk="0" h="51691" w="194412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cap="flat" cmpd="sng" w="28575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96" name="Google Shape;96;p16"/>
            <p:cNvSpPr/>
            <p:nvPr/>
          </p:nvSpPr>
          <p:spPr>
            <a:xfrm>
              <a:off x="1841200" y="3019100"/>
              <a:ext cx="7456250" cy="2172825"/>
            </a:xfrm>
            <a:custGeom>
              <a:rect b="b" l="l" r="r" t="t"/>
              <a:pathLst>
                <a:path extrusionOk="0" h="86913" w="29825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cap="flat" cmpd="sng" w="2857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Google Shape;97;p16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103" name="Google Shape;103;p16"/>
            <p:cNvSpPr/>
            <p:nvPr/>
          </p:nvSpPr>
          <p:spPr>
            <a:xfrm>
              <a:off x="-182975" y="1681100"/>
              <a:ext cx="9446100" cy="3339300"/>
            </a:xfrm>
            <a:custGeom>
              <a:rect b="b" l="l" r="r" t="t"/>
              <a:pathLst>
                <a:path extrusionOk="0" h="133572" w="377844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cap="flat" cmpd="sng" w="2857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16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110" name="Google Shape;110;p16"/>
            <p:cNvSpPr/>
            <p:nvPr/>
          </p:nvSpPr>
          <p:spPr>
            <a:xfrm>
              <a:off x="-34300" y="423125"/>
              <a:ext cx="9343175" cy="4723050"/>
            </a:xfrm>
            <a:custGeom>
              <a:rect b="b" l="l" r="r" t="t"/>
              <a:pathLst>
                <a:path extrusionOk="0" h="188922" w="373727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cap="flat" cmpd="sng" w="2857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16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4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4" name="Google Shape;1084;p34"/>
          <p:cNvSpPr/>
          <p:nvPr/>
        </p:nvSpPr>
        <p:spPr>
          <a:xfrm>
            <a:off x="-1367975" y="1598663"/>
            <a:ext cx="5224650" cy="1154050"/>
          </a:xfrm>
          <a:custGeom>
            <a:rect b="b" l="l" r="r" t="t"/>
            <a:pathLst>
              <a:path extrusionOk="0" h="46162" w="208986">
                <a:moveTo>
                  <a:pt x="172026" y="0"/>
                </a:moveTo>
                <a:lnTo>
                  <a:pt x="164659" y="2320"/>
                </a:lnTo>
                <a:lnTo>
                  <a:pt x="158248" y="10016"/>
                </a:lnTo>
                <a:lnTo>
                  <a:pt x="151132" y="10455"/>
                </a:lnTo>
                <a:lnTo>
                  <a:pt x="142150" y="14718"/>
                </a:lnTo>
                <a:lnTo>
                  <a:pt x="135865" y="13245"/>
                </a:lnTo>
                <a:lnTo>
                  <a:pt x="134376" y="15518"/>
                </a:lnTo>
                <a:lnTo>
                  <a:pt x="131398" y="17524"/>
                </a:lnTo>
                <a:lnTo>
                  <a:pt x="126884" y="11709"/>
                </a:lnTo>
                <a:lnTo>
                  <a:pt x="125802" y="12681"/>
                </a:lnTo>
                <a:lnTo>
                  <a:pt x="119658" y="6866"/>
                </a:lnTo>
                <a:lnTo>
                  <a:pt x="115300" y="8715"/>
                </a:lnTo>
                <a:lnTo>
                  <a:pt x="113451" y="8151"/>
                </a:lnTo>
                <a:lnTo>
                  <a:pt x="105175" y="10455"/>
                </a:lnTo>
                <a:lnTo>
                  <a:pt x="102745" y="8402"/>
                </a:lnTo>
                <a:lnTo>
                  <a:pt x="99673" y="9765"/>
                </a:lnTo>
                <a:lnTo>
                  <a:pt x="97635" y="7759"/>
                </a:lnTo>
                <a:lnTo>
                  <a:pt x="87870" y="16254"/>
                </a:lnTo>
                <a:lnTo>
                  <a:pt x="86005" y="15925"/>
                </a:lnTo>
                <a:lnTo>
                  <a:pt x="79610" y="15925"/>
                </a:lnTo>
                <a:lnTo>
                  <a:pt x="77666" y="13417"/>
                </a:lnTo>
                <a:lnTo>
                  <a:pt x="74359" y="14452"/>
                </a:lnTo>
                <a:lnTo>
                  <a:pt x="60848" y="10831"/>
                </a:lnTo>
                <a:lnTo>
                  <a:pt x="47493" y="11787"/>
                </a:lnTo>
                <a:lnTo>
                  <a:pt x="43277" y="8888"/>
                </a:lnTo>
                <a:lnTo>
                  <a:pt x="33512" y="7587"/>
                </a:lnTo>
                <a:lnTo>
                  <a:pt x="25189" y="3370"/>
                </a:lnTo>
                <a:lnTo>
                  <a:pt x="21944" y="5878"/>
                </a:lnTo>
                <a:lnTo>
                  <a:pt x="18449" y="11881"/>
                </a:lnTo>
                <a:lnTo>
                  <a:pt x="13919" y="12602"/>
                </a:lnTo>
                <a:lnTo>
                  <a:pt x="11411" y="16160"/>
                </a:lnTo>
                <a:lnTo>
                  <a:pt x="1301" y="19813"/>
                </a:lnTo>
                <a:lnTo>
                  <a:pt x="0" y="21192"/>
                </a:lnTo>
                <a:lnTo>
                  <a:pt x="0" y="46161"/>
                </a:lnTo>
                <a:lnTo>
                  <a:pt x="11301" y="41960"/>
                </a:lnTo>
                <a:lnTo>
                  <a:pt x="17289" y="37195"/>
                </a:lnTo>
                <a:lnTo>
                  <a:pt x="20424" y="38731"/>
                </a:lnTo>
                <a:lnTo>
                  <a:pt x="24546" y="38967"/>
                </a:lnTo>
                <a:lnTo>
                  <a:pt x="33668" y="34374"/>
                </a:lnTo>
                <a:lnTo>
                  <a:pt x="38433" y="33073"/>
                </a:lnTo>
                <a:lnTo>
                  <a:pt x="40785" y="34123"/>
                </a:lnTo>
                <a:lnTo>
                  <a:pt x="49108" y="27822"/>
                </a:lnTo>
                <a:lnTo>
                  <a:pt x="53810" y="27822"/>
                </a:lnTo>
                <a:lnTo>
                  <a:pt x="58387" y="26255"/>
                </a:lnTo>
                <a:lnTo>
                  <a:pt x="64437" y="30330"/>
                </a:lnTo>
                <a:lnTo>
                  <a:pt x="66867" y="28794"/>
                </a:lnTo>
                <a:lnTo>
                  <a:pt x="70989" y="31866"/>
                </a:lnTo>
                <a:lnTo>
                  <a:pt x="73403" y="29201"/>
                </a:lnTo>
                <a:lnTo>
                  <a:pt x="75472" y="28010"/>
                </a:lnTo>
                <a:lnTo>
                  <a:pt x="86648" y="38575"/>
                </a:lnTo>
                <a:lnTo>
                  <a:pt x="93184" y="40675"/>
                </a:lnTo>
                <a:lnTo>
                  <a:pt x="98200" y="36474"/>
                </a:lnTo>
                <a:lnTo>
                  <a:pt x="101021" y="37352"/>
                </a:lnTo>
                <a:lnTo>
                  <a:pt x="109658" y="31537"/>
                </a:lnTo>
                <a:lnTo>
                  <a:pt x="114752" y="33716"/>
                </a:lnTo>
                <a:lnTo>
                  <a:pt x="116695" y="32838"/>
                </a:lnTo>
                <a:lnTo>
                  <a:pt x="126053" y="36474"/>
                </a:lnTo>
                <a:lnTo>
                  <a:pt x="127667" y="34766"/>
                </a:lnTo>
                <a:lnTo>
                  <a:pt x="135019" y="33402"/>
                </a:lnTo>
                <a:lnTo>
                  <a:pt x="138498" y="34452"/>
                </a:lnTo>
                <a:lnTo>
                  <a:pt x="143169" y="33402"/>
                </a:lnTo>
                <a:lnTo>
                  <a:pt x="152950" y="33559"/>
                </a:lnTo>
                <a:lnTo>
                  <a:pt x="156618" y="33308"/>
                </a:lnTo>
                <a:lnTo>
                  <a:pt x="159486" y="31600"/>
                </a:lnTo>
                <a:lnTo>
                  <a:pt x="163154" y="33575"/>
                </a:lnTo>
                <a:lnTo>
                  <a:pt x="165505" y="33590"/>
                </a:lnTo>
                <a:lnTo>
                  <a:pt x="168123" y="31537"/>
                </a:lnTo>
                <a:lnTo>
                  <a:pt x="172888" y="36474"/>
                </a:lnTo>
                <a:lnTo>
                  <a:pt x="175803" y="35988"/>
                </a:lnTo>
                <a:lnTo>
                  <a:pt x="179753" y="37995"/>
                </a:lnTo>
                <a:lnTo>
                  <a:pt x="185161" y="35346"/>
                </a:lnTo>
                <a:lnTo>
                  <a:pt x="190976" y="40675"/>
                </a:lnTo>
                <a:lnTo>
                  <a:pt x="201964" y="42117"/>
                </a:lnTo>
                <a:lnTo>
                  <a:pt x="206494" y="45189"/>
                </a:lnTo>
                <a:lnTo>
                  <a:pt x="208986" y="45832"/>
                </a:lnTo>
                <a:lnTo>
                  <a:pt x="208986" y="20737"/>
                </a:lnTo>
                <a:lnTo>
                  <a:pt x="204613" y="18919"/>
                </a:lnTo>
                <a:lnTo>
                  <a:pt x="201227" y="16975"/>
                </a:lnTo>
                <a:lnTo>
                  <a:pt x="196603" y="12837"/>
                </a:lnTo>
                <a:lnTo>
                  <a:pt x="191133" y="11756"/>
                </a:lnTo>
                <a:lnTo>
                  <a:pt x="187575" y="2477"/>
                </a:lnTo>
                <a:lnTo>
                  <a:pt x="184800" y="674"/>
                </a:lnTo>
                <a:lnTo>
                  <a:pt x="182371" y="2116"/>
                </a:lnTo>
                <a:lnTo>
                  <a:pt x="179784" y="1364"/>
                </a:lnTo>
                <a:lnTo>
                  <a:pt x="177277" y="3699"/>
                </a:lnTo>
                <a:lnTo>
                  <a:pt x="172026" y="0"/>
                </a:lnTo>
                <a:close/>
              </a:path>
            </a:pathLst>
          </a:cu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-1367975" y="2367375"/>
            <a:ext cx="5224650" cy="1029450"/>
          </a:xfrm>
          <a:custGeom>
            <a:rect b="b" l="l" r="r" t="t"/>
            <a:pathLst>
              <a:path extrusionOk="0" h="41178" w="208986">
                <a:moveTo>
                  <a:pt x="58387" y="1"/>
                </a:moveTo>
                <a:lnTo>
                  <a:pt x="53810" y="1568"/>
                </a:lnTo>
                <a:lnTo>
                  <a:pt x="49108" y="1568"/>
                </a:lnTo>
                <a:lnTo>
                  <a:pt x="40785" y="7869"/>
                </a:lnTo>
                <a:lnTo>
                  <a:pt x="38433" y="6819"/>
                </a:lnTo>
                <a:lnTo>
                  <a:pt x="33668" y="8120"/>
                </a:lnTo>
                <a:lnTo>
                  <a:pt x="24546" y="12713"/>
                </a:lnTo>
                <a:lnTo>
                  <a:pt x="20424" y="12477"/>
                </a:lnTo>
                <a:lnTo>
                  <a:pt x="17289" y="10941"/>
                </a:lnTo>
                <a:lnTo>
                  <a:pt x="11301" y="15706"/>
                </a:lnTo>
                <a:lnTo>
                  <a:pt x="0" y="19907"/>
                </a:lnTo>
                <a:lnTo>
                  <a:pt x="0" y="41177"/>
                </a:lnTo>
                <a:lnTo>
                  <a:pt x="9467" y="36882"/>
                </a:lnTo>
                <a:lnTo>
                  <a:pt x="13590" y="36867"/>
                </a:lnTo>
                <a:lnTo>
                  <a:pt x="19279" y="32932"/>
                </a:lnTo>
                <a:lnTo>
                  <a:pt x="22258" y="32932"/>
                </a:lnTo>
                <a:lnTo>
                  <a:pt x="26019" y="30519"/>
                </a:lnTo>
                <a:lnTo>
                  <a:pt x="31239" y="27180"/>
                </a:lnTo>
                <a:lnTo>
                  <a:pt x="34264" y="27603"/>
                </a:lnTo>
                <a:lnTo>
                  <a:pt x="38386" y="31365"/>
                </a:lnTo>
                <a:lnTo>
                  <a:pt x="41662" y="32211"/>
                </a:lnTo>
                <a:lnTo>
                  <a:pt x="46035" y="30989"/>
                </a:lnTo>
                <a:lnTo>
                  <a:pt x="50158" y="33418"/>
                </a:lnTo>
                <a:lnTo>
                  <a:pt x="57682" y="35456"/>
                </a:lnTo>
                <a:lnTo>
                  <a:pt x="70472" y="34939"/>
                </a:lnTo>
                <a:lnTo>
                  <a:pt x="75017" y="27117"/>
                </a:lnTo>
                <a:lnTo>
                  <a:pt x="79202" y="23716"/>
                </a:lnTo>
                <a:lnTo>
                  <a:pt x="84908" y="28873"/>
                </a:lnTo>
                <a:lnTo>
                  <a:pt x="99830" y="21474"/>
                </a:lnTo>
                <a:lnTo>
                  <a:pt x="112448" y="29171"/>
                </a:lnTo>
                <a:lnTo>
                  <a:pt x="113717" y="31961"/>
                </a:lnTo>
                <a:lnTo>
                  <a:pt x="116930" y="33967"/>
                </a:lnTo>
                <a:lnTo>
                  <a:pt x="119109" y="36820"/>
                </a:lnTo>
                <a:lnTo>
                  <a:pt x="123545" y="32619"/>
                </a:lnTo>
                <a:lnTo>
                  <a:pt x="124329" y="29124"/>
                </a:lnTo>
                <a:lnTo>
                  <a:pt x="128091" y="28026"/>
                </a:lnTo>
                <a:lnTo>
                  <a:pt x="129721" y="24986"/>
                </a:lnTo>
                <a:lnTo>
                  <a:pt x="133780" y="23967"/>
                </a:lnTo>
                <a:lnTo>
                  <a:pt x="139486" y="27901"/>
                </a:lnTo>
                <a:lnTo>
                  <a:pt x="144345" y="34453"/>
                </a:lnTo>
                <a:lnTo>
                  <a:pt x="151492" y="32023"/>
                </a:lnTo>
                <a:lnTo>
                  <a:pt x="159502" y="26992"/>
                </a:lnTo>
                <a:lnTo>
                  <a:pt x="162652" y="26271"/>
                </a:lnTo>
                <a:lnTo>
                  <a:pt x="164596" y="23105"/>
                </a:lnTo>
                <a:lnTo>
                  <a:pt x="170897" y="20800"/>
                </a:lnTo>
                <a:lnTo>
                  <a:pt x="183280" y="30080"/>
                </a:lnTo>
                <a:lnTo>
                  <a:pt x="190427" y="34265"/>
                </a:lnTo>
                <a:lnTo>
                  <a:pt x="196133" y="34218"/>
                </a:lnTo>
                <a:lnTo>
                  <a:pt x="202497" y="38575"/>
                </a:lnTo>
                <a:lnTo>
                  <a:pt x="206572" y="38763"/>
                </a:lnTo>
                <a:lnTo>
                  <a:pt x="208986" y="41177"/>
                </a:lnTo>
                <a:lnTo>
                  <a:pt x="208986" y="19578"/>
                </a:lnTo>
                <a:lnTo>
                  <a:pt x="206494" y="18935"/>
                </a:lnTo>
                <a:lnTo>
                  <a:pt x="201964" y="15863"/>
                </a:lnTo>
                <a:lnTo>
                  <a:pt x="190976" y="14421"/>
                </a:lnTo>
                <a:lnTo>
                  <a:pt x="185161" y="9092"/>
                </a:lnTo>
                <a:lnTo>
                  <a:pt x="179753" y="11741"/>
                </a:lnTo>
                <a:lnTo>
                  <a:pt x="175803" y="9734"/>
                </a:lnTo>
                <a:lnTo>
                  <a:pt x="172888" y="10220"/>
                </a:lnTo>
                <a:lnTo>
                  <a:pt x="168123" y="5283"/>
                </a:lnTo>
                <a:lnTo>
                  <a:pt x="165505" y="7336"/>
                </a:lnTo>
                <a:lnTo>
                  <a:pt x="163154" y="7321"/>
                </a:lnTo>
                <a:lnTo>
                  <a:pt x="159486" y="5346"/>
                </a:lnTo>
                <a:lnTo>
                  <a:pt x="156618" y="7054"/>
                </a:lnTo>
                <a:lnTo>
                  <a:pt x="152950" y="7305"/>
                </a:lnTo>
                <a:lnTo>
                  <a:pt x="143169" y="7148"/>
                </a:lnTo>
                <a:lnTo>
                  <a:pt x="138498" y="8198"/>
                </a:lnTo>
                <a:lnTo>
                  <a:pt x="135019" y="7148"/>
                </a:lnTo>
                <a:lnTo>
                  <a:pt x="127667" y="8512"/>
                </a:lnTo>
                <a:lnTo>
                  <a:pt x="126053" y="10220"/>
                </a:lnTo>
                <a:lnTo>
                  <a:pt x="116695" y="6584"/>
                </a:lnTo>
                <a:lnTo>
                  <a:pt x="114752" y="7462"/>
                </a:lnTo>
                <a:lnTo>
                  <a:pt x="109658" y="5283"/>
                </a:lnTo>
                <a:lnTo>
                  <a:pt x="101021" y="11098"/>
                </a:lnTo>
                <a:lnTo>
                  <a:pt x="98200" y="10220"/>
                </a:lnTo>
                <a:lnTo>
                  <a:pt x="93184" y="14421"/>
                </a:lnTo>
                <a:lnTo>
                  <a:pt x="86648" y="12321"/>
                </a:lnTo>
                <a:lnTo>
                  <a:pt x="75472" y="1756"/>
                </a:lnTo>
                <a:lnTo>
                  <a:pt x="73403" y="2947"/>
                </a:lnTo>
                <a:lnTo>
                  <a:pt x="70989" y="5612"/>
                </a:lnTo>
                <a:lnTo>
                  <a:pt x="66867" y="2540"/>
                </a:lnTo>
                <a:lnTo>
                  <a:pt x="64437" y="4076"/>
                </a:lnTo>
                <a:lnTo>
                  <a:pt x="58387" y="1"/>
                </a:lnTo>
                <a:close/>
              </a:path>
            </a:pathLst>
          </a:cu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-1367975" y="3013550"/>
            <a:ext cx="5224650" cy="1095275"/>
          </a:xfrm>
          <a:custGeom>
            <a:rect b="b" l="l" r="r" t="t"/>
            <a:pathLst>
              <a:path extrusionOk="0" h="43811" w="208986">
                <a:moveTo>
                  <a:pt x="170897" y="0"/>
                </a:moveTo>
                <a:lnTo>
                  <a:pt x="164596" y="2305"/>
                </a:lnTo>
                <a:lnTo>
                  <a:pt x="162652" y="5471"/>
                </a:lnTo>
                <a:lnTo>
                  <a:pt x="159502" y="6192"/>
                </a:lnTo>
                <a:lnTo>
                  <a:pt x="151492" y="11223"/>
                </a:lnTo>
                <a:lnTo>
                  <a:pt x="144345" y="13653"/>
                </a:lnTo>
                <a:lnTo>
                  <a:pt x="139486" y="7101"/>
                </a:lnTo>
                <a:lnTo>
                  <a:pt x="133780" y="3167"/>
                </a:lnTo>
                <a:lnTo>
                  <a:pt x="129721" y="4186"/>
                </a:lnTo>
                <a:lnTo>
                  <a:pt x="128091" y="7226"/>
                </a:lnTo>
                <a:lnTo>
                  <a:pt x="124329" y="8324"/>
                </a:lnTo>
                <a:lnTo>
                  <a:pt x="123545" y="11819"/>
                </a:lnTo>
                <a:lnTo>
                  <a:pt x="119109" y="16020"/>
                </a:lnTo>
                <a:lnTo>
                  <a:pt x="116930" y="13167"/>
                </a:lnTo>
                <a:lnTo>
                  <a:pt x="113717" y="11161"/>
                </a:lnTo>
                <a:lnTo>
                  <a:pt x="112448" y="8371"/>
                </a:lnTo>
                <a:lnTo>
                  <a:pt x="99830" y="674"/>
                </a:lnTo>
                <a:lnTo>
                  <a:pt x="84908" y="8073"/>
                </a:lnTo>
                <a:lnTo>
                  <a:pt x="79202" y="2916"/>
                </a:lnTo>
                <a:lnTo>
                  <a:pt x="75017" y="6317"/>
                </a:lnTo>
                <a:lnTo>
                  <a:pt x="70472" y="14139"/>
                </a:lnTo>
                <a:lnTo>
                  <a:pt x="57682" y="14656"/>
                </a:lnTo>
                <a:lnTo>
                  <a:pt x="50158" y="12618"/>
                </a:lnTo>
                <a:lnTo>
                  <a:pt x="46035" y="10189"/>
                </a:lnTo>
                <a:lnTo>
                  <a:pt x="41662" y="11411"/>
                </a:lnTo>
                <a:lnTo>
                  <a:pt x="38386" y="10565"/>
                </a:lnTo>
                <a:lnTo>
                  <a:pt x="34264" y="6803"/>
                </a:lnTo>
                <a:lnTo>
                  <a:pt x="31239" y="6380"/>
                </a:lnTo>
                <a:lnTo>
                  <a:pt x="26019" y="9719"/>
                </a:lnTo>
                <a:lnTo>
                  <a:pt x="22258" y="12132"/>
                </a:lnTo>
                <a:lnTo>
                  <a:pt x="19279" y="12132"/>
                </a:lnTo>
                <a:lnTo>
                  <a:pt x="13590" y="16067"/>
                </a:lnTo>
                <a:lnTo>
                  <a:pt x="9467" y="16082"/>
                </a:lnTo>
                <a:lnTo>
                  <a:pt x="0" y="20377"/>
                </a:lnTo>
                <a:lnTo>
                  <a:pt x="0" y="43810"/>
                </a:lnTo>
                <a:lnTo>
                  <a:pt x="3636" y="40268"/>
                </a:lnTo>
                <a:lnTo>
                  <a:pt x="7916" y="35095"/>
                </a:lnTo>
                <a:lnTo>
                  <a:pt x="21160" y="27133"/>
                </a:lnTo>
                <a:lnTo>
                  <a:pt x="24954" y="29374"/>
                </a:lnTo>
                <a:lnTo>
                  <a:pt x="30565" y="29092"/>
                </a:lnTo>
                <a:lnTo>
                  <a:pt x="38261" y="34374"/>
                </a:lnTo>
                <a:lnTo>
                  <a:pt x="47948" y="33967"/>
                </a:lnTo>
                <a:lnTo>
                  <a:pt x="52227" y="27509"/>
                </a:lnTo>
                <a:lnTo>
                  <a:pt x="54296" y="28794"/>
                </a:lnTo>
                <a:lnTo>
                  <a:pt x="61004" y="23872"/>
                </a:lnTo>
                <a:lnTo>
                  <a:pt x="63324" y="25957"/>
                </a:lnTo>
                <a:lnTo>
                  <a:pt x="66992" y="24437"/>
                </a:lnTo>
                <a:lnTo>
                  <a:pt x="73701" y="27274"/>
                </a:lnTo>
                <a:lnTo>
                  <a:pt x="78779" y="32509"/>
                </a:lnTo>
                <a:lnTo>
                  <a:pt x="85315" y="30659"/>
                </a:lnTo>
                <a:lnTo>
                  <a:pt x="87510" y="34296"/>
                </a:lnTo>
                <a:lnTo>
                  <a:pt x="91193" y="33136"/>
                </a:lnTo>
                <a:lnTo>
                  <a:pt x="99939" y="37274"/>
                </a:lnTo>
                <a:lnTo>
                  <a:pt x="109501" y="32243"/>
                </a:lnTo>
                <a:lnTo>
                  <a:pt x="112526" y="31945"/>
                </a:lnTo>
                <a:lnTo>
                  <a:pt x="116648" y="29844"/>
                </a:lnTo>
                <a:lnTo>
                  <a:pt x="118012" y="27509"/>
                </a:lnTo>
                <a:lnTo>
                  <a:pt x="122134" y="25487"/>
                </a:lnTo>
                <a:lnTo>
                  <a:pt x="124799" y="24844"/>
                </a:lnTo>
                <a:lnTo>
                  <a:pt x="128765" y="26474"/>
                </a:lnTo>
                <a:lnTo>
                  <a:pt x="131837" y="23872"/>
                </a:lnTo>
                <a:lnTo>
                  <a:pt x="134752" y="26067"/>
                </a:lnTo>
                <a:lnTo>
                  <a:pt x="141665" y="24045"/>
                </a:lnTo>
                <a:lnTo>
                  <a:pt x="144580" y="24437"/>
                </a:lnTo>
                <a:lnTo>
                  <a:pt x="152088" y="30816"/>
                </a:lnTo>
                <a:lnTo>
                  <a:pt x="153781" y="29531"/>
                </a:lnTo>
                <a:lnTo>
                  <a:pt x="160145" y="34280"/>
                </a:lnTo>
                <a:lnTo>
                  <a:pt x="165568" y="31067"/>
                </a:lnTo>
                <a:lnTo>
                  <a:pt x="173797" y="31631"/>
                </a:lnTo>
                <a:lnTo>
                  <a:pt x="176853" y="32493"/>
                </a:lnTo>
                <a:lnTo>
                  <a:pt x="179769" y="29092"/>
                </a:lnTo>
                <a:lnTo>
                  <a:pt x="184126" y="33136"/>
                </a:lnTo>
                <a:lnTo>
                  <a:pt x="189220" y="30503"/>
                </a:lnTo>
                <a:lnTo>
                  <a:pt x="190741" y="31380"/>
                </a:lnTo>
                <a:lnTo>
                  <a:pt x="192684" y="30409"/>
                </a:lnTo>
                <a:lnTo>
                  <a:pt x="198907" y="37196"/>
                </a:lnTo>
                <a:lnTo>
                  <a:pt x="208986" y="43089"/>
                </a:lnTo>
                <a:lnTo>
                  <a:pt x="208986" y="20377"/>
                </a:lnTo>
                <a:lnTo>
                  <a:pt x="206572" y="17963"/>
                </a:lnTo>
                <a:lnTo>
                  <a:pt x="202497" y="17775"/>
                </a:lnTo>
                <a:lnTo>
                  <a:pt x="196133" y="13418"/>
                </a:lnTo>
                <a:lnTo>
                  <a:pt x="190427" y="13465"/>
                </a:lnTo>
                <a:lnTo>
                  <a:pt x="183280" y="9280"/>
                </a:lnTo>
                <a:lnTo>
                  <a:pt x="170897" y="0"/>
                </a:lnTo>
                <a:close/>
              </a:path>
            </a:pathLst>
          </a:cu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-1367975" y="3705550"/>
            <a:ext cx="5224650" cy="1838225"/>
          </a:xfrm>
          <a:custGeom>
            <a:rect b="b" l="l" r="r" t="t"/>
            <a:pathLst>
              <a:path extrusionOk="0" h="73529" w="208986">
                <a:moveTo>
                  <a:pt x="61004" y="0"/>
                </a:moveTo>
                <a:lnTo>
                  <a:pt x="54296" y="4922"/>
                </a:lnTo>
                <a:lnTo>
                  <a:pt x="52227" y="3637"/>
                </a:lnTo>
                <a:lnTo>
                  <a:pt x="47948" y="10095"/>
                </a:lnTo>
                <a:lnTo>
                  <a:pt x="38261" y="10502"/>
                </a:lnTo>
                <a:lnTo>
                  <a:pt x="30565" y="5220"/>
                </a:lnTo>
                <a:lnTo>
                  <a:pt x="24954" y="5502"/>
                </a:lnTo>
                <a:lnTo>
                  <a:pt x="21160" y="3261"/>
                </a:lnTo>
                <a:lnTo>
                  <a:pt x="7916" y="11223"/>
                </a:lnTo>
                <a:lnTo>
                  <a:pt x="3636" y="16396"/>
                </a:lnTo>
                <a:lnTo>
                  <a:pt x="0" y="19938"/>
                </a:lnTo>
                <a:lnTo>
                  <a:pt x="0" y="73529"/>
                </a:lnTo>
                <a:lnTo>
                  <a:pt x="208986" y="73529"/>
                </a:lnTo>
                <a:lnTo>
                  <a:pt x="208986" y="19217"/>
                </a:lnTo>
                <a:lnTo>
                  <a:pt x="198907" y="13324"/>
                </a:lnTo>
                <a:lnTo>
                  <a:pt x="192684" y="6537"/>
                </a:lnTo>
                <a:lnTo>
                  <a:pt x="190741" y="7508"/>
                </a:lnTo>
                <a:lnTo>
                  <a:pt x="189220" y="6631"/>
                </a:lnTo>
                <a:lnTo>
                  <a:pt x="184126" y="9264"/>
                </a:lnTo>
                <a:lnTo>
                  <a:pt x="179769" y="5220"/>
                </a:lnTo>
                <a:lnTo>
                  <a:pt x="176853" y="8621"/>
                </a:lnTo>
                <a:lnTo>
                  <a:pt x="173797" y="7759"/>
                </a:lnTo>
                <a:lnTo>
                  <a:pt x="165568" y="7195"/>
                </a:lnTo>
                <a:lnTo>
                  <a:pt x="160145" y="10408"/>
                </a:lnTo>
                <a:lnTo>
                  <a:pt x="153781" y="5659"/>
                </a:lnTo>
                <a:lnTo>
                  <a:pt x="152088" y="6944"/>
                </a:lnTo>
                <a:lnTo>
                  <a:pt x="144580" y="565"/>
                </a:lnTo>
                <a:lnTo>
                  <a:pt x="141665" y="173"/>
                </a:lnTo>
                <a:lnTo>
                  <a:pt x="134752" y="2195"/>
                </a:lnTo>
                <a:lnTo>
                  <a:pt x="131837" y="0"/>
                </a:lnTo>
                <a:lnTo>
                  <a:pt x="128765" y="2602"/>
                </a:lnTo>
                <a:lnTo>
                  <a:pt x="124799" y="972"/>
                </a:lnTo>
                <a:lnTo>
                  <a:pt x="122134" y="1615"/>
                </a:lnTo>
                <a:lnTo>
                  <a:pt x="118012" y="3637"/>
                </a:lnTo>
                <a:lnTo>
                  <a:pt x="116648" y="5972"/>
                </a:lnTo>
                <a:lnTo>
                  <a:pt x="112526" y="8073"/>
                </a:lnTo>
                <a:lnTo>
                  <a:pt x="109501" y="8371"/>
                </a:lnTo>
                <a:lnTo>
                  <a:pt x="99939" y="13402"/>
                </a:lnTo>
                <a:lnTo>
                  <a:pt x="91193" y="9264"/>
                </a:lnTo>
                <a:lnTo>
                  <a:pt x="87510" y="10424"/>
                </a:lnTo>
                <a:lnTo>
                  <a:pt x="85315" y="6787"/>
                </a:lnTo>
                <a:lnTo>
                  <a:pt x="78779" y="8637"/>
                </a:lnTo>
                <a:lnTo>
                  <a:pt x="73701" y="3402"/>
                </a:lnTo>
                <a:lnTo>
                  <a:pt x="66992" y="565"/>
                </a:lnTo>
                <a:lnTo>
                  <a:pt x="63324" y="2085"/>
                </a:lnTo>
                <a:lnTo>
                  <a:pt x="61004" y="0"/>
                </a:lnTo>
                <a:close/>
              </a:path>
            </a:pathLst>
          </a:cu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34"/>
          <p:cNvCxnSpPr/>
          <p:nvPr/>
        </p:nvCxnSpPr>
        <p:spPr>
          <a:xfrm>
            <a:off x="3813375" y="2277325"/>
            <a:ext cx="1513200" cy="0"/>
          </a:xfrm>
          <a:prstGeom prst="straightConnector1">
            <a:avLst/>
          </a:pr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9" name="Google Shape;1089;p34"/>
          <p:cNvCxnSpPr/>
          <p:nvPr/>
        </p:nvCxnSpPr>
        <p:spPr>
          <a:xfrm>
            <a:off x="3813375" y="3012275"/>
            <a:ext cx="1513200" cy="0"/>
          </a:xfrm>
          <a:prstGeom prst="straightConnector1">
            <a:avLst/>
          </a:pr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0" name="Google Shape;1090;p34"/>
          <p:cNvCxnSpPr/>
          <p:nvPr/>
        </p:nvCxnSpPr>
        <p:spPr>
          <a:xfrm>
            <a:off x="3813375" y="3676575"/>
            <a:ext cx="1513200" cy="0"/>
          </a:xfrm>
          <a:prstGeom prst="straightConnector1">
            <a:avLst/>
          </a:pr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1" name="Google Shape;1091;p34"/>
          <p:cNvCxnSpPr/>
          <p:nvPr/>
        </p:nvCxnSpPr>
        <p:spPr>
          <a:xfrm>
            <a:off x="3813375" y="4341950"/>
            <a:ext cx="1513200" cy="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92" name="Google Shape;1092;p34"/>
          <p:cNvSpPr txBox="1"/>
          <p:nvPr>
            <p:ph type="title"/>
          </p:nvPr>
        </p:nvSpPr>
        <p:spPr>
          <a:xfrm>
            <a:off x="5415925" y="213092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4"/>
          <p:cNvSpPr txBox="1"/>
          <p:nvPr>
            <p:ph type="title"/>
          </p:nvPr>
        </p:nvSpPr>
        <p:spPr>
          <a:xfrm>
            <a:off x="6566400" y="2030875"/>
            <a:ext cx="212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34"/>
          <p:cNvSpPr txBox="1"/>
          <p:nvPr>
            <p:ph type="title"/>
          </p:nvPr>
        </p:nvSpPr>
        <p:spPr>
          <a:xfrm>
            <a:off x="6566400" y="4118700"/>
            <a:ext cx="212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4"/>
          <p:cNvSpPr txBox="1"/>
          <p:nvPr>
            <p:ph type="title"/>
          </p:nvPr>
        </p:nvSpPr>
        <p:spPr>
          <a:xfrm>
            <a:off x="5415925" y="28658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EC9B3B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EC9B3B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6" name="Google Shape;1096;p34"/>
          <p:cNvSpPr txBox="1"/>
          <p:nvPr>
            <p:ph type="title"/>
          </p:nvPr>
        </p:nvSpPr>
        <p:spPr>
          <a:xfrm>
            <a:off x="6566400" y="2785050"/>
            <a:ext cx="212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34"/>
          <p:cNvSpPr txBox="1"/>
          <p:nvPr>
            <p:ph type="title"/>
          </p:nvPr>
        </p:nvSpPr>
        <p:spPr>
          <a:xfrm>
            <a:off x="5415925" y="35301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8" name="Google Shape;1098;p34"/>
          <p:cNvSpPr txBox="1"/>
          <p:nvPr>
            <p:ph type="title"/>
          </p:nvPr>
        </p:nvSpPr>
        <p:spPr>
          <a:xfrm>
            <a:off x="5415925" y="41944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29346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highlight>
                <a:srgbClr val="293462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9" name="Google Shape;1099;p34"/>
          <p:cNvSpPr txBox="1"/>
          <p:nvPr>
            <p:ph type="title"/>
          </p:nvPr>
        </p:nvSpPr>
        <p:spPr>
          <a:xfrm>
            <a:off x="6566400" y="3451875"/>
            <a:ext cx="212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34"/>
          <p:cNvSpPr txBox="1"/>
          <p:nvPr>
            <p:ph type="title"/>
          </p:nvPr>
        </p:nvSpPr>
        <p:spPr>
          <a:xfrm>
            <a:off x="3984125" y="197852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BD24"/>
                </a:solidFill>
              </a:rPr>
              <a:t>100%</a:t>
            </a:r>
            <a:endParaRPr sz="1700">
              <a:solidFill>
                <a:srgbClr val="FCBD2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4"/>
          <p:cNvSpPr txBox="1"/>
          <p:nvPr>
            <p:ph type="title"/>
          </p:nvPr>
        </p:nvSpPr>
        <p:spPr>
          <a:xfrm>
            <a:off x="3984125" y="27134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9B3B"/>
                </a:solidFill>
              </a:rPr>
              <a:t>75%</a:t>
            </a:r>
            <a:endParaRPr sz="1700">
              <a:solidFill>
                <a:srgbClr val="EC9B3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34"/>
          <p:cNvSpPr txBox="1"/>
          <p:nvPr>
            <p:ph type="title"/>
          </p:nvPr>
        </p:nvSpPr>
        <p:spPr>
          <a:xfrm>
            <a:off x="3984125" y="33777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</a:rPr>
              <a:t>50%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3" name="Google Shape;1103;p34"/>
          <p:cNvSpPr txBox="1"/>
          <p:nvPr>
            <p:ph type="title"/>
          </p:nvPr>
        </p:nvSpPr>
        <p:spPr>
          <a:xfrm>
            <a:off x="3984125" y="404207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</a:rPr>
              <a:t>25%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5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09" name="Google Shape;1109;p35"/>
          <p:cNvGrpSpPr/>
          <p:nvPr/>
        </p:nvGrpSpPr>
        <p:grpSpPr>
          <a:xfrm>
            <a:off x="970800" y="1678050"/>
            <a:ext cx="7716125" cy="2043193"/>
            <a:chOff x="970800" y="1678050"/>
            <a:chExt cx="7716125" cy="2043193"/>
          </a:xfrm>
        </p:grpSpPr>
        <p:sp>
          <p:nvSpPr>
            <p:cNvPr id="1110" name="Google Shape;1110;p35"/>
            <p:cNvSpPr/>
            <p:nvPr/>
          </p:nvSpPr>
          <p:spPr>
            <a:xfrm>
              <a:off x="997925" y="1678050"/>
              <a:ext cx="7689000" cy="20208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1" name="Google Shape;1111;p35"/>
            <p:cNvCxnSpPr/>
            <p:nvPr/>
          </p:nvCxnSpPr>
          <p:spPr>
            <a:xfrm>
              <a:off x="999250" y="2190325"/>
              <a:ext cx="7687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>
              <a:off x="970800" y="2700021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>
              <a:off x="970800" y="3209719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>
              <a:off x="2899798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>
              <a:off x="4828785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>
              <a:off x="6757772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7" name="Google Shape;1117;p35"/>
          <p:cNvSpPr txBox="1"/>
          <p:nvPr>
            <p:ph type="title"/>
          </p:nvPr>
        </p:nvSpPr>
        <p:spPr>
          <a:xfrm>
            <a:off x="457200" y="15251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200">
              <a:solidFill>
                <a:srgbClr val="CCCCC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8" name="Google Shape;1118;p35"/>
          <p:cNvSpPr txBox="1"/>
          <p:nvPr>
            <p:ph type="title"/>
          </p:nvPr>
        </p:nvSpPr>
        <p:spPr>
          <a:xfrm>
            <a:off x="457200" y="20409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200">
              <a:solidFill>
                <a:srgbClr val="CCCCC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9" name="Google Shape;1119;p35"/>
          <p:cNvSpPr txBox="1"/>
          <p:nvPr>
            <p:ph type="title"/>
          </p:nvPr>
        </p:nvSpPr>
        <p:spPr>
          <a:xfrm>
            <a:off x="457200" y="255670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200">
              <a:solidFill>
                <a:srgbClr val="CCCCC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0" name="Google Shape;1120;p35"/>
          <p:cNvSpPr txBox="1"/>
          <p:nvPr>
            <p:ph type="title"/>
          </p:nvPr>
        </p:nvSpPr>
        <p:spPr>
          <a:xfrm>
            <a:off x="457200" y="30603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200">
              <a:solidFill>
                <a:srgbClr val="CCCCC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1" name="Google Shape;1121;p35"/>
          <p:cNvSpPr txBox="1"/>
          <p:nvPr>
            <p:ph type="title"/>
          </p:nvPr>
        </p:nvSpPr>
        <p:spPr>
          <a:xfrm>
            <a:off x="457200" y="35639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200">
              <a:solidFill>
                <a:srgbClr val="CCCCCC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2" name="Google Shape;1122;p35"/>
          <p:cNvSpPr txBox="1"/>
          <p:nvPr>
            <p:ph type="title"/>
          </p:nvPr>
        </p:nvSpPr>
        <p:spPr>
          <a:xfrm>
            <a:off x="1418625" y="4329175"/>
            <a:ext cx="892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3" name="Google Shape;1123;p35"/>
          <p:cNvSpPr txBox="1"/>
          <p:nvPr>
            <p:ph type="title"/>
          </p:nvPr>
        </p:nvSpPr>
        <p:spPr>
          <a:xfrm>
            <a:off x="2391975" y="422912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35"/>
          <p:cNvSpPr txBox="1"/>
          <p:nvPr>
            <p:ph type="title"/>
          </p:nvPr>
        </p:nvSpPr>
        <p:spPr>
          <a:xfrm>
            <a:off x="4828775" y="430110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5" name="Google Shape;1125;p35"/>
          <p:cNvSpPr txBox="1"/>
          <p:nvPr>
            <p:ph type="title"/>
          </p:nvPr>
        </p:nvSpPr>
        <p:spPr>
          <a:xfrm>
            <a:off x="5731800" y="4222800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6" name="Google Shape;1126;p35"/>
          <p:cNvCxnSpPr/>
          <p:nvPr/>
        </p:nvCxnSpPr>
        <p:spPr>
          <a:xfrm>
            <a:off x="4572650" y="4273675"/>
            <a:ext cx="0" cy="474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35"/>
          <p:cNvSpPr/>
          <p:nvPr/>
        </p:nvSpPr>
        <p:spPr>
          <a:xfrm>
            <a:off x="1020050" y="2224775"/>
            <a:ext cx="2154425" cy="1239875"/>
          </a:xfrm>
          <a:custGeom>
            <a:rect b="b" l="l" r="r" t="t"/>
            <a:pathLst>
              <a:path extrusionOk="0" h="49595" w="86177">
                <a:moveTo>
                  <a:pt x="0" y="0"/>
                </a:moveTo>
                <a:lnTo>
                  <a:pt x="11959" y="0"/>
                </a:lnTo>
                <a:lnTo>
                  <a:pt x="86177" y="41153"/>
                </a:lnTo>
                <a:lnTo>
                  <a:pt x="78790" y="49595"/>
                </a:lnTo>
                <a:lnTo>
                  <a:pt x="352" y="12311"/>
                </a:lnTo>
                <a:close/>
              </a:path>
            </a:pathLst>
          </a:custGeom>
          <a:solidFill>
            <a:srgbClr val="29346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8" name="Google Shape;1128;p35"/>
          <p:cNvSpPr/>
          <p:nvPr/>
        </p:nvSpPr>
        <p:spPr>
          <a:xfrm>
            <a:off x="4836450" y="1697150"/>
            <a:ext cx="2233550" cy="1864225"/>
          </a:xfrm>
          <a:custGeom>
            <a:rect b="b" l="l" r="r" t="t"/>
            <a:pathLst>
              <a:path extrusionOk="0" h="74569" w="89342">
                <a:moveTo>
                  <a:pt x="0" y="0"/>
                </a:moveTo>
                <a:lnTo>
                  <a:pt x="13366" y="0"/>
                </a:lnTo>
                <a:lnTo>
                  <a:pt x="89342" y="65072"/>
                </a:lnTo>
                <a:lnTo>
                  <a:pt x="78790" y="74569"/>
                </a:lnTo>
                <a:lnTo>
                  <a:pt x="36581" y="46782"/>
                </a:lnTo>
                <a:lnTo>
                  <a:pt x="1407" y="15477"/>
                </a:lnTo>
                <a:close/>
              </a:path>
            </a:pathLst>
          </a:custGeom>
          <a:solidFill>
            <a:srgbClr val="29346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9" name="Google Shape;1129;p35"/>
          <p:cNvSpPr/>
          <p:nvPr/>
        </p:nvSpPr>
        <p:spPr>
          <a:xfrm>
            <a:off x="967300" y="1690100"/>
            <a:ext cx="7720725" cy="2020775"/>
          </a:xfrm>
          <a:custGeom>
            <a:rect b="b" l="l" r="r" t="t"/>
            <a:pathLst>
              <a:path extrusionOk="0" h="80831" w="308829">
                <a:moveTo>
                  <a:pt x="551" y="21169"/>
                </a:moveTo>
                <a:lnTo>
                  <a:pt x="80900" y="67817"/>
                </a:lnTo>
                <a:lnTo>
                  <a:pt x="154761" y="0"/>
                </a:lnTo>
                <a:lnTo>
                  <a:pt x="232853" y="70279"/>
                </a:lnTo>
                <a:lnTo>
                  <a:pt x="308829" y="14000"/>
                </a:lnTo>
                <a:lnTo>
                  <a:pt x="308829" y="80831"/>
                </a:lnTo>
                <a:lnTo>
                  <a:pt x="0" y="80831"/>
                </a:lnTo>
                <a:close/>
              </a:path>
            </a:pathLst>
          </a:custGeom>
          <a:solidFill>
            <a:srgbClr val="00818A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0" name="Google Shape;1130;p35"/>
          <p:cNvSpPr/>
          <p:nvPr/>
        </p:nvSpPr>
        <p:spPr>
          <a:xfrm>
            <a:off x="2920900" y="2341825"/>
            <a:ext cx="2145950" cy="902675"/>
          </a:xfrm>
          <a:custGeom>
            <a:rect b="b" l="l" r="r" t="t"/>
            <a:pathLst>
              <a:path extrusionOk="0" h="36107" w="85838">
                <a:moveTo>
                  <a:pt x="0" y="0"/>
                </a:moveTo>
                <a:lnTo>
                  <a:pt x="10219" y="0"/>
                </a:lnTo>
                <a:lnTo>
                  <a:pt x="85838" y="34063"/>
                </a:lnTo>
                <a:lnTo>
                  <a:pt x="77663" y="36107"/>
                </a:lnTo>
                <a:lnTo>
                  <a:pt x="2725" y="6813"/>
                </a:lnTo>
                <a:close/>
              </a:path>
            </a:pathLst>
          </a:custGeom>
          <a:solidFill>
            <a:srgbClr val="EC9B3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1" name="Google Shape;1131;p35"/>
          <p:cNvSpPr/>
          <p:nvPr/>
        </p:nvSpPr>
        <p:spPr>
          <a:xfrm>
            <a:off x="6760000" y="2903875"/>
            <a:ext cx="1943026" cy="706800"/>
          </a:xfrm>
          <a:custGeom>
            <a:rect b="b" l="l" r="r" t="t"/>
            <a:pathLst>
              <a:path extrusionOk="0" h="28272" w="76982">
                <a:moveTo>
                  <a:pt x="0" y="0"/>
                </a:moveTo>
                <a:lnTo>
                  <a:pt x="12944" y="0"/>
                </a:lnTo>
                <a:lnTo>
                  <a:pt x="76982" y="22481"/>
                </a:lnTo>
                <a:lnTo>
                  <a:pt x="76982" y="28272"/>
                </a:lnTo>
                <a:close/>
              </a:path>
            </a:pathLst>
          </a:custGeom>
          <a:solidFill>
            <a:srgbClr val="EC9B3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2" name="Google Shape;1132;p35"/>
          <p:cNvSpPr/>
          <p:nvPr/>
        </p:nvSpPr>
        <p:spPr>
          <a:xfrm>
            <a:off x="979300" y="2342550"/>
            <a:ext cx="7723775" cy="1378825"/>
          </a:xfrm>
          <a:custGeom>
            <a:rect b="b" l="l" r="r" t="t"/>
            <a:pathLst>
              <a:path extrusionOk="0" h="55153" w="308951">
                <a:moveTo>
                  <a:pt x="0" y="54812"/>
                </a:moveTo>
                <a:lnTo>
                  <a:pt x="77390" y="0"/>
                </a:lnTo>
                <a:lnTo>
                  <a:pt x="154646" y="35396"/>
                </a:lnTo>
                <a:lnTo>
                  <a:pt x="231628" y="22453"/>
                </a:lnTo>
                <a:lnTo>
                  <a:pt x="308951" y="50725"/>
                </a:lnTo>
                <a:lnTo>
                  <a:pt x="308951" y="55153"/>
                </a:lnTo>
                <a:close/>
              </a:path>
            </a:pathLst>
          </a:custGeom>
          <a:solidFill>
            <a:srgbClr val="F7BE16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6"/>
          <p:cNvSpPr/>
          <p:nvPr/>
        </p:nvSpPr>
        <p:spPr>
          <a:xfrm>
            <a:off x="1082050" y="1486025"/>
            <a:ext cx="7604700" cy="205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6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36"/>
          <p:cNvSpPr txBox="1"/>
          <p:nvPr>
            <p:ph type="title"/>
          </p:nvPr>
        </p:nvSpPr>
        <p:spPr>
          <a:xfrm>
            <a:off x="457200" y="1318255"/>
            <a:ext cx="467400" cy="30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000">
              <a:solidFill>
                <a:srgbClr val="D9D9D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0" name="Google Shape;1140;p36"/>
          <p:cNvSpPr txBox="1"/>
          <p:nvPr>
            <p:ph type="title"/>
          </p:nvPr>
        </p:nvSpPr>
        <p:spPr>
          <a:xfrm>
            <a:off x="457200" y="1836467"/>
            <a:ext cx="467400" cy="30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000">
              <a:solidFill>
                <a:srgbClr val="D9D9D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1" name="Google Shape;1141;p36"/>
          <p:cNvSpPr txBox="1"/>
          <p:nvPr>
            <p:ph type="title"/>
          </p:nvPr>
        </p:nvSpPr>
        <p:spPr>
          <a:xfrm>
            <a:off x="457200" y="2354679"/>
            <a:ext cx="467400" cy="30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000">
              <a:solidFill>
                <a:srgbClr val="D9D9D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2" name="Google Shape;1142;p36"/>
          <p:cNvSpPr txBox="1"/>
          <p:nvPr>
            <p:ph type="title"/>
          </p:nvPr>
        </p:nvSpPr>
        <p:spPr>
          <a:xfrm>
            <a:off x="457200" y="2860684"/>
            <a:ext cx="467400" cy="30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000">
              <a:solidFill>
                <a:srgbClr val="D9D9D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3" name="Google Shape;1143;p36"/>
          <p:cNvSpPr txBox="1"/>
          <p:nvPr>
            <p:ph type="title"/>
          </p:nvPr>
        </p:nvSpPr>
        <p:spPr>
          <a:xfrm>
            <a:off x="457200" y="3366688"/>
            <a:ext cx="467400" cy="30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000">
              <a:solidFill>
                <a:srgbClr val="D9D9D9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4" name="Google Shape;1144;p36"/>
          <p:cNvSpPr txBox="1"/>
          <p:nvPr>
            <p:ph type="title"/>
          </p:nvPr>
        </p:nvSpPr>
        <p:spPr>
          <a:xfrm>
            <a:off x="669780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36"/>
          <p:cNvSpPr txBox="1"/>
          <p:nvPr>
            <p:ph type="title"/>
          </p:nvPr>
        </p:nvSpPr>
        <p:spPr>
          <a:xfrm>
            <a:off x="669780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36"/>
          <p:cNvSpPr txBox="1"/>
          <p:nvPr>
            <p:ph type="title"/>
          </p:nvPr>
        </p:nvSpPr>
        <p:spPr>
          <a:xfrm>
            <a:off x="3804738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36"/>
          <p:cNvSpPr txBox="1"/>
          <p:nvPr>
            <p:ph type="title"/>
          </p:nvPr>
        </p:nvSpPr>
        <p:spPr>
          <a:xfrm>
            <a:off x="3804738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36"/>
          <p:cNvSpPr txBox="1"/>
          <p:nvPr>
            <p:ph type="title"/>
          </p:nvPr>
        </p:nvSpPr>
        <p:spPr>
          <a:xfrm>
            <a:off x="127800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9" name="Google Shape;1149;p36"/>
          <p:cNvSpPr txBox="1"/>
          <p:nvPr>
            <p:ph type="title"/>
          </p:nvPr>
        </p:nvSpPr>
        <p:spPr>
          <a:xfrm>
            <a:off x="127800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0" name="Google Shape;1150;p36"/>
          <p:cNvCxnSpPr/>
          <p:nvPr/>
        </p:nvCxnSpPr>
        <p:spPr>
          <a:xfrm>
            <a:off x="2941081" y="1479978"/>
            <a:ext cx="0" cy="205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6"/>
          <p:cNvCxnSpPr/>
          <p:nvPr/>
        </p:nvCxnSpPr>
        <p:spPr>
          <a:xfrm>
            <a:off x="4870453" y="1479978"/>
            <a:ext cx="0" cy="205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6"/>
          <p:cNvCxnSpPr/>
          <p:nvPr/>
        </p:nvCxnSpPr>
        <p:spPr>
          <a:xfrm>
            <a:off x="6727285" y="1479978"/>
            <a:ext cx="0" cy="205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6"/>
          <p:cNvCxnSpPr/>
          <p:nvPr/>
        </p:nvCxnSpPr>
        <p:spPr>
          <a:xfrm rot="10800000">
            <a:off x="1082100" y="3022407"/>
            <a:ext cx="7604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6"/>
          <p:cNvCxnSpPr/>
          <p:nvPr/>
        </p:nvCxnSpPr>
        <p:spPr>
          <a:xfrm rot="10800000">
            <a:off x="1082100" y="2510525"/>
            <a:ext cx="7604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6"/>
          <p:cNvCxnSpPr/>
          <p:nvPr/>
        </p:nvCxnSpPr>
        <p:spPr>
          <a:xfrm rot="10800000">
            <a:off x="1082100" y="1998643"/>
            <a:ext cx="7604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36"/>
          <p:cNvSpPr/>
          <p:nvPr/>
        </p:nvSpPr>
        <p:spPr>
          <a:xfrm>
            <a:off x="1075884" y="1668214"/>
            <a:ext cx="7588951" cy="1882255"/>
          </a:xfrm>
          <a:custGeom>
            <a:rect b="b" l="l" r="r" t="t"/>
            <a:pathLst>
              <a:path extrusionOk="0" h="74938" w="302138">
                <a:moveTo>
                  <a:pt x="0" y="0"/>
                </a:moveTo>
                <a:lnTo>
                  <a:pt x="73576" y="54160"/>
                </a:lnTo>
                <a:lnTo>
                  <a:pt x="150899" y="32700"/>
                </a:lnTo>
                <a:lnTo>
                  <a:pt x="302138" y="74938"/>
                </a:lnTo>
              </a:path>
            </a:pathLst>
          </a:custGeom>
          <a:noFill/>
          <a:ln cap="flat" cmpd="sng" w="28575">
            <a:solidFill>
              <a:srgbClr val="F7BE16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rgbClr val="F7BE16">
                <a:alpha val="50000"/>
              </a:srgbClr>
            </a:outerShdw>
          </a:effectLst>
        </p:spPr>
      </p:sp>
      <p:sp>
        <p:nvSpPr>
          <p:cNvPr id="1157" name="Google Shape;1157;p36"/>
          <p:cNvSpPr/>
          <p:nvPr/>
        </p:nvSpPr>
        <p:spPr>
          <a:xfrm>
            <a:off x="1075884" y="1471413"/>
            <a:ext cx="7580411" cy="1548594"/>
          </a:xfrm>
          <a:custGeom>
            <a:rect b="b" l="l" r="r" t="t"/>
            <a:pathLst>
              <a:path extrusionOk="0" h="61654" w="301798">
                <a:moveTo>
                  <a:pt x="0" y="40876"/>
                </a:moveTo>
                <a:lnTo>
                  <a:pt x="73917" y="0"/>
                </a:lnTo>
                <a:lnTo>
                  <a:pt x="151240" y="61654"/>
                </a:lnTo>
                <a:lnTo>
                  <a:pt x="224134" y="20098"/>
                </a:lnTo>
                <a:lnTo>
                  <a:pt x="301798" y="41557"/>
                </a:lnTo>
              </a:path>
            </a:pathLst>
          </a:custGeom>
          <a:noFill/>
          <a:ln cap="flat" cmpd="sng" w="28575">
            <a:solidFill>
              <a:srgbClr val="00818A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rgbClr val="00818A">
                <a:alpha val="50000"/>
              </a:srgbClr>
            </a:outerShdw>
          </a:effectLst>
        </p:spPr>
      </p:sp>
      <p:sp>
        <p:nvSpPr>
          <p:cNvPr id="1158" name="Google Shape;1158;p36"/>
          <p:cNvSpPr/>
          <p:nvPr/>
        </p:nvSpPr>
        <p:spPr>
          <a:xfrm>
            <a:off x="1084450" y="2498141"/>
            <a:ext cx="7563281" cy="1043808"/>
          </a:xfrm>
          <a:custGeom>
            <a:rect b="b" l="l" r="r" t="t"/>
            <a:pathLst>
              <a:path extrusionOk="0" h="41557" w="301116">
                <a:moveTo>
                  <a:pt x="0" y="41216"/>
                </a:moveTo>
                <a:lnTo>
                  <a:pt x="72895" y="0"/>
                </a:lnTo>
                <a:lnTo>
                  <a:pt x="150899" y="41557"/>
                </a:lnTo>
                <a:lnTo>
                  <a:pt x="224475" y="341"/>
                </a:lnTo>
                <a:lnTo>
                  <a:pt x="301116" y="20438"/>
                </a:lnTo>
              </a:path>
            </a:pathLst>
          </a:custGeom>
          <a:noFill/>
          <a:ln cap="flat" cmpd="sng" w="28575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  <a:effectLst>
            <a:outerShdw blurRad="57150" rotWithShape="0" algn="bl" dir="5400000" dist="19050">
              <a:srgbClr val="293462">
                <a:alpha val="50000"/>
              </a:srgbClr>
            </a:outerShdw>
          </a:effectLst>
        </p:spPr>
      </p:sp>
      <p:sp>
        <p:nvSpPr>
          <p:cNvPr id="1159" name="Google Shape;1159;p36"/>
          <p:cNvSpPr/>
          <p:nvPr/>
        </p:nvSpPr>
        <p:spPr>
          <a:xfrm>
            <a:off x="1081500" y="4019425"/>
            <a:ext cx="144900" cy="144900"/>
          </a:xfrm>
          <a:prstGeom prst="ellipse">
            <a:avLst/>
          </a:prstGeom>
          <a:noFill/>
          <a:ln cap="flat" cmpd="sng" w="28575">
            <a:solidFill>
              <a:srgbClr val="F7BE1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7BE1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3659850" y="4019425"/>
            <a:ext cx="144900" cy="144900"/>
          </a:xfrm>
          <a:prstGeom prst="ellipse">
            <a:avLst/>
          </a:prstGeom>
          <a:noFill/>
          <a:ln cap="flat" cmpd="sng" w="2857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818A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6552900" y="4019425"/>
            <a:ext cx="144900" cy="144900"/>
          </a:xfrm>
          <a:prstGeom prst="ellipse">
            <a:avLst/>
          </a:prstGeom>
          <a:noFill/>
          <a:ln cap="flat" cmpd="sng" w="28575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29346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37"/>
          <p:cNvCxnSpPr/>
          <p:nvPr/>
        </p:nvCxnSpPr>
        <p:spPr>
          <a:xfrm>
            <a:off x="468375" y="3695825"/>
            <a:ext cx="82431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7" name="Google Shape;1167;p37"/>
          <p:cNvGrpSpPr/>
          <p:nvPr/>
        </p:nvGrpSpPr>
        <p:grpSpPr>
          <a:xfrm>
            <a:off x="457140" y="1574025"/>
            <a:ext cx="8238098" cy="2002213"/>
            <a:chOff x="647200" y="1592458"/>
            <a:chExt cx="8029335" cy="1951475"/>
          </a:xfrm>
        </p:grpSpPr>
        <p:sp>
          <p:nvSpPr>
            <p:cNvPr id="1168" name="Google Shape;1168;p37"/>
            <p:cNvSpPr/>
            <p:nvPr/>
          </p:nvSpPr>
          <p:spPr>
            <a:xfrm>
              <a:off x="647210" y="1592458"/>
              <a:ext cx="8029325" cy="1951475"/>
            </a:xfrm>
            <a:custGeom>
              <a:rect b="b" l="l" r="r" t="t"/>
              <a:pathLst>
                <a:path extrusionOk="0" h="78059" w="321173">
                  <a:moveTo>
                    <a:pt x="0" y="61654"/>
                  </a:moveTo>
                  <a:lnTo>
                    <a:pt x="64378" y="11922"/>
                  </a:lnTo>
                  <a:lnTo>
                    <a:pt x="132505" y="64038"/>
                  </a:lnTo>
                  <a:lnTo>
                    <a:pt x="171335" y="36788"/>
                  </a:lnTo>
                  <a:lnTo>
                    <a:pt x="213914" y="78004"/>
                  </a:lnTo>
                  <a:lnTo>
                    <a:pt x="256493" y="0"/>
                  </a:lnTo>
                  <a:lnTo>
                    <a:pt x="321173" y="78059"/>
                  </a:lnTo>
                </a:path>
              </a:pathLst>
            </a:custGeom>
            <a:noFill/>
            <a:ln cap="flat" cmpd="sng" w="952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69" name="Google Shape;1169;p37"/>
            <p:cNvSpPr/>
            <p:nvPr/>
          </p:nvSpPr>
          <p:spPr>
            <a:xfrm>
              <a:off x="647200" y="1899000"/>
              <a:ext cx="3908725" cy="1294400"/>
            </a:xfrm>
            <a:custGeom>
              <a:rect b="b" l="l" r="r" t="t"/>
              <a:pathLst>
                <a:path extrusionOk="0" h="51776" w="156349">
                  <a:moveTo>
                    <a:pt x="0" y="49732"/>
                  </a:moveTo>
                  <a:lnTo>
                    <a:pt x="64379" y="0"/>
                  </a:lnTo>
                  <a:lnTo>
                    <a:pt x="132845" y="51776"/>
                  </a:lnTo>
                  <a:lnTo>
                    <a:pt x="156349" y="34744"/>
                  </a:lnTo>
                </a:path>
              </a:pathLst>
            </a:custGeom>
            <a:noFill/>
            <a:ln cap="flat" cmpd="sng" w="3810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70" name="Google Shape;1170;p37"/>
          <p:cNvSpPr/>
          <p:nvPr/>
        </p:nvSpPr>
        <p:spPr>
          <a:xfrm>
            <a:off x="1942502" y="1451724"/>
            <a:ext cx="323300" cy="323299"/>
          </a:xfrm>
          <a:prstGeom prst="flowChartOffpageConnector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4249156" y="1451724"/>
            <a:ext cx="323300" cy="323299"/>
          </a:xfrm>
          <a:prstGeom prst="flowChartOffpageConnector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7"/>
          <p:cNvSpPr txBox="1"/>
          <p:nvPr>
            <p:ph type="title"/>
          </p:nvPr>
        </p:nvSpPr>
        <p:spPr>
          <a:xfrm>
            <a:off x="1802655" y="1451724"/>
            <a:ext cx="602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45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73" name="Google Shape;1173;p37"/>
          <p:cNvSpPr txBox="1"/>
          <p:nvPr>
            <p:ph type="title"/>
          </p:nvPr>
        </p:nvSpPr>
        <p:spPr>
          <a:xfrm>
            <a:off x="4109386" y="1451724"/>
            <a:ext cx="602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2</a:t>
            </a:r>
            <a:r>
              <a:rPr lang="en" sz="1300">
                <a:solidFill>
                  <a:srgbClr val="FFFFFF"/>
                </a:solidFill>
              </a:rPr>
              <a:t>5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174" name="Google Shape;1174;p37"/>
          <p:cNvCxnSpPr>
            <a:stCxn id="1173" idx="2"/>
          </p:cNvCxnSpPr>
          <p:nvPr/>
        </p:nvCxnSpPr>
        <p:spPr>
          <a:xfrm>
            <a:off x="4410736" y="1758324"/>
            <a:ext cx="0" cy="960600"/>
          </a:xfrm>
          <a:prstGeom prst="straightConnector1">
            <a:avLst/>
          </a:prstGeom>
          <a:noFill/>
          <a:ln cap="flat" cmpd="sng" w="19050">
            <a:solidFill>
              <a:srgbClr val="F7BE1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5" name="Google Shape;1175;p37"/>
          <p:cNvSpPr txBox="1"/>
          <p:nvPr>
            <p:ph type="title"/>
          </p:nvPr>
        </p:nvSpPr>
        <p:spPr>
          <a:xfrm>
            <a:off x="1853075" y="3977400"/>
            <a:ext cx="2208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Venus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6" name="Google Shape;1176;p37"/>
          <p:cNvSpPr txBox="1"/>
          <p:nvPr>
            <p:ph type="title"/>
          </p:nvPr>
        </p:nvSpPr>
        <p:spPr>
          <a:xfrm>
            <a:off x="1853075" y="4276375"/>
            <a:ext cx="25665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7" name="Google Shape;1177;p37"/>
          <p:cNvCxnSpPr/>
          <p:nvPr/>
        </p:nvCxnSpPr>
        <p:spPr>
          <a:xfrm>
            <a:off x="468375" y="4126800"/>
            <a:ext cx="1320900" cy="0"/>
          </a:xfrm>
          <a:prstGeom prst="straightConnector1">
            <a:avLst/>
          </a:prstGeom>
          <a:noFill/>
          <a:ln cap="flat" cmpd="sng" w="9525">
            <a:solidFill>
              <a:srgbClr val="F7BE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37"/>
          <p:cNvCxnSpPr/>
          <p:nvPr/>
        </p:nvCxnSpPr>
        <p:spPr>
          <a:xfrm>
            <a:off x="1159225" y="4126800"/>
            <a:ext cx="630000" cy="0"/>
          </a:xfrm>
          <a:prstGeom prst="straightConnector1">
            <a:avLst/>
          </a:prstGeom>
          <a:noFill/>
          <a:ln cap="flat" cmpd="sng" w="38100">
            <a:solidFill>
              <a:srgbClr val="F7BE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37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0" name="Google Shape;1180;p37"/>
          <p:cNvSpPr txBox="1"/>
          <p:nvPr>
            <p:ph type="title"/>
          </p:nvPr>
        </p:nvSpPr>
        <p:spPr>
          <a:xfrm>
            <a:off x="6109100" y="3977400"/>
            <a:ext cx="2208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1" name="Google Shape;1181;p37"/>
          <p:cNvSpPr txBox="1"/>
          <p:nvPr>
            <p:ph type="title"/>
          </p:nvPr>
        </p:nvSpPr>
        <p:spPr>
          <a:xfrm>
            <a:off x="6109100" y="4276375"/>
            <a:ext cx="25665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2" name="Google Shape;1182;p37"/>
          <p:cNvCxnSpPr/>
          <p:nvPr/>
        </p:nvCxnSpPr>
        <p:spPr>
          <a:xfrm>
            <a:off x="4724400" y="4126800"/>
            <a:ext cx="1320900" cy="0"/>
          </a:xfrm>
          <a:prstGeom prst="straightConnector1">
            <a:avLst/>
          </a:prstGeom>
          <a:noFill/>
          <a:ln cap="flat" cmpd="sng" w="9525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7"/>
          <p:cNvCxnSpPr/>
          <p:nvPr/>
        </p:nvCxnSpPr>
        <p:spPr>
          <a:xfrm>
            <a:off x="5415250" y="4126800"/>
            <a:ext cx="630000" cy="0"/>
          </a:xfrm>
          <a:prstGeom prst="straightConnector1">
            <a:avLst/>
          </a:prstGeom>
          <a:noFill/>
          <a:ln cap="flat" cmpd="sng" w="38100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4" name="Google Shape;1184;p37"/>
          <p:cNvGrpSpPr/>
          <p:nvPr/>
        </p:nvGrpSpPr>
        <p:grpSpPr>
          <a:xfrm>
            <a:off x="469825" y="1495836"/>
            <a:ext cx="8216784" cy="2000803"/>
            <a:chOff x="659564" y="1516250"/>
            <a:chExt cx="8008561" cy="1950100"/>
          </a:xfrm>
        </p:grpSpPr>
        <p:sp>
          <p:nvSpPr>
            <p:cNvPr id="1185" name="Google Shape;1185;p37"/>
            <p:cNvSpPr/>
            <p:nvPr/>
          </p:nvSpPr>
          <p:spPr>
            <a:xfrm flipH="1" rot="10800000">
              <a:off x="799600" y="1516250"/>
              <a:ext cx="7868525" cy="1950100"/>
            </a:xfrm>
            <a:custGeom>
              <a:rect b="b" l="l" r="r" t="t"/>
              <a:pathLst>
                <a:path extrusionOk="0" h="78004" w="314741">
                  <a:moveTo>
                    <a:pt x="0" y="61654"/>
                  </a:moveTo>
                  <a:lnTo>
                    <a:pt x="64379" y="11922"/>
                  </a:lnTo>
                  <a:lnTo>
                    <a:pt x="132505" y="64038"/>
                  </a:lnTo>
                  <a:lnTo>
                    <a:pt x="171336" y="36788"/>
                  </a:lnTo>
                  <a:lnTo>
                    <a:pt x="213915" y="78004"/>
                  </a:lnTo>
                  <a:lnTo>
                    <a:pt x="256494" y="0"/>
                  </a:lnTo>
                  <a:lnTo>
                    <a:pt x="314741" y="76982"/>
                  </a:lnTo>
                </a:path>
              </a:pathLst>
            </a:custGeom>
            <a:noFill/>
            <a:ln cap="flat" cmpd="sng" w="952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6" name="Google Shape;1186;p37"/>
            <p:cNvSpPr/>
            <p:nvPr/>
          </p:nvSpPr>
          <p:spPr>
            <a:xfrm>
              <a:off x="659564" y="1794310"/>
              <a:ext cx="4048750" cy="1365500"/>
            </a:xfrm>
            <a:custGeom>
              <a:rect b="b" l="l" r="r" t="t"/>
              <a:pathLst>
                <a:path extrusionOk="0" h="54620" w="161950">
                  <a:moveTo>
                    <a:pt x="0" y="0"/>
                  </a:moveTo>
                  <a:lnTo>
                    <a:pt x="69981" y="54620"/>
                  </a:lnTo>
                  <a:lnTo>
                    <a:pt x="138446" y="2844"/>
                  </a:lnTo>
                  <a:lnTo>
                    <a:pt x="161950" y="19875"/>
                  </a:lnTo>
                </a:path>
              </a:pathLst>
            </a:custGeom>
            <a:noFill/>
            <a:ln cap="flat" cmpd="sng" w="38100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87" name="Google Shape;1187;p37"/>
          <p:cNvSpPr/>
          <p:nvPr/>
        </p:nvSpPr>
        <p:spPr>
          <a:xfrm>
            <a:off x="2110180" y="2658711"/>
            <a:ext cx="323300" cy="323299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7"/>
          <p:cNvSpPr txBox="1"/>
          <p:nvPr>
            <p:ph type="title"/>
          </p:nvPr>
        </p:nvSpPr>
        <p:spPr>
          <a:xfrm>
            <a:off x="1970410" y="2658711"/>
            <a:ext cx="602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1</a:t>
            </a:r>
            <a:r>
              <a:rPr lang="en" sz="1300">
                <a:solidFill>
                  <a:srgbClr val="FFFFFF"/>
                </a:solidFill>
              </a:rPr>
              <a:t>5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89" name="Google Shape;1189;p37"/>
          <p:cNvSpPr/>
          <p:nvPr/>
        </p:nvSpPr>
        <p:spPr>
          <a:xfrm>
            <a:off x="3857472" y="1024925"/>
            <a:ext cx="323300" cy="323299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7"/>
          <p:cNvSpPr txBox="1"/>
          <p:nvPr>
            <p:ph type="title"/>
          </p:nvPr>
        </p:nvSpPr>
        <p:spPr>
          <a:xfrm>
            <a:off x="3717702" y="1024925"/>
            <a:ext cx="602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50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191" name="Google Shape;1191;p37"/>
          <p:cNvCxnSpPr/>
          <p:nvPr/>
        </p:nvCxnSpPr>
        <p:spPr>
          <a:xfrm>
            <a:off x="4019199" y="1348224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00818A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8"/>
          <p:cNvSpPr/>
          <p:nvPr/>
        </p:nvSpPr>
        <p:spPr>
          <a:xfrm>
            <a:off x="1064450" y="1498775"/>
            <a:ext cx="7468026" cy="2103375"/>
          </a:xfrm>
          <a:custGeom>
            <a:rect b="b" l="l" r="r" t="t"/>
            <a:pathLst>
              <a:path extrusionOk="0" h="84135" w="297028">
                <a:moveTo>
                  <a:pt x="340" y="19075"/>
                </a:moveTo>
                <a:lnTo>
                  <a:pt x="0" y="56885"/>
                </a:lnTo>
                <a:lnTo>
                  <a:pt x="35425" y="73576"/>
                </a:lnTo>
                <a:lnTo>
                  <a:pt x="83113" y="58588"/>
                </a:lnTo>
                <a:lnTo>
                  <a:pt x="139658" y="75960"/>
                </a:lnTo>
                <a:lnTo>
                  <a:pt x="176786" y="48710"/>
                </a:lnTo>
                <a:lnTo>
                  <a:pt x="232990" y="84135"/>
                </a:lnTo>
                <a:lnTo>
                  <a:pt x="246956" y="49391"/>
                </a:lnTo>
                <a:lnTo>
                  <a:pt x="297028" y="60632"/>
                </a:lnTo>
                <a:lnTo>
                  <a:pt x="296347" y="1022"/>
                </a:lnTo>
                <a:lnTo>
                  <a:pt x="246275" y="34403"/>
                </a:lnTo>
                <a:lnTo>
                  <a:pt x="233331" y="24525"/>
                </a:lnTo>
                <a:lnTo>
                  <a:pt x="210509" y="35766"/>
                </a:lnTo>
                <a:lnTo>
                  <a:pt x="175083" y="3065"/>
                </a:lnTo>
                <a:lnTo>
                  <a:pt x="136251" y="34744"/>
                </a:lnTo>
                <a:lnTo>
                  <a:pt x="79707" y="21119"/>
                </a:lnTo>
                <a:lnTo>
                  <a:pt x="60972" y="34744"/>
                </a:lnTo>
                <a:lnTo>
                  <a:pt x="34063" y="0"/>
                </a:lnTo>
                <a:close/>
              </a:path>
            </a:pathLst>
          </a:custGeom>
          <a:solidFill>
            <a:srgbClr val="F3F3F3">
              <a:alpha val="59380"/>
            </a:srgbClr>
          </a:solidFill>
          <a:ln>
            <a:noFill/>
          </a:ln>
        </p:spPr>
      </p:sp>
      <p:sp>
        <p:nvSpPr>
          <p:cNvPr id="1197" name="Google Shape;1197;p38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1198;p38"/>
          <p:cNvSpPr txBox="1"/>
          <p:nvPr>
            <p:ph type="title"/>
          </p:nvPr>
        </p:nvSpPr>
        <p:spPr>
          <a:xfrm>
            <a:off x="457200" y="132930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50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1199" name="Google Shape;1199;p38"/>
          <p:cNvSpPr txBox="1"/>
          <p:nvPr>
            <p:ph type="title"/>
          </p:nvPr>
        </p:nvSpPr>
        <p:spPr>
          <a:xfrm>
            <a:off x="457200" y="1845075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25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1200" name="Google Shape;1200;p38"/>
          <p:cNvSpPr txBox="1"/>
          <p:nvPr>
            <p:ph type="title"/>
          </p:nvPr>
        </p:nvSpPr>
        <p:spPr>
          <a:xfrm>
            <a:off x="457200" y="236085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BE1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000">
              <a:solidFill>
                <a:srgbClr val="F7BE1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01" name="Google Shape;1201;p38"/>
          <p:cNvSpPr txBox="1"/>
          <p:nvPr>
            <p:ph type="title"/>
          </p:nvPr>
        </p:nvSpPr>
        <p:spPr>
          <a:xfrm>
            <a:off x="457200" y="2864475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-</a:t>
            </a:r>
            <a:r>
              <a:rPr lang="en" sz="1000">
                <a:solidFill>
                  <a:srgbClr val="D9D9D9"/>
                </a:solidFill>
              </a:rPr>
              <a:t>25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1202" name="Google Shape;1202;p38"/>
          <p:cNvSpPr txBox="1"/>
          <p:nvPr>
            <p:ph type="title"/>
          </p:nvPr>
        </p:nvSpPr>
        <p:spPr>
          <a:xfrm>
            <a:off x="457200" y="336810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-5</a:t>
            </a:r>
            <a:r>
              <a:rPr lang="en" sz="1000">
                <a:solidFill>
                  <a:srgbClr val="D9D9D9"/>
                </a:solidFill>
              </a:rPr>
              <a:t>0</a:t>
            </a:r>
            <a:endParaRPr sz="1000">
              <a:solidFill>
                <a:srgbClr val="D9D9D9"/>
              </a:solidFill>
            </a:endParaRPr>
          </a:p>
        </p:txBody>
      </p:sp>
      <p:grpSp>
        <p:nvGrpSpPr>
          <p:cNvPr id="1203" name="Google Shape;1203;p38"/>
          <p:cNvGrpSpPr/>
          <p:nvPr/>
        </p:nvGrpSpPr>
        <p:grpSpPr>
          <a:xfrm>
            <a:off x="1072975" y="1430650"/>
            <a:ext cx="7455792" cy="2171400"/>
            <a:chOff x="1072975" y="1430650"/>
            <a:chExt cx="7455792" cy="2171400"/>
          </a:xfrm>
        </p:grpSpPr>
        <p:cxnSp>
          <p:nvCxnSpPr>
            <p:cNvPr id="1204" name="Google Shape;1204;p38"/>
            <p:cNvCxnSpPr/>
            <p:nvPr/>
          </p:nvCxnSpPr>
          <p:spPr>
            <a:xfrm>
              <a:off x="107297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>
              <a:off x="127448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>
              <a:off x="147599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>
              <a:off x="167750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>
              <a:off x="187900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>
              <a:off x="208051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>
              <a:off x="228202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>
              <a:off x="248353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>
              <a:off x="268504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>
              <a:off x="288655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38"/>
            <p:cNvCxnSpPr/>
            <p:nvPr/>
          </p:nvCxnSpPr>
          <p:spPr>
            <a:xfrm>
              <a:off x="308805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38"/>
            <p:cNvCxnSpPr/>
            <p:nvPr/>
          </p:nvCxnSpPr>
          <p:spPr>
            <a:xfrm>
              <a:off x="328956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8"/>
            <p:cNvCxnSpPr/>
            <p:nvPr/>
          </p:nvCxnSpPr>
          <p:spPr>
            <a:xfrm>
              <a:off x="349107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38"/>
            <p:cNvCxnSpPr/>
            <p:nvPr/>
          </p:nvCxnSpPr>
          <p:spPr>
            <a:xfrm>
              <a:off x="369258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38"/>
            <p:cNvCxnSpPr/>
            <p:nvPr/>
          </p:nvCxnSpPr>
          <p:spPr>
            <a:xfrm>
              <a:off x="389409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38"/>
            <p:cNvCxnSpPr/>
            <p:nvPr/>
          </p:nvCxnSpPr>
          <p:spPr>
            <a:xfrm>
              <a:off x="409560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38"/>
            <p:cNvCxnSpPr/>
            <p:nvPr/>
          </p:nvCxnSpPr>
          <p:spPr>
            <a:xfrm>
              <a:off x="429710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38"/>
            <p:cNvCxnSpPr/>
            <p:nvPr/>
          </p:nvCxnSpPr>
          <p:spPr>
            <a:xfrm>
              <a:off x="449861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38"/>
            <p:cNvCxnSpPr/>
            <p:nvPr/>
          </p:nvCxnSpPr>
          <p:spPr>
            <a:xfrm>
              <a:off x="470012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38"/>
            <p:cNvCxnSpPr/>
            <p:nvPr/>
          </p:nvCxnSpPr>
          <p:spPr>
            <a:xfrm>
              <a:off x="490163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38"/>
            <p:cNvCxnSpPr/>
            <p:nvPr/>
          </p:nvCxnSpPr>
          <p:spPr>
            <a:xfrm>
              <a:off x="510314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38"/>
            <p:cNvCxnSpPr/>
            <p:nvPr/>
          </p:nvCxnSpPr>
          <p:spPr>
            <a:xfrm>
              <a:off x="530465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38"/>
            <p:cNvCxnSpPr/>
            <p:nvPr/>
          </p:nvCxnSpPr>
          <p:spPr>
            <a:xfrm>
              <a:off x="550615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38"/>
            <p:cNvCxnSpPr/>
            <p:nvPr/>
          </p:nvCxnSpPr>
          <p:spPr>
            <a:xfrm>
              <a:off x="570766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38"/>
            <p:cNvCxnSpPr/>
            <p:nvPr/>
          </p:nvCxnSpPr>
          <p:spPr>
            <a:xfrm>
              <a:off x="590917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38"/>
            <p:cNvCxnSpPr/>
            <p:nvPr/>
          </p:nvCxnSpPr>
          <p:spPr>
            <a:xfrm>
              <a:off x="611066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38"/>
            <p:cNvCxnSpPr/>
            <p:nvPr/>
          </p:nvCxnSpPr>
          <p:spPr>
            <a:xfrm>
              <a:off x="631217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38"/>
            <p:cNvCxnSpPr/>
            <p:nvPr/>
          </p:nvCxnSpPr>
          <p:spPr>
            <a:xfrm>
              <a:off x="651368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8"/>
            <p:cNvCxnSpPr/>
            <p:nvPr/>
          </p:nvCxnSpPr>
          <p:spPr>
            <a:xfrm>
              <a:off x="671519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8"/>
            <p:cNvCxnSpPr/>
            <p:nvPr/>
          </p:nvCxnSpPr>
          <p:spPr>
            <a:xfrm>
              <a:off x="691670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8"/>
            <p:cNvCxnSpPr/>
            <p:nvPr/>
          </p:nvCxnSpPr>
          <p:spPr>
            <a:xfrm>
              <a:off x="711820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8"/>
            <p:cNvCxnSpPr/>
            <p:nvPr/>
          </p:nvCxnSpPr>
          <p:spPr>
            <a:xfrm>
              <a:off x="731971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8"/>
            <p:cNvCxnSpPr/>
            <p:nvPr/>
          </p:nvCxnSpPr>
          <p:spPr>
            <a:xfrm>
              <a:off x="7521225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8"/>
            <p:cNvCxnSpPr/>
            <p:nvPr/>
          </p:nvCxnSpPr>
          <p:spPr>
            <a:xfrm>
              <a:off x="7722733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8"/>
            <p:cNvCxnSpPr/>
            <p:nvPr/>
          </p:nvCxnSpPr>
          <p:spPr>
            <a:xfrm>
              <a:off x="7924242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8"/>
            <p:cNvCxnSpPr/>
            <p:nvPr/>
          </p:nvCxnSpPr>
          <p:spPr>
            <a:xfrm>
              <a:off x="8125750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8"/>
            <p:cNvCxnSpPr/>
            <p:nvPr/>
          </p:nvCxnSpPr>
          <p:spPr>
            <a:xfrm>
              <a:off x="8327258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8"/>
            <p:cNvCxnSpPr/>
            <p:nvPr/>
          </p:nvCxnSpPr>
          <p:spPr>
            <a:xfrm>
              <a:off x="8528767" y="1430650"/>
              <a:ext cx="0" cy="2171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2" name="Google Shape;1242;p38"/>
          <p:cNvSpPr/>
          <p:nvPr/>
        </p:nvSpPr>
        <p:spPr>
          <a:xfrm>
            <a:off x="1072975" y="1490250"/>
            <a:ext cx="7468300" cy="902675"/>
          </a:xfrm>
          <a:custGeom>
            <a:rect b="b" l="l" r="r" t="t"/>
            <a:pathLst>
              <a:path extrusionOk="0" h="36107" w="298732">
                <a:moveTo>
                  <a:pt x="0" y="20438"/>
                </a:moveTo>
                <a:lnTo>
                  <a:pt x="35085" y="0"/>
                </a:lnTo>
                <a:lnTo>
                  <a:pt x="61995" y="35085"/>
                </a:lnTo>
                <a:lnTo>
                  <a:pt x="80729" y="21460"/>
                </a:lnTo>
                <a:lnTo>
                  <a:pt x="137614" y="35085"/>
                </a:lnTo>
                <a:lnTo>
                  <a:pt x="176446" y="3066"/>
                </a:lnTo>
                <a:lnTo>
                  <a:pt x="211872" y="36107"/>
                </a:lnTo>
                <a:lnTo>
                  <a:pt x="234353" y="24525"/>
                </a:lnTo>
                <a:lnTo>
                  <a:pt x="246956" y="35085"/>
                </a:lnTo>
                <a:lnTo>
                  <a:pt x="298732" y="681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243" name="Google Shape;1243;p38"/>
          <p:cNvSpPr/>
          <p:nvPr/>
        </p:nvSpPr>
        <p:spPr>
          <a:xfrm>
            <a:off x="1072975" y="2716525"/>
            <a:ext cx="7476825" cy="885625"/>
          </a:xfrm>
          <a:custGeom>
            <a:rect b="b" l="l" r="r" t="t"/>
            <a:pathLst>
              <a:path extrusionOk="0" h="35425" w="299073">
                <a:moveTo>
                  <a:pt x="0" y="7494"/>
                </a:moveTo>
                <a:lnTo>
                  <a:pt x="36448" y="25206"/>
                </a:lnTo>
                <a:lnTo>
                  <a:pt x="84136" y="10219"/>
                </a:lnTo>
                <a:lnTo>
                  <a:pt x="140339" y="26909"/>
                </a:lnTo>
                <a:lnTo>
                  <a:pt x="177809" y="0"/>
                </a:lnTo>
                <a:lnTo>
                  <a:pt x="211531" y="20778"/>
                </a:lnTo>
                <a:lnTo>
                  <a:pt x="234353" y="35425"/>
                </a:lnTo>
                <a:lnTo>
                  <a:pt x="248319" y="681"/>
                </a:lnTo>
                <a:lnTo>
                  <a:pt x="299073" y="11922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oval"/>
            <a:tailEnd len="med" w="med" type="oval"/>
          </a:ln>
        </p:spPr>
      </p:sp>
      <p:cxnSp>
        <p:nvCxnSpPr>
          <p:cNvPr id="1244" name="Google Shape;1244;p38"/>
          <p:cNvCxnSpPr/>
          <p:nvPr/>
        </p:nvCxnSpPr>
        <p:spPr>
          <a:xfrm>
            <a:off x="945900" y="2504075"/>
            <a:ext cx="7740900" cy="0"/>
          </a:xfrm>
          <a:prstGeom prst="straightConnector1">
            <a:avLst/>
          </a:prstGeom>
          <a:noFill/>
          <a:ln cap="flat" cmpd="sng" w="19050">
            <a:solidFill>
              <a:srgbClr val="F7BE1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5" name="Google Shape;1245;p38"/>
          <p:cNvSpPr txBox="1"/>
          <p:nvPr>
            <p:ph type="title"/>
          </p:nvPr>
        </p:nvSpPr>
        <p:spPr>
          <a:xfrm>
            <a:off x="5374900" y="3948275"/>
            <a:ext cx="3174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6" name="Google Shape;1246;p38"/>
          <p:cNvSpPr txBox="1"/>
          <p:nvPr>
            <p:ph type="title"/>
          </p:nvPr>
        </p:nvSpPr>
        <p:spPr>
          <a:xfrm>
            <a:off x="5374900" y="4247075"/>
            <a:ext cx="31749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38"/>
          <p:cNvSpPr txBox="1"/>
          <p:nvPr>
            <p:ph type="title"/>
          </p:nvPr>
        </p:nvSpPr>
        <p:spPr>
          <a:xfrm>
            <a:off x="863732" y="3948275"/>
            <a:ext cx="3174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8" name="Google Shape;1248;p38"/>
          <p:cNvSpPr txBox="1"/>
          <p:nvPr>
            <p:ph type="title"/>
          </p:nvPr>
        </p:nvSpPr>
        <p:spPr>
          <a:xfrm>
            <a:off x="863732" y="4247075"/>
            <a:ext cx="31749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38"/>
          <p:cNvSpPr/>
          <p:nvPr/>
        </p:nvSpPr>
        <p:spPr>
          <a:xfrm>
            <a:off x="5107600" y="4019425"/>
            <a:ext cx="144900" cy="144900"/>
          </a:xfrm>
          <a:prstGeom prst="ellipse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664625" y="4019425"/>
            <a:ext cx="144900" cy="144900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9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s Infographics</a:t>
            </a:r>
            <a:endParaRPr/>
          </a:p>
        </p:txBody>
      </p:sp>
      <p:sp>
        <p:nvSpPr>
          <p:cNvPr id="1256" name="Google Shape;1256;p39"/>
          <p:cNvSpPr txBox="1"/>
          <p:nvPr>
            <p:ph type="title"/>
          </p:nvPr>
        </p:nvSpPr>
        <p:spPr>
          <a:xfrm>
            <a:off x="457200" y="15251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0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7" name="Google Shape;1257;p39"/>
          <p:cNvSpPr txBox="1"/>
          <p:nvPr>
            <p:ph type="title"/>
          </p:nvPr>
        </p:nvSpPr>
        <p:spPr>
          <a:xfrm>
            <a:off x="457200" y="20409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0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8" name="Google Shape;1258;p39"/>
          <p:cNvSpPr txBox="1"/>
          <p:nvPr>
            <p:ph type="title"/>
          </p:nvPr>
        </p:nvSpPr>
        <p:spPr>
          <a:xfrm>
            <a:off x="457200" y="255670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0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9" name="Google Shape;1259;p39"/>
          <p:cNvSpPr txBox="1"/>
          <p:nvPr>
            <p:ph type="title"/>
          </p:nvPr>
        </p:nvSpPr>
        <p:spPr>
          <a:xfrm>
            <a:off x="457200" y="30603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0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0" name="Google Shape;1260;p39"/>
          <p:cNvSpPr txBox="1"/>
          <p:nvPr>
            <p:ph type="title"/>
          </p:nvPr>
        </p:nvSpPr>
        <p:spPr>
          <a:xfrm>
            <a:off x="457200" y="35639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0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1" name="Google Shape;1261;p39"/>
          <p:cNvSpPr/>
          <p:nvPr/>
        </p:nvSpPr>
        <p:spPr>
          <a:xfrm>
            <a:off x="1285900" y="4169000"/>
            <a:ext cx="403500" cy="403500"/>
          </a:xfrm>
          <a:prstGeom prst="ellipse">
            <a:avLst/>
          </a:prstGeom>
          <a:solidFill>
            <a:srgbClr val="F7BE16">
              <a:alpha val="70670"/>
            </a:srgbClr>
          </a:solidFill>
          <a:ln cap="flat" cmpd="sng" w="2857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9"/>
          <p:cNvSpPr txBox="1"/>
          <p:nvPr>
            <p:ph type="title"/>
          </p:nvPr>
        </p:nvSpPr>
        <p:spPr>
          <a:xfrm>
            <a:off x="1831500" y="3973850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3" name="Google Shape;1263;p39"/>
          <p:cNvSpPr txBox="1"/>
          <p:nvPr>
            <p:ph type="title"/>
          </p:nvPr>
        </p:nvSpPr>
        <p:spPr>
          <a:xfrm>
            <a:off x="1831500" y="4348850"/>
            <a:ext cx="22389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39"/>
          <p:cNvSpPr/>
          <p:nvPr/>
        </p:nvSpPr>
        <p:spPr>
          <a:xfrm>
            <a:off x="5265475" y="4169000"/>
            <a:ext cx="403500" cy="403500"/>
          </a:xfrm>
          <a:prstGeom prst="ellipse">
            <a:avLst/>
          </a:prstGeom>
          <a:solidFill>
            <a:srgbClr val="00818A">
              <a:alpha val="21230"/>
            </a:srgbClr>
          </a:solidFill>
          <a:ln cap="flat" cmpd="sng" w="2857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9"/>
          <p:cNvSpPr txBox="1"/>
          <p:nvPr>
            <p:ph type="title"/>
          </p:nvPr>
        </p:nvSpPr>
        <p:spPr>
          <a:xfrm>
            <a:off x="5811075" y="3973850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6" name="Google Shape;1266;p39"/>
          <p:cNvSpPr txBox="1"/>
          <p:nvPr>
            <p:ph type="title"/>
          </p:nvPr>
        </p:nvSpPr>
        <p:spPr>
          <a:xfrm>
            <a:off x="5811075" y="4348850"/>
            <a:ext cx="22389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7" name="Google Shape;1267;p39"/>
          <p:cNvGrpSpPr/>
          <p:nvPr/>
        </p:nvGrpSpPr>
        <p:grpSpPr>
          <a:xfrm>
            <a:off x="970800" y="1673575"/>
            <a:ext cx="7716075" cy="2047668"/>
            <a:chOff x="970800" y="1673575"/>
            <a:chExt cx="7716075" cy="2047668"/>
          </a:xfrm>
        </p:grpSpPr>
        <p:cxnSp>
          <p:nvCxnSpPr>
            <p:cNvPr id="1268" name="Google Shape;1268;p39"/>
            <p:cNvCxnSpPr/>
            <p:nvPr/>
          </p:nvCxnSpPr>
          <p:spPr>
            <a:xfrm>
              <a:off x="970800" y="2190323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970800" y="2700021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970800" y="3209719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39"/>
            <p:cNvCxnSpPr/>
            <p:nvPr/>
          </p:nvCxnSpPr>
          <p:spPr>
            <a:xfrm>
              <a:off x="2899798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39"/>
            <p:cNvCxnSpPr/>
            <p:nvPr/>
          </p:nvCxnSpPr>
          <p:spPr>
            <a:xfrm>
              <a:off x="4828785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39"/>
            <p:cNvCxnSpPr/>
            <p:nvPr/>
          </p:nvCxnSpPr>
          <p:spPr>
            <a:xfrm>
              <a:off x="6757772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4" name="Google Shape;1274;p39"/>
            <p:cNvSpPr/>
            <p:nvPr/>
          </p:nvSpPr>
          <p:spPr>
            <a:xfrm>
              <a:off x="970875" y="1673575"/>
              <a:ext cx="7716000" cy="20361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39"/>
          <p:cNvSpPr/>
          <p:nvPr/>
        </p:nvSpPr>
        <p:spPr>
          <a:xfrm flipH="1">
            <a:off x="970800" y="1717000"/>
            <a:ext cx="7715761" cy="2004214"/>
          </a:xfrm>
          <a:custGeom>
            <a:rect b="b" l="l" r="r" t="t"/>
            <a:pathLst>
              <a:path extrusionOk="0" h="74826" w="285716">
                <a:moveTo>
                  <a:pt x="178220" y="0"/>
                </a:moveTo>
                <a:cubicBezTo>
                  <a:pt x="175181" y="0"/>
                  <a:pt x="171987" y="1901"/>
                  <a:pt x="168859" y="6533"/>
                </a:cubicBezTo>
                <a:cubicBezTo>
                  <a:pt x="166693" y="9970"/>
                  <a:pt x="165422" y="14267"/>
                  <a:pt x="163703" y="18116"/>
                </a:cubicBezTo>
                <a:cubicBezTo>
                  <a:pt x="161125" y="25437"/>
                  <a:pt x="157688" y="32311"/>
                  <a:pt x="154251" y="38738"/>
                </a:cubicBezTo>
                <a:cubicBezTo>
                  <a:pt x="150948" y="44722"/>
                  <a:pt x="146611" y="49456"/>
                  <a:pt x="141089" y="49456"/>
                </a:cubicBezTo>
                <a:cubicBezTo>
                  <a:pt x="138683" y="49456"/>
                  <a:pt x="136051" y="48557"/>
                  <a:pt x="133183" y="46471"/>
                </a:cubicBezTo>
                <a:cubicBezTo>
                  <a:pt x="127615" y="42621"/>
                  <a:pt x="123319" y="37466"/>
                  <a:pt x="119022" y="32311"/>
                </a:cubicBezTo>
                <a:cubicBezTo>
                  <a:pt x="115585" y="28014"/>
                  <a:pt x="111702" y="21141"/>
                  <a:pt x="105275" y="21141"/>
                </a:cubicBezTo>
                <a:cubicBezTo>
                  <a:pt x="97954" y="21553"/>
                  <a:pt x="91939" y="32723"/>
                  <a:pt x="87230" y="37466"/>
                </a:cubicBezTo>
                <a:cubicBezTo>
                  <a:pt x="81216" y="43481"/>
                  <a:pt x="73483" y="48189"/>
                  <a:pt x="64890" y="49049"/>
                </a:cubicBezTo>
                <a:cubicBezTo>
                  <a:pt x="63833" y="49181"/>
                  <a:pt x="62807" y="49242"/>
                  <a:pt x="61804" y="49242"/>
                </a:cubicBezTo>
                <a:cubicBezTo>
                  <a:pt x="56284" y="49242"/>
                  <a:pt x="51489" y="47381"/>
                  <a:pt x="46399" y="45199"/>
                </a:cubicBezTo>
                <a:cubicBezTo>
                  <a:pt x="42527" y="43263"/>
                  <a:pt x="38907" y="41560"/>
                  <a:pt x="34971" y="41560"/>
                </a:cubicBezTo>
                <a:cubicBezTo>
                  <a:pt x="33667" y="41560"/>
                  <a:pt x="32327" y="41747"/>
                  <a:pt x="30933" y="42175"/>
                </a:cubicBezTo>
                <a:cubicBezTo>
                  <a:pt x="24059" y="43893"/>
                  <a:pt x="18491" y="48636"/>
                  <a:pt x="12029" y="51214"/>
                </a:cubicBezTo>
                <a:cubicBezTo>
                  <a:pt x="10758" y="52073"/>
                  <a:pt x="0" y="54651"/>
                  <a:pt x="0" y="56369"/>
                </a:cubicBezTo>
                <a:lnTo>
                  <a:pt x="0" y="74826"/>
                </a:lnTo>
                <a:lnTo>
                  <a:pt x="285716" y="74826"/>
                </a:lnTo>
                <a:lnTo>
                  <a:pt x="285716" y="49495"/>
                </a:lnTo>
                <a:cubicBezTo>
                  <a:pt x="284488" y="49874"/>
                  <a:pt x="283256" y="50049"/>
                  <a:pt x="282027" y="50049"/>
                </a:cubicBezTo>
                <a:cubicBezTo>
                  <a:pt x="270769" y="50049"/>
                  <a:pt x="259759" y="35358"/>
                  <a:pt x="254336" y="28014"/>
                </a:cubicBezTo>
                <a:cubicBezTo>
                  <a:pt x="250970" y="23715"/>
                  <a:pt x="246938" y="20066"/>
                  <a:pt x="242237" y="20066"/>
                </a:cubicBezTo>
                <a:cubicBezTo>
                  <a:pt x="240362" y="20066"/>
                  <a:pt x="238380" y="20647"/>
                  <a:pt x="236292" y="22000"/>
                </a:cubicBezTo>
                <a:cubicBezTo>
                  <a:pt x="229122" y="26646"/>
                  <a:pt x="220157" y="39094"/>
                  <a:pt x="210156" y="39094"/>
                </a:cubicBezTo>
                <a:cubicBezTo>
                  <a:pt x="208172" y="39094"/>
                  <a:pt x="206147" y="38604"/>
                  <a:pt x="204088" y="37466"/>
                </a:cubicBezTo>
                <a:cubicBezTo>
                  <a:pt x="195048" y="32723"/>
                  <a:pt x="195048" y="18975"/>
                  <a:pt x="190752" y="11242"/>
                </a:cubicBezTo>
                <a:cubicBezTo>
                  <a:pt x="187576" y="4891"/>
                  <a:pt x="183097" y="0"/>
                  <a:pt x="178220" y="0"/>
                </a:cubicBezTo>
                <a:close/>
              </a:path>
            </a:pathLst>
          </a:custGeom>
          <a:solidFill>
            <a:srgbClr val="F7BE16">
              <a:alpha val="70670"/>
            </a:srgbClr>
          </a:solidFill>
          <a:ln cap="flat" cmpd="sng" w="2857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970800" y="1717093"/>
            <a:ext cx="7715761" cy="2004214"/>
          </a:xfrm>
          <a:custGeom>
            <a:rect b="b" l="l" r="r" t="t"/>
            <a:pathLst>
              <a:path extrusionOk="0" h="74826" w="285716">
                <a:moveTo>
                  <a:pt x="178220" y="0"/>
                </a:moveTo>
                <a:cubicBezTo>
                  <a:pt x="175181" y="0"/>
                  <a:pt x="171987" y="1901"/>
                  <a:pt x="168859" y="6533"/>
                </a:cubicBezTo>
                <a:cubicBezTo>
                  <a:pt x="166693" y="9970"/>
                  <a:pt x="165422" y="14267"/>
                  <a:pt x="163703" y="18116"/>
                </a:cubicBezTo>
                <a:cubicBezTo>
                  <a:pt x="161125" y="25437"/>
                  <a:pt x="157688" y="32311"/>
                  <a:pt x="154251" y="38738"/>
                </a:cubicBezTo>
                <a:cubicBezTo>
                  <a:pt x="150948" y="44722"/>
                  <a:pt x="146611" y="49456"/>
                  <a:pt x="141089" y="49456"/>
                </a:cubicBezTo>
                <a:cubicBezTo>
                  <a:pt x="138683" y="49456"/>
                  <a:pt x="136051" y="48557"/>
                  <a:pt x="133183" y="46471"/>
                </a:cubicBezTo>
                <a:cubicBezTo>
                  <a:pt x="127615" y="42621"/>
                  <a:pt x="123319" y="37466"/>
                  <a:pt x="119022" y="32311"/>
                </a:cubicBezTo>
                <a:cubicBezTo>
                  <a:pt x="115585" y="28014"/>
                  <a:pt x="111702" y="21141"/>
                  <a:pt x="105275" y="21141"/>
                </a:cubicBezTo>
                <a:cubicBezTo>
                  <a:pt x="97954" y="21553"/>
                  <a:pt x="91939" y="32723"/>
                  <a:pt x="87230" y="37466"/>
                </a:cubicBezTo>
                <a:cubicBezTo>
                  <a:pt x="81216" y="43481"/>
                  <a:pt x="73483" y="48189"/>
                  <a:pt x="64890" y="49049"/>
                </a:cubicBezTo>
                <a:cubicBezTo>
                  <a:pt x="63833" y="49181"/>
                  <a:pt x="62807" y="49242"/>
                  <a:pt x="61804" y="49242"/>
                </a:cubicBezTo>
                <a:cubicBezTo>
                  <a:pt x="56284" y="49242"/>
                  <a:pt x="51489" y="47381"/>
                  <a:pt x="46399" y="45199"/>
                </a:cubicBezTo>
                <a:cubicBezTo>
                  <a:pt x="42527" y="43263"/>
                  <a:pt x="38907" y="41560"/>
                  <a:pt x="34971" y="41560"/>
                </a:cubicBezTo>
                <a:cubicBezTo>
                  <a:pt x="33667" y="41560"/>
                  <a:pt x="32327" y="41747"/>
                  <a:pt x="30933" y="42175"/>
                </a:cubicBezTo>
                <a:cubicBezTo>
                  <a:pt x="24059" y="43893"/>
                  <a:pt x="18491" y="48636"/>
                  <a:pt x="12029" y="51214"/>
                </a:cubicBezTo>
                <a:cubicBezTo>
                  <a:pt x="10758" y="52073"/>
                  <a:pt x="0" y="54651"/>
                  <a:pt x="0" y="56369"/>
                </a:cubicBezTo>
                <a:lnTo>
                  <a:pt x="0" y="74826"/>
                </a:lnTo>
                <a:lnTo>
                  <a:pt x="285716" y="74826"/>
                </a:lnTo>
                <a:lnTo>
                  <a:pt x="285716" y="49495"/>
                </a:lnTo>
                <a:cubicBezTo>
                  <a:pt x="284488" y="49874"/>
                  <a:pt x="283256" y="50049"/>
                  <a:pt x="282027" y="50049"/>
                </a:cubicBezTo>
                <a:cubicBezTo>
                  <a:pt x="270769" y="50049"/>
                  <a:pt x="259759" y="35358"/>
                  <a:pt x="254336" y="28014"/>
                </a:cubicBezTo>
                <a:cubicBezTo>
                  <a:pt x="250970" y="23715"/>
                  <a:pt x="246938" y="20066"/>
                  <a:pt x="242237" y="20066"/>
                </a:cubicBezTo>
                <a:cubicBezTo>
                  <a:pt x="240362" y="20066"/>
                  <a:pt x="238380" y="20647"/>
                  <a:pt x="236292" y="22000"/>
                </a:cubicBezTo>
                <a:cubicBezTo>
                  <a:pt x="229122" y="26646"/>
                  <a:pt x="220157" y="39094"/>
                  <a:pt x="210156" y="39094"/>
                </a:cubicBezTo>
                <a:cubicBezTo>
                  <a:pt x="208172" y="39094"/>
                  <a:pt x="206147" y="38604"/>
                  <a:pt x="204088" y="37466"/>
                </a:cubicBezTo>
                <a:cubicBezTo>
                  <a:pt x="195048" y="32723"/>
                  <a:pt x="195048" y="18975"/>
                  <a:pt x="190752" y="11242"/>
                </a:cubicBezTo>
                <a:cubicBezTo>
                  <a:pt x="187576" y="4891"/>
                  <a:pt x="183097" y="0"/>
                  <a:pt x="178220" y="0"/>
                </a:cubicBezTo>
                <a:close/>
              </a:path>
            </a:pathLst>
          </a:custGeom>
          <a:solidFill>
            <a:srgbClr val="00818A">
              <a:alpha val="21230"/>
            </a:srgbClr>
          </a:solidFill>
          <a:ln cap="flat" cmpd="sng" w="2857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40"/>
          <p:cNvGrpSpPr/>
          <p:nvPr/>
        </p:nvGrpSpPr>
        <p:grpSpPr>
          <a:xfrm>
            <a:off x="454265" y="1468770"/>
            <a:ext cx="8229604" cy="2115171"/>
            <a:chOff x="997925" y="1789750"/>
            <a:chExt cx="7690500" cy="2093400"/>
          </a:xfrm>
        </p:grpSpPr>
        <p:sp>
          <p:nvSpPr>
            <p:cNvPr id="1282" name="Google Shape;1282;p40"/>
            <p:cNvSpPr/>
            <p:nvPr/>
          </p:nvSpPr>
          <p:spPr>
            <a:xfrm>
              <a:off x="997925" y="1789750"/>
              <a:ext cx="7689000" cy="20934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3" name="Google Shape;1283;p40"/>
            <p:cNvCxnSpPr/>
            <p:nvPr/>
          </p:nvCxnSpPr>
          <p:spPr>
            <a:xfrm>
              <a:off x="1510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40"/>
            <p:cNvCxnSpPr/>
            <p:nvPr/>
          </p:nvCxnSpPr>
          <p:spPr>
            <a:xfrm>
              <a:off x="2535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40"/>
            <p:cNvCxnSpPr/>
            <p:nvPr/>
          </p:nvCxnSpPr>
          <p:spPr>
            <a:xfrm>
              <a:off x="2023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0"/>
            <p:cNvCxnSpPr/>
            <p:nvPr/>
          </p:nvCxnSpPr>
          <p:spPr>
            <a:xfrm>
              <a:off x="3560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0"/>
            <p:cNvCxnSpPr/>
            <p:nvPr/>
          </p:nvCxnSpPr>
          <p:spPr>
            <a:xfrm>
              <a:off x="3048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0"/>
            <p:cNvCxnSpPr/>
            <p:nvPr/>
          </p:nvCxnSpPr>
          <p:spPr>
            <a:xfrm>
              <a:off x="4586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0"/>
            <p:cNvCxnSpPr/>
            <p:nvPr/>
          </p:nvCxnSpPr>
          <p:spPr>
            <a:xfrm>
              <a:off x="4073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40"/>
            <p:cNvCxnSpPr/>
            <p:nvPr/>
          </p:nvCxnSpPr>
          <p:spPr>
            <a:xfrm>
              <a:off x="5611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40"/>
            <p:cNvCxnSpPr/>
            <p:nvPr/>
          </p:nvCxnSpPr>
          <p:spPr>
            <a:xfrm>
              <a:off x="5098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40"/>
            <p:cNvCxnSpPr/>
            <p:nvPr/>
          </p:nvCxnSpPr>
          <p:spPr>
            <a:xfrm>
              <a:off x="6636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40"/>
            <p:cNvCxnSpPr/>
            <p:nvPr/>
          </p:nvCxnSpPr>
          <p:spPr>
            <a:xfrm>
              <a:off x="6123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40"/>
            <p:cNvCxnSpPr/>
            <p:nvPr/>
          </p:nvCxnSpPr>
          <p:spPr>
            <a:xfrm>
              <a:off x="7661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40"/>
            <p:cNvCxnSpPr/>
            <p:nvPr/>
          </p:nvCxnSpPr>
          <p:spPr>
            <a:xfrm>
              <a:off x="7149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40"/>
            <p:cNvCxnSpPr/>
            <p:nvPr/>
          </p:nvCxnSpPr>
          <p:spPr>
            <a:xfrm>
              <a:off x="8174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40"/>
            <p:cNvCxnSpPr/>
            <p:nvPr/>
          </p:nvCxnSpPr>
          <p:spPr>
            <a:xfrm rot="10800000">
              <a:off x="997925" y="2321156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40"/>
            <p:cNvCxnSpPr/>
            <p:nvPr/>
          </p:nvCxnSpPr>
          <p:spPr>
            <a:xfrm rot="10800000">
              <a:off x="997925" y="2841813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40"/>
            <p:cNvCxnSpPr/>
            <p:nvPr/>
          </p:nvCxnSpPr>
          <p:spPr>
            <a:xfrm rot="10800000">
              <a:off x="997925" y="3362469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0" name="Google Shape;1300;p40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sp>
        <p:nvSpPr>
          <p:cNvPr id="1301" name="Google Shape;1301;p40"/>
          <p:cNvSpPr/>
          <p:nvPr/>
        </p:nvSpPr>
        <p:spPr>
          <a:xfrm>
            <a:off x="1556500" y="2110066"/>
            <a:ext cx="6049529" cy="1442490"/>
          </a:xfrm>
          <a:custGeom>
            <a:rect b="b" l="l" r="r" t="t"/>
            <a:pathLst>
              <a:path extrusionOk="0" h="73917" w="329047">
                <a:moveTo>
                  <a:pt x="0" y="13285"/>
                </a:moveTo>
                <a:lnTo>
                  <a:pt x="50753" y="48370"/>
                </a:lnTo>
                <a:lnTo>
                  <a:pt x="96738" y="682"/>
                </a:lnTo>
                <a:lnTo>
                  <a:pt x="148514" y="51776"/>
                </a:lnTo>
                <a:lnTo>
                  <a:pt x="188368" y="11923"/>
                </a:lnTo>
                <a:lnTo>
                  <a:pt x="221068" y="73917"/>
                </a:lnTo>
                <a:lnTo>
                  <a:pt x="261943" y="0"/>
                </a:lnTo>
                <a:lnTo>
                  <a:pt x="289194" y="65742"/>
                </a:lnTo>
                <a:lnTo>
                  <a:pt x="318828" y="40535"/>
                </a:lnTo>
                <a:lnTo>
                  <a:pt x="329047" y="63017"/>
                </a:lnTo>
              </a:path>
            </a:pathLst>
          </a:cu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302" name="Google Shape;1302;p40"/>
          <p:cNvSpPr/>
          <p:nvPr/>
        </p:nvSpPr>
        <p:spPr>
          <a:xfrm>
            <a:off x="1553982" y="1764400"/>
            <a:ext cx="6051200" cy="1542192"/>
          </a:xfrm>
          <a:custGeom>
            <a:rect b="b" l="l" r="r" t="t"/>
            <a:pathLst>
              <a:path extrusionOk="0" h="79026" w="316444">
                <a:moveTo>
                  <a:pt x="0" y="74598"/>
                </a:moveTo>
                <a:lnTo>
                  <a:pt x="51094" y="44963"/>
                </a:lnTo>
                <a:lnTo>
                  <a:pt x="107639" y="70510"/>
                </a:lnTo>
                <a:lnTo>
                  <a:pt x="142383" y="23844"/>
                </a:lnTo>
                <a:lnTo>
                  <a:pt x="206762" y="0"/>
                </a:lnTo>
                <a:lnTo>
                  <a:pt x="231287" y="79026"/>
                </a:lnTo>
                <a:lnTo>
                  <a:pt x="256153" y="42919"/>
                </a:lnTo>
                <a:lnTo>
                  <a:pt x="281360" y="65060"/>
                </a:lnTo>
                <a:lnTo>
                  <a:pt x="293622" y="41897"/>
                </a:lnTo>
                <a:lnTo>
                  <a:pt x="316444" y="52116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303" name="Google Shape;1303;p40"/>
          <p:cNvSpPr txBox="1"/>
          <p:nvPr>
            <p:ph type="title"/>
          </p:nvPr>
        </p:nvSpPr>
        <p:spPr>
          <a:xfrm>
            <a:off x="2222550" y="1927300"/>
            <a:ext cx="58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3462"/>
                </a:solidFill>
              </a:rPr>
              <a:t>45</a:t>
            </a:r>
            <a:endParaRPr sz="1300">
              <a:solidFill>
                <a:srgbClr val="293462"/>
              </a:solidFill>
            </a:endParaRPr>
          </a:p>
        </p:txBody>
      </p:sp>
      <p:sp>
        <p:nvSpPr>
          <p:cNvPr id="1304" name="Google Shape;1304;p40"/>
          <p:cNvSpPr txBox="1"/>
          <p:nvPr>
            <p:ph type="title"/>
          </p:nvPr>
        </p:nvSpPr>
        <p:spPr>
          <a:xfrm>
            <a:off x="3321150" y="3510125"/>
            <a:ext cx="58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3462"/>
                </a:solidFill>
              </a:rPr>
              <a:t>25</a:t>
            </a:r>
            <a:endParaRPr sz="1300">
              <a:solidFill>
                <a:srgbClr val="293462"/>
              </a:solidFill>
            </a:endParaRPr>
          </a:p>
        </p:txBody>
      </p:sp>
      <p:sp>
        <p:nvSpPr>
          <p:cNvPr id="1305" name="Google Shape;1305;p40"/>
          <p:cNvSpPr/>
          <p:nvPr/>
        </p:nvSpPr>
        <p:spPr>
          <a:xfrm>
            <a:off x="2265150" y="1825450"/>
            <a:ext cx="502500" cy="5025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0"/>
          <p:cNvSpPr/>
          <p:nvPr/>
        </p:nvSpPr>
        <p:spPr>
          <a:xfrm>
            <a:off x="3363750" y="3408275"/>
            <a:ext cx="502500" cy="5025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0"/>
          <p:cNvSpPr/>
          <p:nvPr/>
        </p:nvSpPr>
        <p:spPr>
          <a:xfrm>
            <a:off x="6923325" y="1825450"/>
            <a:ext cx="502500" cy="5025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0"/>
          <p:cNvSpPr txBox="1"/>
          <p:nvPr>
            <p:ph type="title"/>
          </p:nvPr>
        </p:nvSpPr>
        <p:spPr>
          <a:xfrm>
            <a:off x="6880725" y="1927300"/>
            <a:ext cx="58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3462"/>
                </a:solidFill>
              </a:rPr>
              <a:t>50</a:t>
            </a:r>
            <a:endParaRPr sz="1300">
              <a:solidFill>
                <a:srgbClr val="293462"/>
              </a:solidFill>
            </a:endParaRPr>
          </a:p>
        </p:txBody>
      </p:sp>
      <p:cxnSp>
        <p:nvCxnSpPr>
          <p:cNvPr id="1309" name="Google Shape;1309;p40"/>
          <p:cNvCxnSpPr>
            <a:stCxn id="1305" idx="4"/>
          </p:cNvCxnSpPr>
          <p:nvPr/>
        </p:nvCxnSpPr>
        <p:spPr>
          <a:xfrm>
            <a:off x="2516400" y="2327950"/>
            <a:ext cx="0" cy="17670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10" name="Google Shape;1310;p40"/>
          <p:cNvCxnSpPr/>
          <p:nvPr/>
        </p:nvCxnSpPr>
        <p:spPr>
          <a:xfrm>
            <a:off x="3615000" y="3231575"/>
            <a:ext cx="0" cy="17670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11" name="Google Shape;1311;p40"/>
          <p:cNvCxnSpPr/>
          <p:nvPr/>
        </p:nvCxnSpPr>
        <p:spPr>
          <a:xfrm>
            <a:off x="7174575" y="2327950"/>
            <a:ext cx="0" cy="17670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12" name="Google Shape;1312;p40"/>
          <p:cNvSpPr txBox="1"/>
          <p:nvPr>
            <p:ph type="title"/>
          </p:nvPr>
        </p:nvSpPr>
        <p:spPr>
          <a:xfrm>
            <a:off x="5194525" y="1058225"/>
            <a:ext cx="58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3462"/>
                </a:solidFill>
              </a:rPr>
              <a:t>7</a:t>
            </a:r>
            <a:r>
              <a:rPr lang="en" sz="1300">
                <a:solidFill>
                  <a:srgbClr val="293462"/>
                </a:solidFill>
              </a:rPr>
              <a:t>5</a:t>
            </a:r>
            <a:endParaRPr sz="1300">
              <a:solidFill>
                <a:srgbClr val="293462"/>
              </a:solidFill>
            </a:endParaRPr>
          </a:p>
        </p:txBody>
      </p:sp>
      <p:cxnSp>
        <p:nvCxnSpPr>
          <p:cNvPr id="1313" name="Google Shape;1313;p40"/>
          <p:cNvCxnSpPr>
            <a:stCxn id="1314" idx="4"/>
          </p:cNvCxnSpPr>
          <p:nvPr/>
        </p:nvCxnSpPr>
        <p:spPr>
          <a:xfrm>
            <a:off x="5488375" y="1458875"/>
            <a:ext cx="0" cy="17670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15" name="Google Shape;1315;p40"/>
          <p:cNvSpPr/>
          <p:nvPr/>
        </p:nvSpPr>
        <p:spPr>
          <a:xfrm>
            <a:off x="5237125" y="956375"/>
            <a:ext cx="502500" cy="5025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0"/>
          <p:cNvSpPr txBox="1"/>
          <p:nvPr>
            <p:ph type="title"/>
          </p:nvPr>
        </p:nvSpPr>
        <p:spPr>
          <a:xfrm>
            <a:off x="1048461" y="4032422"/>
            <a:ext cx="41148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7" name="Google Shape;1317;p40"/>
          <p:cNvSpPr txBox="1"/>
          <p:nvPr>
            <p:ph type="title"/>
          </p:nvPr>
        </p:nvSpPr>
        <p:spPr>
          <a:xfrm>
            <a:off x="1048461" y="4259597"/>
            <a:ext cx="41148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40"/>
          <p:cNvSpPr/>
          <p:nvPr/>
        </p:nvSpPr>
        <p:spPr>
          <a:xfrm>
            <a:off x="496875" y="4073600"/>
            <a:ext cx="502500" cy="5025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0"/>
          <p:cNvSpPr txBox="1"/>
          <p:nvPr>
            <p:ph type="title"/>
          </p:nvPr>
        </p:nvSpPr>
        <p:spPr>
          <a:xfrm>
            <a:off x="454275" y="4175450"/>
            <a:ext cx="58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3462"/>
                </a:solidFill>
              </a:rPr>
              <a:t>x</a:t>
            </a:r>
            <a:endParaRPr sz="1300">
              <a:solidFill>
                <a:srgbClr val="29346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sp>
        <p:nvSpPr>
          <p:cNvPr id="1325" name="Google Shape;1325;p41"/>
          <p:cNvSpPr txBox="1"/>
          <p:nvPr>
            <p:ph type="title"/>
          </p:nvPr>
        </p:nvSpPr>
        <p:spPr>
          <a:xfrm>
            <a:off x="457200" y="132930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50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326" name="Google Shape;1326;p41"/>
          <p:cNvSpPr txBox="1"/>
          <p:nvPr>
            <p:ph type="title"/>
          </p:nvPr>
        </p:nvSpPr>
        <p:spPr>
          <a:xfrm>
            <a:off x="457200" y="1845075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25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327" name="Google Shape;1327;p41"/>
          <p:cNvSpPr txBox="1"/>
          <p:nvPr>
            <p:ph type="title"/>
          </p:nvPr>
        </p:nvSpPr>
        <p:spPr>
          <a:xfrm>
            <a:off x="457200" y="236085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200">
              <a:solidFill>
                <a:srgbClr val="66666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8" name="Google Shape;1328;p41"/>
          <p:cNvSpPr txBox="1"/>
          <p:nvPr>
            <p:ph type="title"/>
          </p:nvPr>
        </p:nvSpPr>
        <p:spPr>
          <a:xfrm>
            <a:off x="457200" y="2864475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-</a:t>
            </a:r>
            <a:r>
              <a:rPr lang="en" sz="1200">
                <a:solidFill>
                  <a:srgbClr val="D9D9D9"/>
                </a:solidFill>
              </a:rPr>
              <a:t>25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329" name="Google Shape;1329;p41"/>
          <p:cNvSpPr txBox="1"/>
          <p:nvPr>
            <p:ph type="title"/>
          </p:nvPr>
        </p:nvSpPr>
        <p:spPr>
          <a:xfrm>
            <a:off x="457200" y="3368100"/>
            <a:ext cx="420000" cy="29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-</a:t>
            </a:r>
            <a:r>
              <a:rPr lang="en" sz="1200">
                <a:solidFill>
                  <a:srgbClr val="D9D9D9"/>
                </a:solidFill>
              </a:rPr>
              <a:t>50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1330" name="Google Shape;1330;p41"/>
          <p:cNvSpPr txBox="1"/>
          <p:nvPr>
            <p:ph type="title"/>
          </p:nvPr>
        </p:nvSpPr>
        <p:spPr>
          <a:xfrm>
            <a:off x="5024025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1" name="Google Shape;1331;p41"/>
          <p:cNvSpPr txBox="1"/>
          <p:nvPr>
            <p:ph type="title"/>
          </p:nvPr>
        </p:nvSpPr>
        <p:spPr>
          <a:xfrm>
            <a:off x="5024025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41"/>
          <p:cNvSpPr txBox="1"/>
          <p:nvPr>
            <p:ph type="title"/>
          </p:nvPr>
        </p:nvSpPr>
        <p:spPr>
          <a:xfrm>
            <a:off x="2130963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3" name="Google Shape;1333;p41"/>
          <p:cNvSpPr txBox="1"/>
          <p:nvPr>
            <p:ph type="title"/>
          </p:nvPr>
        </p:nvSpPr>
        <p:spPr>
          <a:xfrm>
            <a:off x="2130963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41"/>
          <p:cNvSpPr/>
          <p:nvPr/>
        </p:nvSpPr>
        <p:spPr>
          <a:xfrm>
            <a:off x="1933075" y="4025225"/>
            <a:ext cx="144900" cy="144900"/>
          </a:xfrm>
          <a:prstGeom prst="rect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4829175" y="4025225"/>
            <a:ext cx="144900" cy="1449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41"/>
          <p:cNvGrpSpPr/>
          <p:nvPr/>
        </p:nvGrpSpPr>
        <p:grpSpPr>
          <a:xfrm>
            <a:off x="945900" y="1499250"/>
            <a:ext cx="7740900" cy="2009700"/>
            <a:chOff x="945900" y="1499250"/>
            <a:chExt cx="7740900" cy="2009700"/>
          </a:xfrm>
        </p:grpSpPr>
        <p:cxnSp>
          <p:nvCxnSpPr>
            <p:cNvPr id="1337" name="Google Shape;1337;p41"/>
            <p:cNvCxnSpPr/>
            <p:nvPr/>
          </p:nvCxnSpPr>
          <p:spPr>
            <a:xfrm>
              <a:off x="945900" y="2504075"/>
              <a:ext cx="77409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41"/>
            <p:cNvCxnSpPr/>
            <p:nvPr/>
          </p:nvCxnSpPr>
          <p:spPr>
            <a:xfrm>
              <a:off x="945900" y="2010175"/>
              <a:ext cx="7740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41"/>
            <p:cNvCxnSpPr/>
            <p:nvPr/>
          </p:nvCxnSpPr>
          <p:spPr>
            <a:xfrm>
              <a:off x="945900" y="1499250"/>
              <a:ext cx="7740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41"/>
            <p:cNvCxnSpPr/>
            <p:nvPr/>
          </p:nvCxnSpPr>
          <p:spPr>
            <a:xfrm>
              <a:off x="945900" y="3015050"/>
              <a:ext cx="7740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41"/>
            <p:cNvCxnSpPr/>
            <p:nvPr/>
          </p:nvCxnSpPr>
          <p:spPr>
            <a:xfrm>
              <a:off x="945900" y="3508950"/>
              <a:ext cx="7740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2" name="Google Shape;1342;p41"/>
          <p:cNvSpPr/>
          <p:nvPr/>
        </p:nvSpPr>
        <p:spPr>
          <a:xfrm>
            <a:off x="1081500" y="1498243"/>
            <a:ext cx="7459775" cy="920225"/>
          </a:xfrm>
          <a:custGeom>
            <a:rect b="b" l="l" r="r" t="t"/>
            <a:pathLst>
              <a:path extrusionOk="0" h="36809" w="298391">
                <a:moveTo>
                  <a:pt x="0" y="31699"/>
                </a:moveTo>
                <a:cubicBezTo>
                  <a:pt x="8062" y="26703"/>
                  <a:pt x="30883" y="1270"/>
                  <a:pt x="48369" y="1724"/>
                </a:cubicBezTo>
                <a:cubicBezTo>
                  <a:pt x="65855" y="2178"/>
                  <a:pt x="87372" y="31586"/>
                  <a:pt x="104914" y="34424"/>
                </a:cubicBezTo>
                <a:cubicBezTo>
                  <a:pt x="122457" y="37263"/>
                  <a:pt x="137387" y="18698"/>
                  <a:pt x="153624" y="18755"/>
                </a:cubicBezTo>
                <a:cubicBezTo>
                  <a:pt x="169861" y="18812"/>
                  <a:pt x="184905" y="37887"/>
                  <a:pt x="202334" y="34765"/>
                </a:cubicBezTo>
                <a:cubicBezTo>
                  <a:pt x="219763" y="31643"/>
                  <a:pt x="242188" y="-320"/>
                  <a:pt x="258197" y="21"/>
                </a:cubicBezTo>
                <a:cubicBezTo>
                  <a:pt x="274207" y="362"/>
                  <a:pt x="291692" y="30678"/>
                  <a:pt x="298391" y="36809"/>
                </a:cubicBez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1343" name="Google Shape;1343;p41"/>
          <p:cNvSpPr/>
          <p:nvPr/>
        </p:nvSpPr>
        <p:spPr>
          <a:xfrm flipH="1" rot="10800000">
            <a:off x="1081500" y="2622593"/>
            <a:ext cx="7459775" cy="920225"/>
          </a:xfrm>
          <a:custGeom>
            <a:rect b="b" l="l" r="r" t="t"/>
            <a:pathLst>
              <a:path extrusionOk="0" h="36809" w="298391">
                <a:moveTo>
                  <a:pt x="0" y="31699"/>
                </a:moveTo>
                <a:cubicBezTo>
                  <a:pt x="8062" y="26703"/>
                  <a:pt x="30883" y="1270"/>
                  <a:pt x="48369" y="1724"/>
                </a:cubicBezTo>
                <a:cubicBezTo>
                  <a:pt x="65855" y="2178"/>
                  <a:pt x="87372" y="31586"/>
                  <a:pt x="104914" y="34424"/>
                </a:cubicBezTo>
                <a:cubicBezTo>
                  <a:pt x="122457" y="37263"/>
                  <a:pt x="137387" y="18698"/>
                  <a:pt x="153624" y="18755"/>
                </a:cubicBezTo>
                <a:cubicBezTo>
                  <a:pt x="169861" y="18812"/>
                  <a:pt x="184905" y="37887"/>
                  <a:pt x="202334" y="34765"/>
                </a:cubicBezTo>
                <a:cubicBezTo>
                  <a:pt x="219763" y="31643"/>
                  <a:pt x="242188" y="-320"/>
                  <a:pt x="258197" y="21"/>
                </a:cubicBezTo>
                <a:cubicBezTo>
                  <a:pt x="274207" y="362"/>
                  <a:pt x="291692" y="30678"/>
                  <a:pt x="298391" y="36809"/>
                </a:cubicBez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diamond"/>
            <a:tailEnd len="med" w="med" type="diamon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2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grpSp>
        <p:nvGrpSpPr>
          <p:cNvPr id="1349" name="Google Shape;1349;p42"/>
          <p:cNvGrpSpPr/>
          <p:nvPr/>
        </p:nvGrpSpPr>
        <p:grpSpPr>
          <a:xfrm>
            <a:off x="946950" y="1643645"/>
            <a:ext cx="7437672" cy="2168194"/>
            <a:chOff x="711758" y="1367636"/>
            <a:chExt cx="7920000" cy="2308800"/>
          </a:xfrm>
        </p:grpSpPr>
        <p:cxnSp>
          <p:nvCxnSpPr>
            <p:cNvPr id="1350" name="Google Shape;1350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42"/>
            <p:cNvCxnSpPr/>
            <p:nvPr/>
          </p:nvCxnSpPr>
          <p:spPr>
            <a:xfrm>
              <a:off x="711758" y="3099291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42"/>
            <p:cNvCxnSpPr/>
            <p:nvPr/>
          </p:nvCxnSpPr>
          <p:spPr>
            <a:xfrm>
              <a:off x="711758" y="2522071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42"/>
            <p:cNvCxnSpPr/>
            <p:nvPr/>
          </p:nvCxnSpPr>
          <p:spPr>
            <a:xfrm>
              <a:off x="711758" y="1944852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42"/>
            <p:cNvCxnSpPr/>
            <p:nvPr/>
          </p:nvCxnSpPr>
          <p:spPr>
            <a:xfrm>
              <a:off x="711758" y="3387900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42"/>
            <p:cNvCxnSpPr/>
            <p:nvPr/>
          </p:nvCxnSpPr>
          <p:spPr>
            <a:xfrm>
              <a:off x="711758" y="2810681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42"/>
            <p:cNvCxnSpPr/>
            <p:nvPr/>
          </p:nvCxnSpPr>
          <p:spPr>
            <a:xfrm>
              <a:off x="711758" y="2233462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42"/>
            <p:cNvCxnSpPr/>
            <p:nvPr/>
          </p:nvCxnSpPr>
          <p:spPr>
            <a:xfrm>
              <a:off x="711758" y="1656242"/>
              <a:ext cx="7920000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9" name="Google Shape;1369;p42"/>
          <p:cNvGrpSpPr/>
          <p:nvPr/>
        </p:nvGrpSpPr>
        <p:grpSpPr>
          <a:xfrm>
            <a:off x="1261449" y="1382657"/>
            <a:ext cx="6823970" cy="188759"/>
            <a:chOff x="1046653" y="1090450"/>
            <a:chExt cx="7266500" cy="201000"/>
          </a:xfrm>
        </p:grpSpPr>
        <p:sp>
          <p:nvSpPr>
            <p:cNvPr id="1370" name="Google Shape;1370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1" name="Google Shape;1371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2" name="Google Shape;1372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3" name="Google Shape;1373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4" name="Google Shape;1374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5" name="Google Shape;1375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6" name="Google Shape;1376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Aug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8" name="Google Shape;1378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9" name="Google Shape;1379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0" name="Google Shape;1380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1" name="Google Shape;1381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</a:t>
              </a:r>
              <a:endParaRPr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382" name="Google Shape;1382;p42"/>
          <p:cNvSpPr txBox="1"/>
          <p:nvPr/>
        </p:nvSpPr>
        <p:spPr>
          <a:xfrm>
            <a:off x="946950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42"/>
          <p:cNvSpPr txBox="1"/>
          <p:nvPr/>
        </p:nvSpPr>
        <p:spPr>
          <a:xfrm>
            <a:off x="1299375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4" name="Google Shape;1384;p42"/>
          <p:cNvSpPr txBox="1"/>
          <p:nvPr/>
        </p:nvSpPr>
        <p:spPr>
          <a:xfrm>
            <a:off x="3578258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42"/>
          <p:cNvSpPr txBox="1"/>
          <p:nvPr/>
        </p:nvSpPr>
        <p:spPr>
          <a:xfrm>
            <a:off x="6397125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42"/>
          <p:cNvSpPr txBox="1"/>
          <p:nvPr/>
        </p:nvSpPr>
        <p:spPr>
          <a:xfrm>
            <a:off x="3930613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7" name="Google Shape;1387;p42"/>
          <p:cNvSpPr txBox="1"/>
          <p:nvPr/>
        </p:nvSpPr>
        <p:spPr>
          <a:xfrm>
            <a:off x="6749475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88" name="Google Shape;1388;p42"/>
          <p:cNvGrpSpPr/>
          <p:nvPr/>
        </p:nvGrpSpPr>
        <p:grpSpPr>
          <a:xfrm>
            <a:off x="970800" y="1878663"/>
            <a:ext cx="7392225" cy="1707100"/>
            <a:chOff x="970800" y="1878663"/>
            <a:chExt cx="7392225" cy="1707100"/>
          </a:xfrm>
        </p:grpSpPr>
        <p:sp>
          <p:nvSpPr>
            <p:cNvPr id="1389" name="Google Shape;1389;p42"/>
            <p:cNvSpPr/>
            <p:nvPr/>
          </p:nvSpPr>
          <p:spPr>
            <a:xfrm>
              <a:off x="970800" y="1879653"/>
              <a:ext cx="7392225" cy="1674725"/>
            </a:xfrm>
            <a:custGeom>
              <a:rect b="b" l="l" r="r" t="t"/>
              <a:pathLst>
                <a:path extrusionOk="0" h="66989" w="295689">
                  <a:moveTo>
                    <a:pt x="0" y="1385"/>
                  </a:moveTo>
                  <a:cubicBezTo>
                    <a:pt x="3804" y="3315"/>
                    <a:pt x="15272" y="13023"/>
                    <a:pt x="22822" y="12966"/>
                  </a:cubicBezTo>
                  <a:cubicBezTo>
                    <a:pt x="30373" y="12909"/>
                    <a:pt x="37752" y="-4349"/>
                    <a:pt x="45303" y="1044"/>
                  </a:cubicBezTo>
                  <a:cubicBezTo>
                    <a:pt x="52854" y="6437"/>
                    <a:pt x="60575" y="36129"/>
                    <a:pt x="68126" y="45326"/>
                  </a:cubicBezTo>
                  <a:cubicBezTo>
                    <a:pt x="75677" y="54523"/>
                    <a:pt x="82886" y="63550"/>
                    <a:pt x="90607" y="56226"/>
                  </a:cubicBezTo>
                  <a:cubicBezTo>
                    <a:pt x="98328" y="48903"/>
                    <a:pt x="106730" y="5018"/>
                    <a:pt x="114451" y="1385"/>
                  </a:cubicBezTo>
                  <a:cubicBezTo>
                    <a:pt x="122172" y="-2248"/>
                    <a:pt x="129269" y="34369"/>
                    <a:pt x="136933" y="34426"/>
                  </a:cubicBezTo>
                  <a:cubicBezTo>
                    <a:pt x="144597" y="34483"/>
                    <a:pt x="152772" y="-1907"/>
                    <a:pt x="160436" y="1726"/>
                  </a:cubicBezTo>
                  <a:cubicBezTo>
                    <a:pt x="168100" y="5359"/>
                    <a:pt x="175311" y="52650"/>
                    <a:pt x="182918" y="56226"/>
                  </a:cubicBezTo>
                  <a:cubicBezTo>
                    <a:pt x="190525" y="59803"/>
                    <a:pt x="198473" y="21482"/>
                    <a:pt x="206080" y="23185"/>
                  </a:cubicBezTo>
                  <a:cubicBezTo>
                    <a:pt x="213687" y="24888"/>
                    <a:pt x="220898" y="62812"/>
                    <a:pt x="228562" y="66445"/>
                  </a:cubicBezTo>
                  <a:cubicBezTo>
                    <a:pt x="236226" y="70078"/>
                    <a:pt x="244344" y="44928"/>
                    <a:pt x="252065" y="44985"/>
                  </a:cubicBezTo>
                  <a:cubicBezTo>
                    <a:pt x="259786" y="45042"/>
                    <a:pt x="267616" y="64969"/>
                    <a:pt x="274887" y="66786"/>
                  </a:cubicBezTo>
                  <a:cubicBezTo>
                    <a:pt x="282158" y="68603"/>
                    <a:pt x="292222" y="57705"/>
                    <a:pt x="295689" y="55889"/>
                  </a:cubicBezTo>
                </a:path>
              </a:pathLst>
            </a:custGeom>
            <a:noFill/>
            <a:ln cap="flat" cmpd="sng" w="9525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0" name="Google Shape;1390;p42"/>
            <p:cNvSpPr/>
            <p:nvPr/>
          </p:nvSpPr>
          <p:spPr>
            <a:xfrm flipH="1">
              <a:off x="1472300" y="2137325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2057975" y="1878675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2630475" y="2971000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3183225" y="3246075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3782025" y="1878675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4354525" y="2697738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4920425" y="1878663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5496300" y="3246063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6068775" y="2430088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6647850" y="3509263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7213750" y="2970988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7786250" y="3509263"/>
              <a:ext cx="83400" cy="765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42"/>
          <p:cNvGrpSpPr/>
          <p:nvPr/>
        </p:nvGrpSpPr>
        <p:grpSpPr>
          <a:xfrm>
            <a:off x="962275" y="1859520"/>
            <a:ext cx="7411600" cy="1726255"/>
            <a:chOff x="962275" y="1859520"/>
            <a:chExt cx="7411600" cy="1726255"/>
          </a:xfrm>
        </p:grpSpPr>
        <p:sp>
          <p:nvSpPr>
            <p:cNvPr id="1403" name="Google Shape;1403;p42"/>
            <p:cNvSpPr/>
            <p:nvPr/>
          </p:nvSpPr>
          <p:spPr>
            <a:xfrm>
              <a:off x="962275" y="1859520"/>
              <a:ext cx="7411600" cy="1691100"/>
            </a:xfrm>
            <a:custGeom>
              <a:rect b="b" l="l" r="r" t="t"/>
              <a:pathLst>
                <a:path extrusionOk="0" h="67644" w="296464">
                  <a:moveTo>
                    <a:pt x="0" y="56691"/>
                  </a:moveTo>
                  <a:cubicBezTo>
                    <a:pt x="3804" y="51184"/>
                    <a:pt x="15158" y="21890"/>
                    <a:pt x="22822" y="23650"/>
                  </a:cubicBezTo>
                  <a:cubicBezTo>
                    <a:pt x="30486" y="25410"/>
                    <a:pt x="38321" y="70827"/>
                    <a:pt x="45985" y="67250"/>
                  </a:cubicBezTo>
                  <a:cubicBezTo>
                    <a:pt x="53649" y="63673"/>
                    <a:pt x="61200" y="7583"/>
                    <a:pt x="68807" y="2190"/>
                  </a:cubicBezTo>
                  <a:cubicBezTo>
                    <a:pt x="76414" y="-3203"/>
                    <a:pt x="83965" y="31313"/>
                    <a:pt x="91629" y="34890"/>
                  </a:cubicBezTo>
                  <a:cubicBezTo>
                    <a:pt x="99293" y="38467"/>
                    <a:pt x="107185" y="19960"/>
                    <a:pt x="114792" y="23650"/>
                  </a:cubicBezTo>
                  <a:cubicBezTo>
                    <a:pt x="122400" y="27340"/>
                    <a:pt x="129667" y="58791"/>
                    <a:pt x="137274" y="57031"/>
                  </a:cubicBezTo>
                  <a:cubicBezTo>
                    <a:pt x="144881" y="55271"/>
                    <a:pt x="152715" y="11330"/>
                    <a:pt x="160436" y="13090"/>
                  </a:cubicBezTo>
                  <a:cubicBezTo>
                    <a:pt x="168157" y="14850"/>
                    <a:pt x="175935" y="69578"/>
                    <a:pt x="183599" y="67591"/>
                  </a:cubicBezTo>
                  <a:cubicBezTo>
                    <a:pt x="191263" y="65604"/>
                    <a:pt x="198757" y="8378"/>
                    <a:pt x="206421" y="1168"/>
                  </a:cubicBezTo>
                  <a:cubicBezTo>
                    <a:pt x="214085" y="-6042"/>
                    <a:pt x="221977" y="22401"/>
                    <a:pt x="229584" y="24331"/>
                  </a:cubicBezTo>
                  <a:cubicBezTo>
                    <a:pt x="237192" y="26261"/>
                    <a:pt x="244515" y="9116"/>
                    <a:pt x="252066" y="12749"/>
                  </a:cubicBezTo>
                  <a:cubicBezTo>
                    <a:pt x="259617" y="16382"/>
                    <a:pt x="267488" y="42423"/>
                    <a:pt x="274888" y="46131"/>
                  </a:cubicBezTo>
                  <a:cubicBezTo>
                    <a:pt x="282288" y="49840"/>
                    <a:pt x="292868" y="36855"/>
                    <a:pt x="296464" y="35000"/>
                  </a:cubicBezTo>
                </a:path>
              </a:pathLst>
            </a:custGeom>
            <a:noFill/>
            <a:ln cap="flat" cmpd="sng" w="9525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4" name="Google Shape;1404;p42"/>
            <p:cNvSpPr/>
            <p:nvPr/>
          </p:nvSpPr>
          <p:spPr>
            <a:xfrm flipH="1">
              <a:off x="1472300" y="2430100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 flipH="1">
              <a:off x="2057975" y="350927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 flipH="1">
              <a:off x="2643625" y="187867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 flipH="1">
              <a:off x="3217250" y="269772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 flipH="1">
              <a:off x="3770538" y="2430100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 flipH="1">
              <a:off x="4339750" y="324612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 flipH="1">
              <a:off x="4920425" y="213732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 flipH="1">
              <a:off x="5496300" y="350927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 flipH="1">
              <a:off x="6068775" y="187867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 flipH="1">
              <a:off x="6647850" y="2430100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 flipH="1">
              <a:off x="7213750" y="2137325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 flipH="1">
              <a:off x="7786250" y="2971000"/>
              <a:ext cx="83400" cy="765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953750" y="2140575"/>
            <a:ext cx="7430950" cy="1445200"/>
            <a:chOff x="953750" y="2140575"/>
            <a:chExt cx="7430950" cy="1445200"/>
          </a:xfrm>
        </p:grpSpPr>
        <p:sp>
          <p:nvSpPr>
            <p:cNvPr id="1417" name="Google Shape;1417;p42"/>
            <p:cNvSpPr/>
            <p:nvPr/>
          </p:nvSpPr>
          <p:spPr>
            <a:xfrm>
              <a:off x="953750" y="2141038"/>
              <a:ext cx="7430950" cy="1416750"/>
            </a:xfrm>
            <a:custGeom>
              <a:rect b="b" l="l" r="r" t="t"/>
              <a:pathLst>
                <a:path extrusionOk="0" h="56670" w="297238">
                  <a:moveTo>
                    <a:pt x="0" y="12729"/>
                  </a:moveTo>
                  <a:cubicBezTo>
                    <a:pt x="3861" y="20053"/>
                    <a:pt x="15556" y="56670"/>
                    <a:pt x="23163" y="56670"/>
                  </a:cubicBezTo>
                  <a:cubicBezTo>
                    <a:pt x="30771" y="56670"/>
                    <a:pt x="37981" y="14602"/>
                    <a:pt x="45645" y="12729"/>
                  </a:cubicBezTo>
                  <a:cubicBezTo>
                    <a:pt x="53309" y="10856"/>
                    <a:pt x="61427" y="47304"/>
                    <a:pt x="69148" y="45430"/>
                  </a:cubicBezTo>
                  <a:cubicBezTo>
                    <a:pt x="76869" y="43557"/>
                    <a:pt x="84363" y="3305"/>
                    <a:pt x="91970" y="1488"/>
                  </a:cubicBezTo>
                  <a:cubicBezTo>
                    <a:pt x="99577" y="-329"/>
                    <a:pt x="107185" y="34529"/>
                    <a:pt x="114792" y="34529"/>
                  </a:cubicBezTo>
                  <a:cubicBezTo>
                    <a:pt x="122400" y="34529"/>
                    <a:pt x="129951" y="-2089"/>
                    <a:pt x="137615" y="1488"/>
                  </a:cubicBezTo>
                  <a:cubicBezTo>
                    <a:pt x="145279" y="5065"/>
                    <a:pt x="153056" y="54172"/>
                    <a:pt x="160777" y="55989"/>
                  </a:cubicBezTo>
                  <a:cubicBezTo>
                    <a:pt x="168498" y="57806"/>
                    <a:pt x="176219" y="16022"/>
                    <a:pt x="183940" y="12389"/>
                  </a:cubicBezTo>
                  <a:cubicBezTo>
                    <a:pt x="191661" y="8756"/>
                    <a:pt x="199552" y="36063"/>
                    <a:pt x="207103" y="34189"/>
                  </a:cubicBezTo>
                  <a:cubicBezTo>
                    <a:pt x="214654" y="32316"/>
                    <a:pt x="221693" y="-2542"/>
                    <a:pt x="229244" y="1148"/>
                  </a:cubicBezTo>
                  <a:cubicBezTo>
                    <a:pt x="236795" y="4838"/>
                    <a:pt x="244800" y="56217"/>
                    <a:pt x="252407" y="56330"/>
                  </a:cubicBezTo>
                  <a:cubicBezTo>
                    <a:pt x="260014" y="56444"/>
                    <a:pt x="267416" y="9069"/>
                    <a:pt x="274888" y="1829"/>
                  </a:cubicBezTo>
                  <a:cubicBezTo>
                    <a:pt x="282360" y="-5411"/>
                    <a:pt x="293513" y="11048"/>
                    <a:pt x="297238" y="12892"/>
                  </a:cubicBezTo>
                </a:path>
              </a:pathLst>
            </a:custGeom>
            <a:noFill/>
            <a:ln cap="flat" cmpd="sng" w="9525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8" name="Google Shape;1418;p42"/>
            <p:cNvSpPr/>
            <p:nvPr/>
          </p:nvSpPr>
          <p:spPr>
            <a:xfrm flipH="1">
              <a:off x="1472300" y="35092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 flipH="1">
              <a:off x="2057975" y="2430100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 flipH="1">
              <a:off x="7796025" y="21405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 flipH="1">
              <a:off x="2629225" y="3229850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flipH="1">
              <a:off x="3217250" y="21405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flipH="1">
              <a:off x="3773275" y="2970800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flipH="1">
              <a:off x="4344525" y="21405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 flipH="1">
              <a:off x="4931025" y="35092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 flipH="1">
              <a:off x="5482350" y="2430100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 flipH="1">
              <a:off x="6068825" y="2970800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 flipH="1">
              <a:off x="6640075" y="21405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 flipH="1">
              <a:off x="7211325" y="3509275"/>
              <a:ext cx="83400" cy="765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3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grpSp>
        <p:nvGrpSpPr>
          <p:cNvPr id="1435" name="Google Shape;1435;p43"/>
          <p:cNvGrpSpPr/>
          <p:nvPr/>
        </p:nvGrpSpPr>
        <p:grpSpPr>
          <a:xfrm>
            <a:off x="889435" y="1468770"/>
            <a:ext cx="7794322" cy="2115171"/>
            <a:chOff x="997925" y="1789750"/>
            <a:chExt cx="7690500" cy="2093400"/>
          </a:xfrm>
        </p:grpSpPr>
        <p:sp>
          <p:nvSpPr>
            <p:cNvPr id="1436" name="Google Shape;1436;p43"/>
            <p:cNvSpPr/>
            <p:nvPr/>
          </p:nvSpPr>
          <p:spPr>
            <a:xfrm>
              <a:off x="997925" y="1789750"/>
              <a:ext cx="7689000" cy="20934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7" name="Google Shape;1437;p43"/>
            <p:cNvCxnSpPr/>
            <p:nvPr/>
          </p:nvCxnSpPr>
          <p:spPr>
            <a:xfrm>
              <a:off x="1510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43"/>
            <p:cNvCxnSpPr/>
            <p:nvPr/>
          </p:nvCxnSpPr>
          <p:spPr>
            <a:xfrm>
              <a:off x="2535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43"/>
            <p:cNvCxnSpPr/>
            <p:nvPr/>
          </p:nvCxnSpPr>
          <p:spPr>
            <a:xfrm>
              <a:off x="2023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43"/>
            <p:cNvCxnSpPr/>
            <p:nvPr/>
          </p:nvCxnSpPr>
          <p:spPr>
            <a:xfrm>
              <a:off x="3560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43"/>
            <p:cNvCxnSpPr/>
            <p:nvPr/>
          </p:nvCxnSpPr>
          <p:spPr>
            <a:xfrm>
              <a:off x="3048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43"/>
            <p:cNvCxnSpPr/>
            <p:nvPr/>
          </p:nvCxnSpPr>
          <p:spPr>
            <a:xfrm>
              <a:off x="4586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43"/>
            <p:cNvCxnSpPr/>
            <p:nvPr/>
          </p:nvCxnSpPr>
          <p:spPr>
            <a:xfrm>
              <a:off x="4073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43"/>
            <p:cNvCxnSpPr/>
            <p:nvPr/>
          </p:nvCxnSpPr>
          <p:spPr>
            <a:xfrm>
              <a:off x="5611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43"/>
            <p:cNvCxnSpPr/>
            <p:nvPr/>
          </p:nvCxnSpPr>
          <p:spPr>
            <a:xfrm>
              <a:off x="5098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43"/>
            <p:cNvCxnSpPr/>
            <p:nvPr/>
          </p:nvCxnSpPr>
          <p:spPr>
            <a:xfrm>
              <a:off x="66365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43"/>
            <p:cNvCxnSpPr/>
            <p:nvPr/>
          </p:nvCxnSpPr>
          <p:spPr>
            <a:xfrm>
              <a:off x="61239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43"/>
            <p:cNvCxnSpPr/>
            <p:nvPr/>
          </p:nvCxnSpPr>
          <p:spPr>
            <a:xfrm>
              <a:off x="76617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43"/>
            <p:cNvCxnSpPr/>
            <p:nvPr/>
          </p:nvCxnSpPr>
          <p:spPr>
            <a:xfrm>
              <a:off x="71491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43"/>
            <p:cNvCxnSpPr/>
            <p:nvPr/>
          </p:nvCxnSpPr>
          <p:spPr>
            <a:xfrm>
              <a:off x="8174325" y="1789750"/>
              <a:ext cx="0" cy="20934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43"/>
            <p:cNvCxnSpPr/>
            <p:nvPr/>
          </p:nvCxnSpPr>
          <p:spPr>
            <a:xfrm rot="10800000">
              <a:off x="997925" y="2321156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43"/>
            <p:cNvCxnSpPr/>
            <p:nvPr/>
          </p:nvCxnSpPr>
          <p:spPr>
            <a:xfrm rot="10800000">
              <a:off x="997925" y="2841813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43"/>
            <p:cNvCxnSpPr/>
            <p:nvPr/>
          </p:nvCxnSpPr>
          <p:spPr>
            <a:xfrm rot="10800000">
              <a:off x="997925" y="3362469"/>
              <a:ext cx="7690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4" name="Google Shape;1454;p43"/>
          <p:cNvSpPr txBox="1"/>
          <p:nvPr>
            <p:ph type="title"/>
          </p:nvPr>
        </p:nvSpPr>
        <p:spPr>
          <a:xfrm>
            <a:off x="457200" y="12730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5" name="Google Shape;1455;p43"/>
          <p:cNvSpPr txBox="1"/>
          <p:nvPr>
            <p:ph type="title"/>
          </p:nvPr>
        </p:nvSpPr>
        <p:spPr>
          <a:xfrm>
            <a:off x="457200" y="18885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75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6" name="Google Shape;1456;p43"/>
          <p:cNvSpPr txBox="1"/>
          <p:nvPr>
            <p:ph type="title"/>
          </p:nvPr>
        </p:nvSpPr>
        <p:spPr>
          <a:xfrm>
            <a:off x="457200" y="240430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7" name="Google Shape;1457;p43"/>
          <p:cNvSpPr txBox="1"/>
          <p:nvPr>
            <p:ph type="title"/>
          </p:nvPr>
        </p:nvSpPr>
        <p:spPr>
          <a:xfrm>
            <a:off x="457200" y="29079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8" name="Google Shape;1458;p43"/>
          <p:cNvSpPr txBox="1"/>
          <p:nvPr>
            <p:ph type="title"/>
          </p:nvPr>
        </p:nvSpPr>
        <p:spPr>
          <a:xfrm>
            <a:off x="457200" y="34115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9" name="Google Shape;1459;p43"/>
          <p:cNvSpPr/>
          <p:nvPr/>
        </p:nvSpPr>
        <p:spPr>
          <a:xfrm>
            <a:off x="892975" y="1464350"/>
            <a:ext cx="7806300" cy="1605350"/>
          </a:xfrm>
          <a:custGeom>
            <a:rect b="b" l="l" r="r" t="t"/>
            <a:pathLst>
              <a:path extrusionOk="0" h="64214" w="312252">
                <a:moveTo>
                  <a:pt x="0" y="64108"/>
                </a:moveTo>
                <a:lnTo>
                  <a:pt x="21119" y="64214"/>
                </a:lnTo>
                <a:lnTo>
                  <a:pt x="41945" y="42954"/>
                </a:lnTo>
                <a:lnTo>
                  <a:pt x="62772" y="42954"/>
                </a:lnTo>
                <a:lnTo>
                  <a:pt x="103990" y="42954"/>
                </a:lnTo>
                <a:lnTo>
                  <a:pt x="145642" y="0"/>
                </a:lnTo>
                <a:lnTo>
                  <a:pt x="208121" y="0"/>
                </a:lnTo>
                <a:lnTo>
                  <a:pt x="228695" y="63822"/>
                </a:lnTo>
                <a:lnTo>
                  <a:pt x="270224" y="63727"/>
                </a:lnTo>
                <a:lnTo>
                  <a:pt x="290992" y="42520"/>
                </a:lnTo>
                <a:lnTo>
                  <a:pt x="312252" y="42520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60" name="Google Shape;1460;p43"/>
          <p:cNvSpPr/>
          <p:nvPr/>
        </p:nvSpPr>
        <p:spPr>
          <a:xfrm>
            <a:off x="889450" y="1464350"/>
            <a:ext cx="7809825" cy="1597950"/>
          </a:xfrm>
          <a:custGeom>
            <a:rect b="b" l="l" r="r" t="t"/>
            <a:pathLst>
              <a:path extrusionOk="0" h="63918" w="312393">
                <a:moveTo>
                  <a:pt x="0" y="21694"/>
                </a:moveTo>
                <a:lnTo>
                  <a:pt x="42086" y="21694"/>
                </a:lnTo>
                <a:lnTo>
                  <a:pt x="62625" y="63822"/>
                </a:lnTo>
                <a:lnTo>
                  <a:pt x="124728" y="63918"/>
                </a:lnTo>
                <a:lnTo>
                  <a:pt x="145783" y="21694"/>
                </a:lnTo>
                <a:lnTo>
                  <a:pt x="167043" y="21694"/>
                </a:lnTo>
                <a:lnTo>
                  <a:pt x="187212" y="42867"/>
                </a:lnTo>
                <a:lnTo>
                  <a:pt x="249410" y="42963"/>
                </a:lnTo>
                <a:lnTo>
                  <a:pt x="291567" y="0"/>
                </a:lnTo>
                <a:lnTo>
                  <a:pt x="312393" y="0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461" name="Google Shape;1461;p43"/>
          <p:cNvSpPr/>
          <p:nvPr/>
        </p:nvSpPr>
        <p:spPr>
          <a:xfrm>
            <a:off x="890600" y="1475200"/>
            <a:ext cx="7805725" cy="2115725"/>
          </a:xfrm>
          <a:custGeom>
            <a:rect b="b" l="l" r="r" t="t"/>
            <a:pathLst>
              <a:path extrusionOk="0" h="84629" w="312229">
                <a:moveTo>
                  <a:pt x="0" y="84629"/>
                </a:moveTo>
                <a:lnTo>
                  <a:pt x="41529" y="84629"/>
                </a:lnTo>
                <a:lnTo>
                  <a:pt x="63300" y="0"/>
                </a:lnTo>
                <a:lnTo>
                  <a:pt x="83693" y="0"/>
                </a:lnTo>
                <a:lnTo>
                  <a:pt x="104085" y="21693"/>
                </a:lnTo>
                <a:lnTo>
                  <a:pt x="125345" y="21693"/>
                </a:lnTo>
                <a:lnTo>
                  <a:pt x="166401" y="63293"/>
                </a:lnTo>
                <a:lnTo>
                  <a:pt x="207740" y="63293"/>
                </a:lnTo>
                <a:lnTo>
                  <a:pt x="228790" y="84439"/>
                </a:lnTo>
                <a:lnTo>
                  <a:pt x="312229" y="84439"/>
                </a:lnTo>
              </a:path>
            </a:pathLst>
          </a:custGeom>
          <a:noFill/>
          <a:ln cap="flat" cmpd="sng" w="19050">
            <a:solidFill>
              <a:srgbClr val="FCBD24"/>
            </a:solidFill>
            <a:prstDash val="solid"/>
            <a:round/>
            <a:headEnd len="med" w="med" type="none"/>
            <a:tailEnd len="med" w="med" type="oval"/>
          </a:ln>
        </p:spPr>
      </p:sp>
      <p:cxnSp>
        <p:nvCxnSpPr>
          <p:cNvPr id="1462" name="Google Shape;1462;p43"/>
          <p:cNvCxnSpPr/>
          <p:nvPr/>
        </p:nvCxnSpPr>
        <p:spPr>
          <a:xfrm>
            <a:off x="3487963" y="2017525"/>
            <a:ext cx="0" cy="1572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43"/>
          <p:cNvCxnSpPr/>
          <p:nvPr/>
        </p:nvCxnSpPr>
        <p:spPr>
          <a:xfrm>
            <a:off x="5564500" y="2549050"/>
            <a:ext cx="0" cy="104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43"/>
          <p:cNvCxnSpPr/>
          <p:nvPr/>
        </p:nvCxnSpPr>
        <p:spPr>
          <a:xfrm>
            <a:off x="8156925" y="2549050"/>
            <a:ext cx="0" cy="104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465" name="Google Shape;1465;p43"/>
          <p:cNvGrpSpPr/>
          <p:nvPr/>
        </p:nvGrpSpPr>
        <p:grpSpPr>
          <a:xfrm>
            <a:off x="3241475" y="1731125"/>
            <a:ext cx="502500" cy="502500"/>
            <a:chOff x="3241475" y="1731125"/>
            <a:chExt cx="502500" cy="502500"/>
          </a:xfrm>
        </p:grpSpPr>
        <p:sp>
          <p:nvSpPr>
            <p:cNvPr id="1466" name="Google Shape;1466;p43"/>
            <p:cNvSpPr/>
            <p:nvPr/>
          </p:nvSpPr>
          <p:spPr>
            <a:xfrm>
              <a:off x="3241475" y="1731125"/>
              <a:ext cx="502500" cy="502500"/>
            </a:xfrm>
            <a:prstGeom prst="ellipse">
              <a:avLst/>
            </a:prstGeom>
            <a:solidFill>
              <a:srgbClr val="F7BE16">
                <a:alpha val="70670"/>
              </a:srgbClr>
            </a:solidFill>
            <a:ln cap="flat" cmpd="sng" w="2857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3427625" y="1917275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43"/>
          <p:cNvGrpSpPr/>
          <p:nvPr/>
        </p:nvGrpSpPr>
        <p:grpSpPr>
          <a:xfrm>
            <a:off x="5313250" y="2286950"/>
            <a:ext cx="502500" cy="502500"/>
            <a:chOff x="5313250" y="2286950"/>
            <a:chExt cx="502500" cy="502500"/>
          </a:xfrm>
        </p:grpSpPr>
        <p:sp>
          <p:nvSpPr>
            <p:cNvPr id="1469" name="Google Shape;1469;p43"/>
            <p:cNvSpPr/>
            <p:nvPr/>
          </p:nvSpPr>
          <p:spPr>
            <a:xfrm>
              <a:off x="5313250" y="2286950"/>
              <a:ext cx="502500" cy="502500"/>
            </a:xfrm>
            <a:prstGeom prst="ellipse">
              <a:avLst/>
            </a:prstGeom>
            <a:solidFill>
              <a:srgbClr val="00818A">
                <a:alpha val="21230"/>
              </a:srgbClr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5499400" y="2473100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3"/>
          <p:cNvGrpSpPr/>
          <p:nvPr/>
        </p:nvGrpSpPr>
        <p:grpSpPr>
          <a:xfrm>
            <a:off x="7917581" y="2286950"/>
            <a:ext cx="502500" cy="502500"/>
            <a:chOff x="7905675" y="2286950"/>
            <a:chExt cx="502500" cy="502500"/>
          </a:xfrm>
        </p:grpSpPr>
        <p:sp>
          <p:nvSpPr>
            <p:cNvPr id="1472" name="Google Shape;1472;p43"/>
            <p:cNvSpPr/>
            <p:nvPr/>
          </p:nvSpPr>
          <p:spPr>
            <a:xfrm>
              <a:off x="7905675" y="2286950"/>
              <a:ext cx="502500" cy="502500"/>
            </a:xfrm>
            <a:prstGeom prst="ellipse">
              <a:avLst/>
            </a:prstGeom>
            <a:solidFill>
              <a:srgbClr val="0E2A47">
                <a:alpha val="66350"/>
              </a:srgbClr>
            </a:solidFill>
            <a:ln cap="flat" cmpd="sng" w="2857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8091825" y="2473100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3"/>
          <p:cNvGrpSpPr/>
          <p:nvPr/>
        </p:nvGrpSpPr>
        <p:grpSpPr>
          <a:xfrm>
            <a:off x="6125000" y="4136237"/>
            <a:ext cx="502500" cy="502500"/>
            <a:chOff x="6125000" y="4120025"/>
            <a:chExt cx="502500" cy="502500"/>
          </a:xfrm>
        </p:grpSpPr>
        <p:sp>
          <p:nvSpPr>
            <p:cNvPr id="1475" name="Google Shape;1475;p43"/>
            <p:cNvSpPr/>
            <p:nvPr/>
          </p:nvSpPr>
          <p:spPr>
            <a:xfrm>
              <a:off x="6125000" y="4120025"/>
              <a:ext cx="502500" cy="502500"/>
            </a:xfrm>
            <a:prstGeom prst="ellipse">
              <a:avLst/>
            </a:prstGeom>
            <a:solidFill>
              <a:srgbClr val="F7BE16">
                <a:alpha val="70670"/>
              </a:srgbClr>
            </a:solidFill>
            <a:ln cap="flat" cmpd="sng" w="2857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6311150" y="4306175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43"/>
          <p:cNvSpPr txBox="1"/>
          <p:nvPr>
            <p:ph type="title"/>
          </p:nvPr>
        </p:nvSpPr>
        <p:spPr>
          <a:xfrm>
            <a:off x="669780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8" name="Google Shape;1478;p43"/>
          <p:cNvSpPr txBox="1"/>
          <p:nvPr>
            <p:ph type="title"/>
          </p:nvPr>
        </p:nvSpPr>
        <p:spPr>
          <a:xfrm>
            <a:off x="669780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43"/>
          <p:cNvSpPr txBox="1"/>
          <p:nvPr>
            <p:ph type="title"/>
          </p:nvPr>
        </p:nvSpPr>
        <p:spPr>
          <a:xfrm>
            <a:off x="3866188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0" name="Google Shape;1480;p43"/>
          <p:cNvSpPr txBox="1"/>
          <p:nvPr>
            <p:ph type="title"/>
          </p:nvPr>
        </p:nvSpPr>
        <p:spPr>
          <a:xfrm>
            <a:off x="3866188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43"/>
          <p:cNvSpPr txBox="1"/>
          <p:nvPr>
            <p:ph type="title"/>
          </p:nvPr>
        </p:nvSpPr>
        <p:spPr>
          <a:xfrm>
            <a:off x="1051850" y="3948275"/>
            <a:ext cx="198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2" name="Google Shape;1482;p43"/>
          <p:cNvSpPr txBox="1"/>
          <p:nvPr>
            <p:ph type="title"/>
          </p:nvPr>
        </p:nvSpPr>
        <p:spPr>
          <a:xfrm>
            <a:off x="1051850" y="42470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3" name="Google Shape;1483;p43"/>
          <p:cNvGrpSpPr/>
          <p:nvPr/>
        </p:nvGrpSpPr>
        <p:grpSpPr>
          <a:xfrm>
            <a:off x="3310663" y="4136237"/>
            <a:ext cx="502500" cy="502500"/>
            <a:chOff x="7905675" y="2286950"/>
            <a:chExt cx="502500" cy="502500"/>
          </a:xfrm>
        </p:grpSpPr>
        <p:sp>
          <p:nvSpPr>
            <p:cNvPr id="1484" name="Google Shape;1484;p43"/>
            <p:cNvSpPr/>
            <p:nvPr/>
          </p:nvSpPr>
          <p:spPr>
            <a:xfrm>
              <a:off x="7905675" y="2286950"/>
              <a:ext cx="502500" cy="502500"/>
            </a:xfrm>
            <a:prstGeom prst="ellipse">
              <a:avLst/>
            </a:prstGeom>
            <a:solidFill>
              <a:srgbClr val="0E2A47">
                <a:alpha val="66350"/>
              </a:srgbClr>
            </a:solidFill>
            <a:ln cap="flat" cmpd="sng" w="28575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8091825" y="2473100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3"/>
          <p:cNvGrpSpPr/>
          <p:nvPr/>
        </p:nvGrpSpPr>
        <p:grpSpPr>
          <a:xfrm>
            <a:off x="457200" y="4136237"/>
            <a:ext cx="502500" cy="502500"/>
            <a:chOff x="5313250" y="2286950"/>
            <a:chExt cx="502500" cy="502500"/>
          </a:xfrm>
        </p:grpSpPr>
        <p:sp>
          <p:nvSpPr>
            <p:cNvPr id="1487" name="Google Shape;1487;p43"/>
            <p:cNvSpPr/>
            <p:nvPr/>
          </p:nvSpPr>
          <p:spPr>
            <a:xfrm>
              <a:off x="5313250" y="2286950"/>
              <a:ext cx="502500" cy="502500"/>
            </a:xfrm>
            <a:prstGeom prst="ellipse">
              <a:avLst/>
            </a:prstGeom>
            <a:solidFill>
              <a:srgbClr val="00818A">
                <a:alpha val="21230"/>
              </a:srgbClr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499400" y="2473100"/>
              <a:ext cx="130200" cy="130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1013877" y="1794639"/>
            <a:ext cx="4464900" cy="2766946"/>
            <a:chOff x="1013877" y="1794639"/>
            <a:chExt cx="4464900" cy="2766946"/>
          </a:xfrm>
        </p:grpSpPr>
        <p:cxnSp>
          <p:nvCxnSpPr>
            <p:cNvPr id="121" name="Google Shape;121;p17"/>
            <p:cNvCxnSpPr/>
            <p:nvPr/>
          </p:nvCxnSpPr>
          <p:spPr>
            <a:xfrm>
              <a:off x="1013877" y="1794639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1013877" y="2486376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1013877" y="3178112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1013877" y="3869849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1013877" y="4561586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969088" y="1796597"/>
            <a:ext cx="174600" cy="174600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969088" y="2869453"/>
            <a:ext cx="174600" cy="174600"/>
          </a:xfrm>
          <a:prstGeom prst="rect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969088" y="3940575"/>
            <a:ext cx="174600" cy="174600"/>
          </a:xfrm>
          <a:prstGeom prst="rect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247650" y="3874971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6247650" y="4156300"/>
            <a:ext cx="243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28825" y="16452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528825" y="233697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endParaRPr sz="1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528825" y="302870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endParaRPr sz="1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528825" y="37204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endParaRPr sz="1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528825" y="44121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369650" y="3070850"/>
            <a:ext cx="3508800" cy="1202013"/>
            <a:chOff x="1369650" y="3070850"/>
            <a:chExt cx="3508800" cy="1202013"/>
          </a:xfrm>
        </p:grpSpPr>
        <p:sp>
          <p:nvSpPr>
            <p:cNvPr id="138" name="Google Shape;138;p17"/>
            <p:cNvSpPr/>
            <p:nvPr/>
          </p:nvSpPr>
          <p:spPr>
            <a:xfrm>
              <a:off x="1378675" y="3110625"/>
              <a:ext cx="3472525" cy="1137400"/>
            </a:xfrm>
            <a:custGeom>
              <a:rect b="b" l="l" r="r" t="t"/>
              <a:pathLst>
                <a:path extrusionOk="0" h="45496" w="138901">
                  <a:moveTo>
                    <a:pt x="0" y="36880"/>
                  </a:moveTo>
                  <a:lnTo>
                    <a:pt x="47220" y="45496"/>
                  </a:lnTo>
                  <a:lnTo>
                    <a:pt x="92716" y="0"/>
                  </a:lnTo>
                  <a:lnTo>
                    <a:pt x="138901" y="37569"/>
                  </a:lnTo>
                </a:path>
              </a:pathLst>
            </a:custGeom>
            <a:noFill/>
            <a:ln cap="flat" cmpd="sng" w="1905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Google Shape;139;p17"/>
            <p:cNvSpPr/>
            <p:nvPr/>
          </p:nvSpPr>
          <p:spPr>
            <a:xfrm>
              <a:off x="1369650" y="3999275"/>
              <a:ext cx="76200" cy="76200"/>
            </a:xfrm>
            <a:prstGeom prst="rect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519475" y="4196663"/>
              <a:ext cx="76200" cy="76200"/>
            </a:xfrm>
            <a:prstGeom prst="rect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660875" y="3070850"/>
              <a:ext cx="76200" cy="76200"/>
            </a:xfrm>
            <a:prstGeom prst="rect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802250" y="4009113"/>
              <a:ext cx="76200" cy="76200"/>
            </a:xfrm>
            <a:prstGeom prst="rect">
              <a:avLst/>
            </a:pr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1369650" y="2686475"/>
            <a:ext cx="3508800" cy="1370850"/>
            <a:chOff x="1369650" y="2686475"/>
            <a:chExt cx="3508800" cy="1370850"/>
          </a:xfrm>
        </p:grpSpPr>
        <p:sp>
          <p:nvSpPr>
            <p:cNvPr id="144" name="Google Shape;144;p17"/>
            <p:cNvSpPr/>
            <p:nvPr/>
          </p:nvSpPr>
          <p:spPr>
            <a:xfrm>
              <a:off x="1387300" y="2731500"/>
              <a:ext cx="3438050" cy="1301125"/>
            </a:xfrm>
            <a:custGeom>
              <a:rect b="b" l="l" r="r" t="t"/>
              <a:pathLst>
                <a:path extrusionOk="0" h="52045" w="137522">
                  <a:moveTo>
                    <a:pt x="0" y="42049"/>
                  </a:moveTo>
                  <a:lnTo>
                    <a:pt x="46185" y="0"/>
                  </a:lnTo>
                  <a:lnTo>
                    <a:pt x="92026" y="52045"/>
                  </a:lnTo>
                  <a:lnTo>
                    <a:pt x="137522" y="10340"/>
                  </a:lnTo>
                </a:path>
              </a:pathLst>
            </a:custGeom>
            <a:noFill/>
            <a:ln cap="flat" cmpd="sng" w="19050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" name="Google Shape;145;p17"/>
            <p:cNvSpPr/>
            <p:nvPr/>
          </p:nvSpPr>
          <p:spPr>
            <a:xfrm>
              <a:off x="1369650" y="3740425"/>
              <a:ext cx="76200" cy="76200"/>
            </a:xfrm>
            <a:prstGeom prst="rect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98350" y="2686475"/>
              <a:ext cx="76200" cy="76200"/>
            </a:xfrm>
            <a:prstGeom prst="rect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660875" y="3981125"/>
              <a:ext cx="76200" cy="76200"/>
            </a:xfrm>
            <a:prstGeom prst="rect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802250" y="2939975"/>
              <a:ext cx="76200" cy="76200"/>
            </a:xfrm>
            <a:prstGeom prst="rect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1369650" y="2155813"/>
            <a:ext cx="3508800" cy="1409788"/>
            <a:chOff x="1369650" y="2155813"/>
            <a:chExt cx="3508800" cy="1409788"/>
          </a:xfrm>
        </p:grpSpPr>
        <p:sp>
          <p:nvSpPr>
            <p:cNvPr id="150" name="Google Shape;150;p17"/>
            <p:cNvSpPr/>
            <p:nvPr/>
          </p:nvSpPr>
          <p:spPr>
            <a:xfrm>
              <a:off x="1387300" y="2197250"/>
              <a:ext cx="3446675" cy="1335600"/>
            </a:xfrm>
            <a:custGeom>
              <a:rect b="b" l="l" r="r" t="t"/>
              <a:pathLst>
                <a:path extrusionOk="0" h="53424" w="137867">
                  <a:moveTo>
                    <a:pt x="0" y="42395"/>
                  </a:moveTo>
                  <a:lnTo>
                    <a:pt x="46185" y="0"/>
                  </a:lnTo>
                  <a:lnTo>
                    <a:pt x="92371" y="53424"/>
                  </a:lnTo>
                  <a:lnTo>
                    <a:pt x="137867" y="21025"/>
                  </a:lnTo>
                </a:path>
              </a:pathLst>
            </a:custGeom>
            <a:noFill/>
            <a:ln cap="flat" cmpd="sng" w="19050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17"/>
            <p:cNvSpPr/>
            <p:nvPr/>
          </p:nvSpPr>
          <p:spPr>
            <a:xfrm>
              <a:off x="1369650" y="3207775"/>
              <a:ext cx="76200" cy="76200"/>
            </a:xfrm>
            <a:prstGeom prst="rect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98350" y="2155813"/>
              <a:ext cx="76200" cy="76200"/>
            </a:xfrm>
            <a:prstGeom prst="rect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660875" y="3489400"/>
              <a:ext cx="76200" cy="76200"/>
            </a:xfrm>
            <a:prstGeom prst="rect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802250" y="2686475"/>
              <a:ext cx="76200" cy="76200"/>
            </a:xfrm>
            <a:prstGeom prst="rect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6247650" y="2802552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6247650" y="3083881"/>
            <a:ext cx="243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6247650" y="1730146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6247650" y="2011475"/>
            <a:ext cx="243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44"/>
          <p:cNvGrpSpPr/>
          <p:nvPr/>
        </p:nvGrpSpPr>
        <p:grpSpPr>
          <a:xfrm>
            <a:off x="604625" y="1532825"/>
            <a:ext cx="3781000" cy="1899025"/>
            <a:chOff x="604625" y="1532825"/>
            <a:chExt cx="3781000" cy="1899025"/>
          </a:xfrm>
        </p:grpSpPr>
        <p:cxnSp>
          <p:nvCxnSpPr>
            <p:cNvPr id="1494" name="Google Shape;1494;p44"/>
            <p:cNvCxnSpPr/>
            <p:nvPr/>
          </p:nvCxnSpPr>
          <p:spPr>
            <a:xfrm>
              <a:off x="604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44"/>
            <p:cNvCxnSpPr/>
            <p:nvPr/>
          </p:nvCxnSpPr>
          <p:spPr>
            <a:xfrm>
              <a:off x="793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44"/>
            <p:cNvCxnSpPr/>
            <p:nvPr/>
          </p:nvCxnSpPr>
          <p:spPr>
            <a:xfrm>
              <a:off x="981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44"/>
            <p:cNvCxnSpPr/>
            <p:nvPr/>
          </p:nvCxnSpPr>
          <p:spPr>
            <a:xfrm>
              <a:off x="1170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44"/>
            <p:cNvCxnSpPr/>
            <p:nvPr/>
          </p:nvCxnSpPr>
          <p:spPr>
            <a:xfrm>
              <a:off x="1359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44"/>
            <p:cNvCxnSpPr/>
            <p:nvPr/>
          </p:nvCxnSpPr>
          <p:spPr>
            <a:xfrm>
              <a:off x="15477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44"/>
            <p:cNvCxnSpPr/>
            <p:nvPr/>
          </p:nvCxnSpPr>
          <p:spPr>
            <a:xfrm>
              <a:off x="17363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44"/>
            <p:cNvCxnSpPr/>
            <p:nvPr/>
          </p:nvCxnSpPr>
          <p:spPr>
            <a:xfrm>
              <a:off x="19250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44"/>
            <p:cNvCxnSpPr/>
            <p:nvPr/>
          </p:nvCxnSpPr>
          <p:spPr>
            <a:xfrm>
              <a:off x="2113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44"/>
            <p:cNvCxnSpPr/>
            <p:nvPr/>
          </p:nvCxnSpPr>
          <p:spPr>
            <a:xfrm>
              <a:off x="2302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44"/>
            <p:cNvCxnSpPr/>
            <p:nvPr/>
          </p:nvCxnSpPr>
          <p:spPr>
            <a:xfrm>
              <a:off x="2490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44"/>
            <p:cNvCxnSpPr/>
            <p:nvPr/>
          </p:nvCxnSpPr>
          <p:spPr>
            <a:xfrm>
              <a:off x="2679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44"/>
            <p:cNvCxnSpPr/>
            <p:nvPr/>
          </p:nvCxnSpPr>
          <p:spPr>
            <a:xfrm>
              <a:off x="2868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44"/>
            <p:cNvCxnSpPr/>
            <p:nvPr/>
          </p:nvCxnSpPr>
          <p:spPr>
            <a:xfrm>
              <a:off x="30567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44"/>
            <p:cNvCxnSpPr/>
            <p:nvPr/>
          </p:nvCxnSpPr>
          <p:spPr>
            <a:xfrm>
              <a:off x="32453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44"/>
            <p:cNvCxnSpPr/>
            <p:nvPr/>
          </p:nvCxnSpPr>
          <p:spPr>
            <a:xfrm>
              <a:off x="34340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44"/>
            <p:cNvCxnSpPr/>
            <p:nvPr/>
          </p:nvCxnSpPr>
          <p:spPr>
            <a:xfrm>
              <a:off x="3622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44"/>
            <p:cNvCxnSpPr/>
            <p:nvPr/>
          </p:nvCxnSpPr>
          <p:spPr>
            <a:xfrm>
              <a:off x="3811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44"/>
            <p:cNvCxnSpPr/>
            <p:nvPr/>
          </p:nvCxnSpPr>
          <p:spPr>
            <a:xfrm>
              <a:off x="3999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44"/>
            <p:cNvCxnSpPr/>
            <p:nvPr/>
          </p:nvCxnSpPr>
          <p:spPr>
            <a:xfrm>
              <a:off x="4188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44"/>
            <p:cNvCxnSpPr/>
            <p:nvPr/>
          </p:nvCxnSpPr>
          <p:spPr>
            <a:xfrm>
              <a:off x="4377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44"/>
            <p:cNvCxnSpPr/>
            <p:nvPr/>
          </p:nvCxnSpPr>
          <p:spPr>
            <a:xfrm>
              <a:off x="613125" y="343185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44"/>
            <p:cNvCxnSpPr/>
            <p:nvPr/>
          </p:nvCxnSpPr>
          <p:spPr>
            <a:xfrm>
              <a:off x="613125" y="324194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44"/>
            <p:cNvCxnSpPr/>
            <p:nvPr/>
          </p:nvCxnSpPr>
          <p:spPr>
            <a:xfrm>
              <a:off x="613125" y="305204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44"/>
            <p:cNvCxnSpPr/>
            <p:nvPr/>
          </p:nvCxnSpPr>
          <p:spPr>
            <a:xfrm>
              <a:off x="613125" y="286214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44"/>
            <p:cNvCxnSpPr/>
            <p:nvPr/>
          </p:nvCxnSpPr>
          <p:spPr>
            <a:xfrm>
              <a:off x="613125" y="267224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4"/>
            <p:cNvCxnSpPr/>
            <p:nvPr/>
          </p:nvCxnSpPr>
          <p:spPr>
            <a:xfrm>
              <a:off x="613125" y="248233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4"/>
            <p:cNvCxnSpPr/>
            <p:nvPr/>
          </p:nvCxnSpPr>
          <p:spPr>
            <a:xfrm>
              <a:off x="613125" y="229243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4"/>
            <p:cNvCxnSpPr/>
            <p:nvPr/>
          </p:nvCxnSpPr>
          <p:spPr>
            <a:xfrm>
              <a:off x="613125" y="210253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44"/>
            <p:cNvCxnSpPr/>
            <p:nvPr/>
          </p:nvCxnSpPr>
          <p:spPr>
            <a:xfrm>
              <a:off x="613125" y="191263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44"/>
            <p:cNvCxnSpPr/>
            <p:nvPr/>
          </p:nvCxnSpPr>
          <p:spPr>
            <a:xfrm>
              <a:off x="613125" y="172272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44"/>
            <p:cNvCxnSpPr/>
            <p:nvPr/>
          </p:nvCxnSpPr>
          <p:spPr>
            <a:xfrm>
              <a:off x="613125" y="153282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6" name="Google Shape;1526;p44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sp>
        <p:nvSpPr>
          <p:cNvPr id="1527" name="Google Shape;1527;p44"/>
          <p:cNvSpPr/>
          <p:nvPr/>
        </p:nvSpPr>
        <p:spPr>
          <a:xfrm>
            <a:off x="604625" y="1703150"/>
            <a:ext cx="3772358" cy="1558375"/>
          </a:xfrm>
          <a:custGeom>
            <a:rect b="b" l="l" r="r" t="t"/>
            <a:pathLst>
              <a:path extrusionOk="0" h="62335" w="148855">
                <a:moveTo>
                  <a:pt x="0" y="40875"/>
                </a:moveTo>
                <a:lnTo>
                  <a:pt x="17031" y="62335"/>
                </a:lnTo>
                <a:lnTo>
                  <a:pt x="62335" y="0"/>
                </a:lnTo>
                <a:lnTo>
                  <a:pt x="86860" y="47688"/>
                </a:lnTo>
                <a:lnTo>
                  <a:pt x="104913" y="28613"/>
                </a:lnTo>
                <a:lnTo>
                  <a:pt x="148855" y="58929"/>
                </a:ln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oval"/>
            <a:tailEnd len="med" w="med" type="oval"/>
          </a:ln>
        </p:spPr>
      </p:sp>
      <p:grpSp>
        <p:nvGrpSpPr>
          <p:cNvPr id="1528" name="Google Shape;1528;p44"/>
          <p:cNvGrpSpPr/>
          <p:nvPr/>
        </p:nvGrpSpPr>
        <p:grpSpPr>
          <a:xfrm>
            <a:off x="4905800" y="1532825"/>
            <a:ext cx="3781000" cy="1899025"/>
            <a:chOff x="604625" y="1532825"/>
            <a:chExt cx="3781000" cy="1899025"/>
          </a:xfrm>
        </p:grpSpPr>
        <p:cxnSp>
          <p:nvCxnSpPr>
            <p:cNvPr id="1529" name="Google Shape;1529;p44"/>
            <p:cNvCxnSpPr/>
            <p:nvPr/>
          </p:nvCxnSpPr>
          <p:spPr>
            <a:xfrm>
              <a:off x="604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44"/>
            <p:cNvCxnSpPr/>
            <p:nvPr/>
          </p:nvCxnSpPr>
          <p:spPr>
            <a:xfrm>
              <a:off x="793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44"/>
            <p:cNvCxnSpPr/>
            <p:nvPr/>
          </p:nvCxnSpPr>
          <p:spPr>
            <a:xfrm>
              <a:off x="981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44"/>
            <p:cNvCxnSpPr/>
            <p:nvPr/>
          </p:nvCxnSpPr>
          <p:spPr>
            <a:xfrm>
              <a:off x="1170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44"/>
            <p:cNvCxnSpPr/>
            <p:nvPr/>
          </p:nvCxnSpPr>
          <p:spPr>
            <a:xfrm>
              <a:off x="1359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44"/>
            <p:cNvCxnSpPr/>
            <p:nvPr/>
          </p:nvCxnSpPr>
          <p:spPr>
            <a:xfrm>
              <a:off x="15477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44"/>
            <p:cNvCxnSpPr/>
            <p:nvPr/>
          </p:nvCxnSpPr>
          <p:spPr>
            <a:xfrm>
              <a:off x="17363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>
              <a:off x="19250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44"/>
            <p:cNvCxnSpPr/>
            <p:nvPr/>
          </p:nvCxnSpPr>
          <p:spPr>
            <a:xfrm>
              <a:off x="2113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44"/>
            <p:cNvCxnSpPr/>
            <p:nvPr/>
          </p:nvCxnSpPr>
          <p:spPr>
            <a:xfrm>
              <a:off x="2302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44"/>
            <p:cNvCxnSpPr/>
            <p:nvPr/>
          </p:nvCxnSpPr>
          <p:spPr>
            <a:xfrm>
              <a:off x="2490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44"/>
            <p:cNvCxnSpPr/>
            <p:nvPr/>
          </p:nvCxnSpPr>
          <p:spPr>
            <a:xfrm>
              <a:off x="2679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44"/>
            <p:cNvCxnSpPr/>
            <p:nvPr/>
          </p:nvCxnSpPr>
          <p:spPr>
            <a:xfrm>
              <a:off x="2868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44"/>
            <p:cNvCxnSpPr/>
            <p:nvPr/>
          </p:nvCxnSpPr>
          <p:spPr>
            <a:xfrm>
              <a:off x="30567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44"/>
            <p:cNvCxnSpPr/>
            <p:nvPr/>
          </p:nvCxnSpPr>
          <p:spPr>
            <a:xfrm>
              <a:off x="32453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44"/>
            <p:cNvCxnSpPr/>
            <p:nvPr/>
          </p:nvCxnSpPr>
          <p:spPr>
            <a:xfrm>
              <a:off x="34340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44"/>
            <p:cNvCxnSpPr/>
            <p:nvPr/>
          </p:nvCxnSpPr>
          <p:spPr>
            <a:xfrm>
              <a:off x="36226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44"/>
            <p:cNvCxnSpPr/>
            <p:nvPr/>
          </p:nvCxnSpPr>
          <p:spPr>
            <a:xfrm>
              <a:off x="381125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44"/>
            <p:cNvCxnSpPr/>
            <p:nvPr/>
          </p:nvCxnSpPr>
          <p:spPr>
            <a:xfrm>
              <a:off x="399987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44"/>
            <p:cNvCxnSpPr/>
            <p:nvPr/>
          </p:nvCxnSpPr>
          <p:spPr>
            <a:xfrm>
              <a:off x="4188500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44"/>
            <p:cNvCxnSpPr/>
            <p:nvPr/>
          </p:nvCxnSpPr>
          <p:spPr>
            <a:xfrm>
              <a:off x="4377125" y="1532838"/>
              <a:ext cx="0" cy="1899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44"/>
            <p:cNvCxnSpPr/>
            <p:nvPr/>
          </p:nvCxnSpPr>
          <p:spPr>
            <a:xfrm>
              <a:off x="613125" y="343185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44"/>
            <p:cNvCxnSpPr/>
            <p:nvPr/>
          </p:nvCxnSpPr>
          <p:spPr>
            <a:xfrm>
              <a:off x="613125" y="324194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44"/>
            <p:cNvCxnSpPr/>
            <p:nvPr/>
          </p:nvCxnSpPr>
          <p:spPr>
            <a:xfrm>
              <a:off x="613125" y="305204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44"/>
            <p:cNvCxnSpPr/>
            <p:nvPr/>
          </p:nvCxnSpPr>
          <p:spPr>
            <a:xfrm>
              <a:off x="613125" y="286214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44"/>
            <p:cNvCxnSpPr/>
            <p:nvPr/>
          </p:nvCxnSpPr>
          <p:spPr>
            <a:xfrm>
              <a:off x="613125" y="267224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44"/>
            <p:cNvCxnSpPr/>
            <p:nvPr/>
          </p:nvCxnSpPr>
          <p:spPr>
            <a:xfrm>
              <a:off x="613125" y="248233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44"/>
            <p:cNvCxnSpPr/>
            <p:nvPr/>
          </p:nvCxnSpPr>
          <p:spPr>
            <a:xfrm>
              <a:off x="613125" y="229243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44"/>
            <p:cNvCxnSpPr/>
            <p:nvPr/>
          </p:nvCxnSpPr>
          <p:spPr>
            <a:xfrm>
              <a:off x="613125" y="2102533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44"/>
            <p:cNvCxnSpPr/>
            <p:nvPr/>
          </p:nvCxnSpPr>
          <p:spPr>
            <a:xfrm>
              <a:off x="613125" y="1912630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44"/>
            <p:cNvCxnSpPr/>
            <p:nvPr/>
          </p:nvCxnSpPr>
          <p:spPr>
            <a:xfrm>
              <a:off x="613125" y="1722728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44"/>
            <p:cNvCxnSpPr/>
            <p:nvPr/>
          </p:nvCxnSpPr>
          <p:spPr>
            <a:xfrm>
              <a:off x="613125" y="1532825"/>
              <a:ext cx="37725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1" name="Google Shape;1561;p44"/>
          <p:cNvSpPr/>
          <p:nvPr/>
        </p:nvSpPr>
        <p:spPr>
          <a:xfrm flipH="1">
            <a:off x="4905800" y="1703150"/>
            <a:ext cx="3772358" cy="1558375"/>
          </a:xfrm>
          <a:custGeom>
            <a:rect b="b" l="l" r="r" t="t"/>
            <a:pathLst>
              <a:path extrusionOk="0" h="62335" w="148855">
                <a:moveTo>
                  <a:pt x="0" y="40875"/>
                </a:moveTo>
                <a:lnTo>
                  <a:pt x="17031" y="62335"/>
                </a:lnTo>
                <a:lnTo>
                  <a:pt x="62335" y="0"/>
                </a:lnTo>
                <a:lnTo>
                  <a:pt x="86860" y="47688"/>
                </a:lnTo>
                <a:lnTo>
                  <a:pt x="104913" y="28613"/>
                </a:lnTo>
                <a:lnTo>
                  <a:pt x="148855" y="58929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562" name="Google Shape;1562;p44"/>
          <p:cNvSpPr/>
          <p:nvPr/>
        </p:nvSpPr>
        <p:spPr>
          <a:xfrm>
            <a:off x="604625" y="2060800"/>
            <a:ext cx="3772350" cy="1200725"/>
          </a:xfrm>
          <a:custGeom>
            <a:rect b="b" l="l" r="r" t="t"/>
            <a:pathLst>
              <a:path extrusionOk="0" h="48029" w="150894">
                <a:moveTo>
                  <a:pt x="150894" y="26569"/>
                </a:moveTo>
                <a:lnTo>
                  <a:pt x="133630" y="48029"/>
                </a:lnTo>
                <a:lnTo>
                  <a:pt x="105935" y="0"/>
                </a:lnTo>
                <a:lnTo>
                  <a:pt x="62844" y="33382"/>
                </a:lnTo>
                <a:lnTo>
                  <a:pt x="44544" y="14307"/>
                </a:lnTo>
                <a:lnTo>
                  <a:pt x="0" y="44623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563" name="Google Shape;1563;p44"/>
          <p:cNvSpPr/>
          <p:nvPr/>
        </p:nvSpPr>
        <p:spPr>
          <a:xfrm>
            <a:off x="4905800" y="2060800"/>
            <a:ext cx="3772350" cy="1200725"/>
          </a:xfrm>
          <a:custGeom>
            <a:rect b="b" l="l" r="r" t="t"/>
            <a:pathLst>
              <a:path extrusionOk="0" h="48029" w="150894">
                <a:moveTo>
                  <a:pt x="0" y="26569"/>
                </a:moveTo>
                <a:lnTo>
                  <a:pt x="17264" y="48029"/>
                </a:lnTo>
                <a:lnTo>
                  <a:pt x="44959" y="0"/>
                </a:lnTo>
                <a:lnTo>
                  <a:pt x="88050" y="33382"/>
                </a:lnTo>
                <a:lnTo>
                  <a:pt x="121234" y="8857"/>
                </a:lnTo>
                <a:lnTo>
                  <a:pt x="150894" y="44623"/>
                </a:lnTo>
              </a:path>
            </a:pathLst>
          </a:cu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564" name="Google Shape;1564;p44"/>
          <p:cNvSpPr txBox="1"/>
          <p:nvPr>
            <p:ph type="title"/>
          </p:nvPr>
        </p:nvSpPr>
        <p:spPr>
          <a:xfrm>
            <a:off x="5064500" y="3732775"/>
            <a:ext cx="892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5" name="Google Shape;1565;p44"/>
          <p:cNvSpPr txBox="1"/>
          <p:nvPr>
            <p:ph type="title"/>
          </p:nvPr>
        </p:nvSpPr>
        <p:spPr>
          <a:xfrm>
            <a:off x="6539100" y="363272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44"/>
          <p:cNvSpPr txBox="1"/>
          <p:nvPr>
            <p:ph type="title"/>
          </p:nvPr>
        </p:nvSpPr>
        <p:spPr>
          <a:xfrm>
            <a:off x="2079225" y="417357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44"/>
          <p:cNvSpPr txBox="1"/>
          <p:nvPr>
            <p:ph type="title"/>
          </p:nvPr>
        </p:nvSpPr>
        <p:spPr>
          <a:xfrm>
            <a:off x="604625" y="371355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EC9B3B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EC9B3B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8" name="Google Shape;1568;p44"/>
          <p:cNvSpPr txBox="1"/>
          <p:nvPr>
            <p:ph type="title"/>
          </p:nvPr>
        </p:nvSpPr>
        <p:spPr>
          <a:xfrm>
            <a:off x="2079225" y="363272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44"/>
          <p:cNvSpPr txBox="1"/>
          <p:nvPr>
            <p:ph type="title"/>
          </p:nvPr>
        </p:nvSpPr>
        <p:spPr>
          <a:xfrm>
            <a:off x="5064500" y="4339225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00818A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highlight>
                <a:srgbClr val="00818A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0" name="Google Shape;1570;p44"/>
          <p:cNvSpPr txBox="1"/>
          <p:nvPr>
            <p:ph type="title"/>
          </p:nvPr>
        </p:nvSpPr>
        <p:spPr>
          <a:xfrm>
            <a:off x="604625" y="424935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29346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highlight>
                <a:srgbClr val="293462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1" name="Google Shape;1571;p44"/>
          <p:cNvSpPr txBox="1"/>
          <p:nvPr>
            <p:ph type="title"/>
          </p:nvPr>
        </p:nvSpPr>
        <p:spPr>
          <a:xfrm>
            <a:off x="6539100" y="4260925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44"/>
          <p:cNvSpPr/>
          <p:nvPr/>
        </p:nvSpPr>
        <p:spPr>
          <a:xfrm>
            <a:off x="6247775" y="3840600"/>
            <a:ext cx="90600" cy="90600"/>
          </a:xfrm>
          <a:prstGeom prst="ellipse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1787900" y="3836875"/>
            <a:ext cx="90600" cy="90600"/>
          </a:xfrm>
          <a:prstGeom prst="ellipse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6247775" y="4443325"/>
            <a:ext cx="90600" cy="90600"/>
          </a:xfrm>
          <a:prstGeom prst="ellipse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1787900" y="4354525"/>
            <a:ext cx="90600" cy="90600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5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sp>
        <p:nvSpPr>
          <p:cNvPr id="1581" name="Google Shape;1581;p45"/>
          <p:cNvSpPr txBox="1"/>
          <p:nvPr>
            <p:ph type="title"/>
          </p:nvPr>
        </p:nvSpPr>
        <p:spPr>
          <a:xfrm>
            <a:off x="5350200" y="4361900"/>
            <a:ext cx="85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F7BE16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highlight>
                <a:srgbClr val="F7BE16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2" name="Google Shape;1582;p45"/>
          <p:cNvSpPr txBox="1"/>
          <p:nvPr>
            <p:ph type="title"/>
          </p:nvPr>
        </p:nvSpPr>
        <p:spPr>
          <a:xfrm>
            <a:off x="6207900" y="4261850"/>
            <a:ext cx="24789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45"/>
          <p:cNvSpPr txBox="1"/>
          <p:nvPr>
            <p:ph type="title"/>
          </p:nvPr>
        </p:nvSpPr>
        <p:spPr>
          <a:xfrm>
            <a:off x="669525" y="4360975"/>
            <a:ext cx="8577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EC9B3B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highlight>
                <a:srgbClr val="EC9B3B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4" name="Google Shape;1584;p45"/>
          <p:cNvSpPr txBox="1"/>
          <p:nvPr>
            <p:ph type="title"/>
          </p:nvPr>
        </p:nvSpPr>
        <p:spPr>
          <a:xfrm>
            <a:off x="1527175" y="4260925"/>
            <a:ext cx="29595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45"/>
          <p:cNvSpPr txBox="1"/>
          <p:nvPr>
            <p:ph type="title"/>
          </p:nvPr>
        </p:nvSpPr>
        <p:spPr>
          <a:xfrm>
            <a:off x="457200" y="1331638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86" name="Google Shape;1586;p45"/>
          <p:cNvSpPr txBox="1"/>
          <p:nvPr>
            <p:ph type="title"/>
          </p:nvPr>
        </p:nvSpPr>
        <p:spPr>
          <a:xfrm>
            <a:off x="457200" y="1851616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75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87" name="Google Shape;1587;p45"/>
          <p:cNvSpPr txBox="1"/>
          <p:nvPr>
            <p:ph type="title"/>
          </p:nvPr>
        </p:nvSpPr>
        <p:spPr>
          <a:xfrm>
            <a:off x="457200" y="2371594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50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88" name="Google Shape;1588;p45"/>
          <p:cNvSpPr txBox="1"/>
          <p:nvPr>
            <p:ph type="title"/>
          </p:nvPr>
        </p:nvSpPr>
        <p:spPr>
          <a:xfrm>
            <a:off x="457200" y="2891572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25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89" name="Google Shape;1589;p45"/>
          <p:cNvSpPr txBox="1"/>
          <p:nvPr>
            <p:ph type="title"/>
          </p:nvPr>
        </p:nvSpPr>
        <p:spPr>
          <a:xfrm>
            <a:off x="457200" y="34115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0" name="Google Shape;1590;p45"/>
          <p:cNvSpPr/>
          <p:nvPr/>
        </p:nvSpPr>
        <p:spPr>
          <a:xfrm>
            <a:off x="1906725" y="3079650"/>
            <a:ext cx="553200" cy="498900"/>
          </a:xfrm>
          <a:prstGeom prst="rect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2543913" y="2527350"/>
            <a:ext cx="553200" cy="1051200"/>
          </a:xfrm>
          <a:prstGeom prst="rect">
            <a:avLst/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4191388" y="2527350"/>
            <a:ext cx="553200" cy="1051200"/>
          </a:xfrm>
          <a:prstGeom prst="rect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5"/>
          <p:cNvSpPr/>
          <p:nvPr/>
        </p:nvSpPr>
        <p:spPr>
          <a:xfrm>
            <a:off x="4828600" y="1474200"/>
            <a:ext cx="553200" cy="2104500"/>
          </a:xfrm>
          <a:prstGeom prst="rect">
            <a:avLst/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5"/>
          <p:cNvSpPr/>
          <p:nvPr/>
        </p:nvSpPr>
        <p:spPr>
          <a:xfrm>
            <a:off x="6476075" y="2005700"/>
            <a:ext cx="553200" cy="1572900"/>
          </a:xfrm>
          <a:prstGeom prst="rect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5"/>
          <p:cNvSpPr/>
          <p:nvPr/>
        </p:nvSpPr>
        <p:spPr>
          <a:xfrm>
            <a:off x="7113263" y="2527350"/>
            <a:ext cx="553200" cy="1051200"/>
          </a:xfrm>
          <a:prstGeom prst="rect">
            <a:avLst/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5"/>
          <p:cNvSpPr txBox="1"/>
          <p:nvPr>
            <p:ph type="title"/>
          </p:nvPr>
        </p:nvSpPr>
        <p:spPr>
          <a:xfrm>
            <a:off x="2120075" y="3621400"/>
            <a:ext cx="762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Week 01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7" name="Google Shape;1597;p45"/>
          <p:cNvSpPr txBox="1"/>
          <p:nvPr>
            <p:ph type="title"/>
          </p:nvPr>
        </p:nvSpPr>
        <p:spPr>
          <a:xfrm>
            <a:off x="4405438" y="3621400"/>
            <a:ext cx="762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Week 02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8" name="Google Shape;1598;p45"/>
          <p:cNvSpPr txBox="1"/>
          <p:nvPr>
            <p:ph type="title"/>
          </p:nvPr>
        </p:nvSpPr>
        <p:spPr>
          <a:xfrm>
            <a:off x="6690813" y="3621400"/>
            <a:ext cx="762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Week 03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9" name="Google Shape;1599;p45"/>
          <p:cNvSpPr/>
          <p:nvPr/>
        </p:nvSpPr>
        <p:spPr>
          <a:xfrm>
            <a:off x="2138325" y="3037150"/>
            <a:ext cx="90000" cy="90000"/>
          </a:xfrm>
          <a:prstGeom prst="ellipse">
            <a:avLst/>
          </a:prstGeom>
          <a:solidFill>
            <a:srgbClr val="EC9B3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/>
          <p:nvPr/>
        </p:nvSpPr>
        <p:spPr>
          <a:xfrm>
            <a:off x="4423000" y="2486775"/>
            <a:ext cx="90000" cy="90000"/>
          </a:xfrm>
          <a:prstGeom prst="ellipse">
            <a:avLst/>
          </a:prstGeom>
          <a:solidFill>
            <a:srgbClr val="EC9B3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5"/>
          <p:cNvSpPr/>
          <p:nvPr/>
        </p:nvSpPr>
        <p:spPr>
          <a:xfrm>
            <a:off x="6707675" y="1962113"/>
            <a:ext cx="90000" cy="90000"/>
          </a:xfrm>
          <a:prstGeom prst="ellipse">
            <a:avLst/>
          </a:prstGeom>
          <a:solidFill>
            <a:srgbClr val="EC9B3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2792375" y="2486775"/>
            <a:ext cx="90000" cy="90000"/>
          </a:xfrm>
          <a:prstGeom prst="ellipse">
            <a:avLst/>
          </a:prstGeom>
          <a:solidFill>
            <a:srgbClr val="F7BE1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/>
          <p:nvPr/>
        </p:nvSpPr>
        <p:spPr>
          <a:xfrm>
            <a:off x="5060200" y="1434650"/>
            <a:ext cx="90000" cy="90000"/>
          </a:xfrm>
          <a:prstGeom prst="ellipse">
            <a:avLst/>
          </a:prstGeom>
          <a:solidFill>
            <a:srgbClr val="F7BE1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5"/>
          <p:cNvSpPr/>
          <p:nvPr/>
        </p:nvSpPr>
        <p:spPr>
          <a:xfrm>
            <a:off x="7344875" y="2486775"/>
            <a:ext cx="90000" cy="90000"/>
          </a:xfrm>
          <a:prstGeom prst="ellipse">
            <a:avLst/>
          </a:prstGeom>
          <a:solidFill>
            <a:srgbClr val="F7BE1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45"/>
          <p:cNvGrpSpPr/>
          <p:nvPr/>
        </p:nvGrpSpPr>
        <p:grpSpPr>
          <a:xfrm>
            <a:off x="889435" y="1474203"/>
            <a:ext cx="7809840" cy="2111966"/>
            <a:chOff x="889435" y="1474203"/>
            <a:chExt cx="7809840" cy="2111966"/>
          </a:xfrm>
        </p:grpSpPr>
        <p:cxnSp>
          <p:nvCxnSpPr>
            <p:cNvPr id="1606" name="Google Shape;1606;p45"/>
            <p:cNvCxnSpPr/>
            <p:nvPr/>
          </p:nvCxnSpPr>
          <p:spPr>
            <a:xfrm rot="10800000">
              <a:off x="889435" y="2005703"/>
              <a:ext cx="7794322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45"/>
            <p:cNvCxnSpPr/>
            <p:nvPr/>
          </p:nvCxnSpPr>
          <p:spPr>
            <a:xfrm rot="10800000">
              <a:off x="889435" y="2531774"/>
              <a:ext cx="7794322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45"/>
            <p:cNvCxnSpPr/>
            <p:nvPr/>
          </p:nvCxnSpPr>
          <p:spPr>
            <a:xfrm rot="10800000">
              <a:off x="889435" y="3057845"/>
              <a:ext cx="7794322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45"/>
            <p:cNvCxnSpPr/>
            <p:nvPr/>
          </p:nvCxnSpPr>
          <p:spPr>
            <a:xfrm rot="10800000">
              <a:off x="889457" y="1474203"/>
              <a:ext cx="77943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45"/>
            <p:cNvCxnSpPr/>
            <p:nvPr/>
          </p:nvCxnSpPr>
          <p:spPr>
            <a:xfrm rot="10800000">
              <a:off x="889457" y="3578528"/>
              <a:ext cx="77943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1" name="Google Shape;1611;p45"/>
            <p:cNvSpPr/>
            <p:nvPr/>
          </p:nvSpPr>
          <p:spPr>
            <a:xfrm>
              <a:off x="890600" y="2004969"/>
              <a:ext cx="7808675" cy="1581200"/>
            </a:xfrm>
            <a:custGeom>
              <a:rect b="b" l="l" r="r" t="t"/>
              <a:pathLst>
                <a:path extrusionOk="0" h="63248" w="312347">
                  <a:moveTo>
                    <a:pt x="0" y="63248"/>
                  </a:moveTo>
                  <a:cubicBezTo>
                    <a:pt x="8742" y="59950"/>
                    <a:pt x="28308" y="50516"/>
                    <a:pt x="52453" y="43457"/>
                  </a:cubicBezTo>
                  <a:cubicBezTo>
                    <a:pt x="76598" y="36398"/>
                    <a:pt x="114426" y="28054"/>
                    <a:pt x="144870" y="20895"/>
                  </a:cubicBezTo>
                  <a:cubicBezTo>
                    <a:pt x="175314" y="13736"/>
                    <a:pt x="207203" y="-3114"/>
                    <a:pt x="235116" y="502"/>
                  </a:cubicBezTo>
                  <a:cubicBezTo>
                    <a:pt x="263029" y="4118"/>
                    <a:pt x="299475" y="35575"/>
                    <a:pt x="312347" y="42589"/>
                  </a:cubicBezTo>
                </a:path>
              </a:pathLst>
            </a:custGeom>
            <a:noFill/>
            <a:ln cap="flat" cmpd="sng" w="19050">
              <a:solidFill>
                <a:srgbClr val="EC9B3B"/>
              </a:solidFill>
              <a:prstDash val="dash"/>
              <a:round/>
              <a:headEnd len="med" w="med" type="oval"/>
              <a:tailEnd len="med" w="med" type="oval"/>
            </a:ln>
          </p:spPr>
        </p:sp>
        <p:sp>
          <p:nvSpPr>
            <p:cNvPr id="1612" name="Google Shape;1612;p45"/>
            <p:cNvSpPr/>
            <p:nvPr/>
          </p:nvSpPr>
          <p:spPr>
            <a:xfrm>
              <a:off x="923925" y="1475200"/>
              <a:ext cx="7764500" cy="2096675"/>
            </a:xfrm>
            <a:custGeom>
              <a:rect b="b" l="l" r="r" t="t"/>
              <a:pathLst>
                <a:path extrusionOk="0" h="83867" w="310580">
                  <a:moveTo>
                    <a:pt x="0" y="83867"/>
                  </a:moveTo>
                  <a:cubicBezTo>
                    <a:pt x="12859" y="76976"/>
                    <a:pt x="49181" y="56498"/>
                    <a:pt x="77153" y="42520"/>
                  </a:cubicBezTo>
                  <a:cubicBezTo>
                    <a:pt x="105125" y="28542"/>
                    <a:pt x="137463" y="0"/>
                    <a:pt x="167834" y="0"/>
                  </a:cubicBezTo>
                  <a:cubicBezTo>
                    <a:pt x="198206" y="0"/>
                    <a:pt x="235591" y="38905"/>
                    <a:pt x="259382" y="42520"/>
                  </a:cubicBezTo>
                  <a:cubicBezTo>
                    <a:pt x="283173" y="46136"/>
                    <a:pt x="302047" y="25164"/>
                    <a:pt x="310580" y="21693"/>
                  </a:cubicBezTo>
                </a:path>
              </a:pathLst>
            </a:custGeom>
            <a:noFill/>
            <a:ln cap="flat" cmpd="sng" w="19050">
              <a:solidFill>
                <a:srgbClr val="FCBD24"/>
              </a:solidFill>
              <a:prstDash val="dash"/>
              <a:round/>
              <a:headEnd len="med" w="med" type="oval"/>
              <a:tailEnd len="med" w="med" type="oval"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6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cxnSp>
        <p:nvCxnSpPr>
          <p:cNvPr id="1618" name="Google Shape;1618;p46"/>
          <p:cNvCxnSpPr/>
          <p:nvPr/>
        </p:nvCxnSpPr>
        <p:spPr>
          <a:xfrm>
            <a:off x="6194905" y="20829"/>
            <a:ext cx="0" cy="747148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9" name="Google Shape;1619;p46"/>
          <p:cNvGrpSpPr/>
          <p:nvPr/>
        </p:nvGrpSpPr>
        <p:grpSpPr>
          <a:xfrm>
            <a:off x="458652" y="1567448"/>
            <a:ext cx="8201749" cy="2175172"/>
            <a:chOff x="458625" y="1338853"/>
            <a:chExt cx="7904539" cy="2175172"/>
          </a:xfrm>
        </p:grpSpPr>
        <p:sp>
          <p:nvSpPr>
            <p:cNvPr id="1620" name="Google Shape;1620;p46"/>
            <p:cNvSpPr/>
            <p:nvPr/>
          </p:nvSpPr>
          <p:spPr>
            <a:xfrm>
              <a:off x="466425" y="1345025"/>
              <a:ext cx="7896600" cy="21690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1" name="Google Shape;1621;p46"/>
            <p:cNvCxnSpPr/>
            <p:nvPr/>
          </p:nvCxnSpPr>
          <p:spPr>
            <a:xfrm>
              <a:off x="1683257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46"/>
            <p:cNvCxnSpPr/>
            <p:nvPr/>
          </p:nvCxnSpPr>
          <p:spPr>
            <a:xfrm>
              <a:off x="2906685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46"/>
            <p:cNvCxnSpPr/>
            <p:nvPr/>
          </p:nvCxnSpPr>
          <p:spPr>
            <a:xfrm>
              <a:off x="4130114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46"/>
            <p:cNvCxnSpPr/>
            <p:nvPr/>
          </p:nvCxnSpPr>
          <p:spPr>
            <a:xfrm>
              <a:off x="5353542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46"/>
            <p:cNvCxnSpPr/>
            <p:nvPr/>
          </p:nvCxnSpPr>
          <p:spPr>
            <a:xfrm>
              <a:off x="6576971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46"/>
            <p:cNvCxnSpPr/>
            <p:nvPr/>
          </p:nvCxnSpPr>
          <p:spPr>
            <a:xfrm>
              <a:off x="7800399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46"/>
            <p:cNvCxnSpPr/>
            <p:nvPr/>
          </p:nvCxnSpPr>
          <p:spPr>
            <a:xfrm>
              <a:off x="458625" y="2965042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46"/>
            <p:cNvCxnSpPr/>
            <p:nvPr/>
          </p:nvCxnSpPr>
          <p:spPr>
            <a:xfrm>
              <a:off x="458625" y="2422975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46"/>
            <p:cNvCxnSpPr/>
            <p:nvPr/>
          </p:nvCxnSpPr>
          <p:spPr>
            <a:xfrm>
              <a:off x="458625" y="1880908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46"/>
            <p:cNvCxnSpPr/>
            <p:nvPr/>
          </p:nvCxnSpPr>
          <p:spPr>
            <a:xfrm>
              <a:off x="458625" y="3236075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46"/>
            <p:cNvCxnSpPr/>
            <p:nvPr/>
          </p:nvCxnSpPr>
          <p:spPr>
            <a:xfrm>
              <a:off x="458625" y="2694008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46"/>
            <p:cNvCxnSpPr/>
            <p:nvPr/>
          </p:nvCxnSpPr>
          <p:spPr>
            <a:xfrm>
              <a:off x="458625" y="2151942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46"/>
            <p:cNvCxnSpPr/>
            <p:nvPr/>
          </p:nvCxnSpPr>
          <p:spPr>
            <a:xfrm>
              <a:off x="458625" y="1609875"/>
              <a:ext cx="7904539" cy="0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46"/>
            <p:cNvCxnSpPr/>
            <p:nvPr/>
          </p:nvCxnSpPr>
          <p:spPr>
            <a:xfrm>
              <a:off x="1071543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46"/>
            <p:cNvCxnSpPr/>
            <p:nvPr/>
          </p:nvCxnSpPr>
          <p:spPr>
            <a:xfrm>
              <a:off x="2294971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46"/>
            <p:cNvCxnSpPr/>
            <p:nvPr/>
          </p:nvCxnSpPr>
          <p:spPr>
            <a:xfrm>
              <a:off x="3518400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46"/>
            <p:cNvCxnSpPr/>
            <p:nvPr/>
          </p:nvCxnSpPr>
          <p:spPr>
            <a:xfrm>
              <a:off x="4741828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46"/>
            <p:cNvCxnSpPr/>
            <p:nvPr/>
          </p:nvCxnSpPr>
          <p:spPr>
            <a:xfrm>
              <a:off x="5965257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46"/>
            <p:cNvCxnSpPr/>
            <p:nvPr/>
          </p:nvCxnSpPr>
          <p:spPr>
            <a:xfrm>
              <a:off x="7188685" y="1338853"/>
              <a:ext cx="0" cy="2168194"/>
            </a:xfrm>
            <a:prstGeom prst="straightConnector1">
              <a:avLst/>
            </a:prstGeom>
            <a:noFill/>
            <a:ln cap="flat" cmpd="sng" w="9525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0" name="Google Shape;1640;p46"/>
          <p:cNvSpPr txBox="1"/>
          <p:nvPr/>
        </p:nvSpPr>
        <p:spPr>
          <a:xfrm>
            <a:off x="835924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1467989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100054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2732118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3364183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May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3996247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Jun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4628312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Jul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260376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Aug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5892441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Sep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9" name="Google Shape;1649;p46"/>
          <p:cNvSpPr txBox="1"/>
          <p:nvPr/>
        </p:nvSpPr>
        <p:spPr>
          <a:xfrm>
            <a:off x="6524505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Oct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0" name="Google Shape;1650;p46"/>
          <p:cNvSpPr txBox="1"/>
          <p:nvPr/>
        </p:nvSpPr>
        <p:spPr>
          <a:xfrm>
            <a:off x="7156570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Nov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1" name="Google Shape;1651;p46"/>
          <p:cNvSpPr txBox="1"/>
          <p:nvPr/>
        </p:nvSpPr>
        <p:spPr>
          <a:xfrm>
            <a:off x="7788635" y="1306457"/>
            <a:ext cx="519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2" name="Google Shape;1652;p46"/>
          <p:cNvSpPr txBox="1"/>
          <p:nvPr/>
        </p:nvSpPr>
        <p:spPr>
          <a:xfrm>
            <a:off x="483500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46"/>
          <p:cNvSpPr txBox="1"/>
          <p:nvPr/>
        </p:nvSpPr>
        <p:spPr>
          <a:xfrm>
            <a:off x="835925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546667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46"/>
          <p:cNvSpPr txBox="1"/>
          <p:nvPr/>
        </p:nvSpPr>
        <p:spPr>
          <a:xfrm>
            <a:off x="4609833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46"/>
          <p:cNvSpPr txBox="1"/>
          <p:nvPr/>
        </p:nvSpPr>
        <p:spPr>
          <a:xfrm>
            <a:off x="6673000" y="436237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46"/>
          <p:cNvSpPr txBox="1"/>
          <p:nvPr/>
        </p:nvSpPr>
        <p:spPr>
          <a:xfrm>
            <a:off x="2899025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9B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rgbClr val="EC9B3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8" name="Google Shape;1658;p46"/>
          <p:cNvSpPr txBox="1"/>
          <p:nvPr/>
        </p:nvSpPr>
        <p:spPr>
          <a:xfrm>
            <a:off x="4962188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9" name="Google Shape;1659;p46"/>
          <p:cNvSpPr txBox="1"/>
          <p:nvPr/>
        </p:nvSpPr>
        <p:spPr>
          <a:xfrm>
            <a:off x="7025350" y="4020400"/>
            <a:ext cx="128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60" name="Google Shape;1660;p46"/>
          <p:cNvGrpSpPr/>
          <p:nvPr/>
        </p:nvGrpSpPr>
        <p:grpSpPr>
          <a:xfrm>
            <a:off x="458300" y="1804955"/>
            <a:ext cx="8219275" cy="1948920"/>
            <a:chOff x="458300" y="1804955"/>
            <a:chExt cx="8219275" cy="1948920"/>
          </a:xfrm>
        </p:grpSpPr>
        <p:sp>
          <p:nvSpPr>
            <p:cNvPr id="1661" name="Google Shape;1661;p46"/>
            <p:cNvSpPr/>
            <p:nvPr/>
          </p:nvSpPr>
          <p:spPr>
            <a:xfrm>
              <a:off x="458300" y="1840400"/>
              <a:ext cx="8219275" cy="1913475"/>
            </a:xfrm>
            <a:custGeom>
              <a:rect b="b" l="l" r="r" t="t"/>
              <a:pathLst>
                <a:path extrusionOk="0" h="76539" w="328771">
                  <a:moveTo>
                    <a:pt x="328771" y="76539"/>
                  </a:moveTo>
                  <a:lnTo>
                    <a:pt x="305150" y="21687"/>
                  </a:lnTo>
                  <a:lnTo>
                    <a:pt x="254138" y="65674"/>
                  </a:lnTo>
                  <a:lnTo>
                    <a:pt x="228479" y="10691"/>
                  </a:lnTo>
                  <a:lnTo>
                    <a:pt x="203432" y="32684"/>
                  </a:lnTo>
                  <a:lnTo>
                    <a:pt x="178079" y="10996"/>
                  </a:lnTo>
                  <a:lnTo>
                    <a:pt x="127067" y="54677"/>
                  </a:lnTo>
                  <a:lnTo>
                    <a:pt x="102019" y="42764"/>
                  </a:lnTo>
                  <a:lnTo>
                    <a:pt x="76361" y="65674"/>
                  </a:lnTo>
                  <a:lnTo>
                    <a:pt x="51007" y="0"/>
                  </a:lnTo>
                  <a:lnTo>
                    <a:pt x="25349" y="10691"/>
                  </a:lnTo>
                  <a:lnTo>
                    <a:pt x="0" y="75985"/>
                  </a:lnTo>
                </a:path>
              </a:pathLst>
            </a:custGeom>
            <a:noFill/>
            <a:ln cap="flat" cmpd="sng" w="19050">
              <a:solidFill>
                <a:srgbClr val="F7BE1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2" name="Google Shape;1662;p46"/>
            <p:cNvSpPr/>
            <p:nvPr/>
          </p:nvSpPr>
          <p:spPr>
            <a:xfrm flipH="1">
              <a:off x="8043506" y="2347027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 flipH="1">
              <a:off x="7408768" y="2889087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 flipH="1">
              <a:off x="6774056" y="3431147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 flipH="1">
              <a:off x="6139331" y="2075979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 flipH="1">
              <a:off x="5504606" y="2618039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 flipH="1">
              <a:off x="4869894" y="2066767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 flipH="1">
              <a:off x="3600444" y="3160111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 flipH="1">
              <a:off x="2965719" y="2892245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 flipH="1">
              <a:off x="2330994" y="3431135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 flipH="1">
              <a:off x="1696269" y="1804955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 flipH="1">
              <a:off x="1066152" y="2075984"/>
              <a:ext cx="74400" cy="67200"/>
            </a:xfrm>
            <a:prstGeom prst="ellipse">
              <a:avLst/>
            </a:prstGeom>
            <a:solidFill>
              <a:srgbClr val="F7BE16"/>
            </a:solidFill>
            <a:ln cap="flat" cmpd="sng" w="9525">
              <a:solidFill>
                <a:srgbClr val="F7BE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46"/>
          <p:cNvGrpSpPr/>
          <p:nvPr/>
        </p:nvGrpSpPr>
        <p:grpSpPr>
          <a:xfrm flipH="1">
            <a:off x="457441" y="2074728"/>
            <a:ext cx="8220134" cy="1689992"/>
            <a:chOff x="529534" y="2137750"/>
            <a:chExt cx="7903975" cy="1799587"/>
          </a:xfrm>
        </p:grpSpPr>
        <p:sp>
          <p:nvSpPr>
            <p:cNvPr id="1674" name="Google Shape;1674;p46"/>
            <p:cNvSpPr/>
            <p:nvPr/>
          </p:nvSpPr>
          <p:spPr>
            <a:xfrm>
              <a:off x="529534" y="2164687"/>
              <a:ext cx="7903975" cy="1772650"/>
            </a:xfrm>
            <a:custGeom>
              <a:rect b="b" l="l" r="r" t="t"/>
              <a:pathLst>
                <a:path extrusionOk="0" h="70906" w="316159">
                  <a:moveTo>
                    <a:pt x="0" y="70906"/>
                  </a:moveTo>
                  <a:lnTo>
                    <a:pt x="22713" y="46840"/>
                  </a:lnTo>
                  <a:lnTo>
                    <a:pt x="47385" y="58549"/>
                  </a:lnTo>
                  <a:lnTo>
                    <a:pt x="71468" y="12035"/>
                  </a:lnTo>
                  <a:lnTo>
                    <a:pt x="96140" y="47164"/>
                  </a:lnTo>
                  <a:lnTo>
                    <a:pt x="120812" y="35129"/>
                  </a:lnTo>
                  <a:lnTo>
                    <a:pt x="145190" y="46840"/>
                  </a:lnTo>
                  <a:lnTo>
                    <a:pt x="169275" y="35129"/>
                  </a:lnTo>
                  <a:lnTo>
                    <a:pt x="194240" y="12361"/>
                  </a:lnTo>
                  <a:lnTo>
                    <a:pt x="218031" y="0"/>
                  </a:lnTo>
                  <a:lnTo>
                    <a:pt x="242409" y="35129"/>
                  </a:lnTo>
                  <a:lnTo>
                    <a:pt x="267081" y="46840"/>
                  </a:lnTo>
                  <a:lnTo>
                    <a:pt x="291459" y="23094"/>
                  </a:lnTo>
                  <a:lnTo>
                    <a:pt x="316159" y="69906"/>
                  </a:lnTo>
                </a:path>
              </a:pathLst>
            </a:custGeom>
            <a:noFill/>
            <a:ln cap="flat" cmpd="sng" w="1905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5" name="Google Shape;1675;p46"/>
            <p:cNvSpPr/>
            <p:nvPr/>
          </p:nvSpPr>
          <p:spPr>
            <a:xfrm>
              <a:off x="7781167" y="2718588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6"/>
            <p:cNvSpPr/>
            <p:nvPr/>
          </p:nvSpPr>
          <p:spPr>
            <a:xfrm>
              <a:off x="7170855" y="3292175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6"/>
            <p:cNvSpPr/>
            <p:nvPr/>
          </p:nvSpPr>
          <p:spPr>
            <a:xfrm>
              <a:off x="6560517" y="3003575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5950230" y="2137750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5339892" y="2426363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4729605" y="3006938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4119280" y="3292175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3508967" y="3003575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2898667" y="3291267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6"/>
            <p:cNvSpPr/>
            <p:nvPr/>
          </p:nvSpPr>
          <p:spPr>
            <a:xfrm>
              <a:off x="2288355" y="2426363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1678042" y="3580775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1067730" y="3292188"/>
              <a:ext cx="71400" cy="71400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EC9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46"/>
          <p:cNvGrpSpPr/>
          <p:nvPr/>
        </p:nvGrpSpPr>
        <p:grpSpPr>
          <a:xfrm flipH="1">
            <a:off x="458307" y="2346196"/>
            <a:ext cx="8230118" cy="1407681"/>
            <a:chOff x="519154" y="2425478"/>
            <a:chExt cx="7913575" cy="1498968"/>
          </a:xfrm>
        </p:grpSpPr>
        <p:sp>
          <p:nvSpPr>
            <p:cNvPr id="1688" name="Google Shape;1688;p46"/>
            <p:cNvSpPr/>
            <p:nvPr/>
          </p:nvSpPr>
          <p:spPr>
            <a:xfrm>
              <a:off x="519154" y="2456097"/>
              <a:ext cx="7913575" cy="1468350"/>
            </a:xfrm>
            <a:custGeom>
              <a:rect b="b" l="l" r="r" t="t"/>
              <a:pathLst>
                <a:path extrusionOk="0" h="58734" w="316543">
                  <a:moveTo>
                    <a:pt x="0" y="58734"/>
                  </a:moveTo>
                  <a:lnTo>
                    <a:pt x="23130" y="23094"/>
                  </a:lnTo>
                  <a:lnTo>
                    <a:pt x="72473" y="35454"/>
                  </a:lnTo>
                  <a:lnTo>
                    <a:pt x="96852" y="11710"/>
                  </a:lnTo>
                  <a:lnTo>
                    <a:pt x="121523" y="35454"/>
                  </a:lnTo>
                  <a:lnTo>
                    <a:pt x="145608" y="325"/>
                  </a:lnTo>
                  <a:lnTo>
                    <a:pt x="194658" y="23094"/>
                  </a:lnTo>
                  <a:lnTo>
                    <a:pt x="218741" y="35129"/>
                  </a:lnTo>
                  <a:lnTo>
                    <a:pt x="242826" y="36105"/>
                  </a:lnTo>
                  <a:lnTo>
                    <a:pt x="267204" y="325"/>
                  </a:lnTo>
                  <a:lnTo>
                    <a:pt x="291582" y="0"/>
                  </a:lnTo>
                  <a:lnTo>
                    <a:pt x="316543" y="58143"/>
                  </a:lnTo>
                </a:path>
              </a:pathLst>
            </a:custGeom>
            <a:noFill/>
            <a:ln cap="flat" cmpd="sng" w="19050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9" name="Google Shape;1689;p46"/>
            <p:cNvSpPr/>
            <p:nvPr/>
          </p:nvSpPr>
          <p:spPr>
            <a:xfrm>
              <a:off x="1070265" y="3012103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>
              <a:off x="2280741" y="3297231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2906008" y="2711964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3508953" y="3292178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4116744" y="2429560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5342440" y="3003508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5951469" y="3304004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6559818" y="3298031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7175914" y="2427271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7781809" y="2425478"/>
              <a:ext cx="71400" cy="71400"/>
            </a:xfrm>
            <a:prstGeom prst="ellipse">
              <a:avLst/>
            </a:prstGeom>
            <a:solidFill>
              <a:srgbClr val="293462"/>
            </a:solidFill>
            <a:ln cap="flat" cmpd="sng" w="19050">
              <a:solidFill>
                <a:srgbClr val="2934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46"/>
          <p:cNvGrpSpPr/>
          <p:nvPr/>
        </p:nvGrpSpPr>
        <p:grpSpPr>
          <a:xfrm flipH="1">
            <a:off x="457836" y="2382575"/>
            <a:ext cx="8252289" cy="1382150"/>
            <a:chOff x="747144" y="2153972"/>
            <a:chExt cx="7451950" cy="1382150"/>
          </a:xfrm>
        </p:grpSpPr>
        <p:sp>
          <p:nvSpPr>
            <p:cNvPr id="1700" name="Google Shape;1700;p46"/>
            <p:cNvSpPr/>
            <p:nvPr/>
          </p:nvSpPr>
          <p:spPr>
            <a:xfrm>
              <a:off x="747144" y="2153972"/>
              <a:ext cx="7451950" cy="1382150"/>
            </a:xfrm>
            <a:custGeom>
              <a:rect b="b" l="l" r="r" t="t"/>
              <a:pathLst>
                <a:path extrusionOk="0" h="55286" w="298078">
                  <a:moveTo>
                    <a:pt x="0" y="55286"/>
                  </a:moveTo>
                  <a:lnTo>
                    <a:pt x="22506" y="43987"/>
                  </a:lnTo>
                  <a:lnTo>
                    <a:pt x="45676" y="32685"/>
                  </a:lnTo>
                  <a:lnTo>
                    <a:pt x="68571" y="21688"/>
                  </a:lnTo>
                  <a:lnTo>
                    <a:pt x="91189" y="21383"/>
                  </a:lnTo>
                  <a:lnTo>
                    <a:pt x="114359" y="43376"/>
                  </a:lnTo>
                  <a:lnTo>
                    <a:pt x="137253" y="21688"/>
                  </a:lnTo>
                  <a:lnTo>
                    <a:pt x="160424" y="32990"/>
                  </a:lnTo>
                  <a:lnTo>
                    <a:pt x="183318" y="10692"/>
                  </a:lnTo>
                  <a:lnTo>
                    <a:pt x="205936" y="0"/>
                  </a:lnTo>
                  <a:lnTo>
                    <a:pt x="229382" y="10692"/>
                  </a:lnTo>
                  <a:lnTo>
                    <a:pt x="252001" y="21688"/>
                  </a:lnTo>
                  <a:lnTo>
                    <a:pt x="275171" y="32074"/>
                  </a:lnTo>
                  <a:lnTo>
                    <a:pt x="298078" y="54398"/>
                  </a:lnTo>
                </a:path>
              </a:pathLst>
            </a:custGeom>
            <a:noFill/>
            <a:ln cap="flat" cmpd="sng" w="19050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1" name="Google Shape;1701;p46"/>
            <p:cNvSpPr/>
            <p:nvPr/>
          </p:nvSpPr>
          <p:spPr>
            <a:xfrm>
              <a:off x="7586493" y="2929808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7013361" y="2657670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6440168" y="2386640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5298660" y="2386317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4718389" y="2930335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4149989" y="2658833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3576839" y="3201046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2995393" y="2655630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>
              <a:off x="2428199" y="2650636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1853867" y="2929888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1283104" y="3199401"/>
              <a:ext cx="67200" cy="67200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0081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2" name="Google Shape;1712;p46"/>
          <p:cNvSpPr/>
          <p:nvPr/>
        </p:nvSpPr>
        <p:spPr>
          <a:xfrm flipH="1">
            <a:off x="2954739" y="2346195"/>
            <a:ext cx="74400" cy="67200"/>
          </a:xfrm>
          <a:prstGeom prst="ellipse">
            <a:avLst/>
          </a:prstGeom>
          <a:solidFill>
            <a:srgbClr val="00818A"/>
          </a:solidFill>
          <a:ln cap="flat" cmpd="sng" w="28575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7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47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47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727" name="Google Shape;1727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728" name="Google Shape;172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29" name="Google Shape;172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30" name="Google Shape;173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2" name="Google Shape;173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3" name="Google Shape;173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34" name="Google Shape;173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35" name="Google Shape;173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7" name="Google Shape;173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38" name="Google Shape;173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2" name="Google Shape;174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43" name="Google Shape;174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44" name="Google Shape;174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6" name="Google Shape;174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47" name="Google Shape;174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1" name="Google Shape;175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52" name="Google Shape;175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53" name="Google Shape;175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5" name="Google Shape;175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56" name="Google Shape;175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8" name="Google Shape;175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59" name="Google Shape;175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60" name="Google Shape;176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2" name="Google Shape;176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63" name="Google Shape;176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457200" y="1711014"/>
            <a:ext cx="7137300" cy="1848438"/>
            <a:chOff x="457200" y="1711014"/>
            <a:chExt cx="7137300" cy="1848438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1137016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2278270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3419525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4560779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5702034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6843289" y="1714309"/>
              <a:ext cx="0" cy="18450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457200" y="3559452"/>
              <a:ext cx="71373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57200" y="1711014"/>
              <a:ext cx="71373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8"/>
          <p:cNvSpPr/>
          <p:nvPr/>
        </p:nvSpPr>
        <p:spPr>
          <a:xfrm>
            <a:off x="8243400" y="1817525"/>
            <a:ext cx="443400" cy="443400"/>
          </a:xfrm>
          <a:prstGeom prst="ellipse">
            <a:avLst/>
          </a:prstGeom>
          <a:noFill/>
          <a:ln cap="flat" cmpd="sng" w="19050">
            <a:solidFill>
              <a:srgbClr val="F7B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243400" y="2453198"/>
            <a:ext cx="443400" cy="443400"/>
          </a:xfrm>
          <a:prstGeom prst="ellipse">
            <a:avLst/>
          </a:prstGeom>
          <a:noFill/>
          <a:ln cap="flat" cmpd="sng" w="19050">
            <a:solidFill>
              <a:srgbClr val="0081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8243400" y="3084478"/>
            <a:ext cx="443400" cy="443400"/>
          </a:xfrm>
          <a:prstGeom prst="ellipse">
            <a:avLst/>
          </a:prstGeom>
          <a:noFill/>
          <a:ln cap="flat" cmpd="sng" w="19050">
            <a:solidFill>
              <a:srgbClr val="2934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850066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991333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132599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273866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415133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556400" y="1412600"/>
            <a:ext cx="573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64725" y="1708675"/>
            <a:ext cx="7121250" cy="1843200"/>
          </a:xfrm>
          <a:custGeom>
            <a:rect b="b" l="l" r="r" t="t"/>
            <a:pathLst>
              <a:path extrusionOk="0" h="73728" w="284850">
                <a:moveTo>
                  <a:pt x="0" y="73728"/>
                </a:moveTo>
                <a:lnTo>
                  <a:pt x="27073" y="22236"/>
                </a:lnTo>
                <a:lnTo>
                  <a:pt x="72883" y="60189"/>
                </a:lnTo>
                <a:lnTo>
                  <a:pt x="118397" y="3704"/>
                </a:lnTo>
                <a:lnTo>
                  <a:pt x="164059" y="68194"/>
                </a:lnTo>
                <a:lnTo>
                  <a:pt x="209721" y="23570"/>
                </a:lnTo>
                <a:lnTo>
                  <a:pt x="255448" y="52988"/>
                </a:lnTo>
                <a:lnTo>
                  <a:pt x="284850" y="0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Google Shape;183;p18"/>
          <p:cNvSpPr/>
          <p:nvPr/>
        </p:nvSpPr>
        <p:spPr>
          <a:xfrm>
            <a:off x="461250" y="1734575"/>
            <a:ext cx="7118200" cy="1822550"/>
          </a:xfrm>
          <a:custGeom>
            <a:rect b="b" l="l" r="r" t="t"/>
            <a:pathLst>
              <a:path extrusionOk="0" h="72902" w="284728">
                <a:moveTo>
                  <a:pt x="0" y="72902"/>
                </a:moveTo>
                <a:lnTo>
                  <a:pt x="27064" y="62414"/>
                </a:lnTo>
                <a:lnTo>
                  <a:pt x="73022" y="4744"/>
                </a:lnTo>
                <a:lnTo>
                  <a:pt x="118684" y="64935"/>
                </a:lnTo>
                <a:lnTo>
                  <a:pt x="164198" y="48330"/>
                </a:lnTo>
                <a:lnTo>
                  <a:pt x="209712" y="65676"/>
                </a:lnTo>
                <a:lnTo>
                  <a:pt x="255587" y="26198"/>
                </a:lnTo>
                <a:lnTo>
                  <a:pt x="284728" y="0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Google Shape;184;p18"/>
          <p:cNvSpPr/>
          <p:nvPr/>
        </p:nvSpPr>
        <p:spPr>
          <a:xfrm>
            <a:off x="461250" y="1706925"/>
            <a:ext cx="7128200" cy="1860325"/>
          </a:xfrm>
          <a:custGeom>
            <a:rect b="b" l="l" r="r" t="t"/>
            <a:pathLst>
              <a:path extrusionOk="0" h="74413" w="285128">
                <a:moveTo>
                  <a:pt x="0" y="74078"/>
                </a:moveTo>
                <a:lnTo>
                  <a:pt x="27212" y="5257"/>
                </a:lnTo>
                <a:lnTo>
                  <a:pt x="73022" y="39651"/>
                </a:lnTo>
                <a:lnTo>
                  <a:pt x="118536" y="19489"/>
                </a:lnTo>
                <a:lnTo>
                  <a:pt x="164198" y="33277"/>
                </a:lnTo>
                <a:lnTo>
                  <a:pt x="209712" y="1995"/>
                </a:lnTo>
                <a:lnTo>
                  <a:pt x="256234" y="74413"/>
                </a:lnTo>
                <a:lnTo>
                  <a:pt x="285128" y="0"/>
                </a:lnTo>
              </a:path>
            </a:pathLst>
          </a:cu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85" name="Google Shape;185;p18"/>
          <p:cNvGrpSpPr/>
          <p:nvPr/>
        </p:nvGrpSpPr>
        <p:grpSpPr>
          <a:xfrm>
            <a:off x="8348430" y="1926054"/>
            <a:ext cx="234430" cy="234450"/>
            <a:chOff x="1195600" y="243050"/>
            <a:chExt cx="5221150" cy="5221600"/>
          </a:xfrm>
        </p:grpSpPr>
        <p:sp>
          <p:nvSpPr>
            <p:cNvPr id="186" name="Google Shape;186;p18"/>
            <p:cNvSpPr/>
            <p:nvPr/>
          </p:nvSpPr>
          <p:spPr>
            <a:xfrm>
              <a:off x="1195600" y="243050"/>
              <a:ext cx="5221150" cy="5221600"/>
            </a:xfrm>
            <a:custGeom>
              <a:rect b="b" l="l" r="r" t="t"/>
              <a:pathLst>
                <a:path extrusionOk="0" h="208864" w="208846">
                  <a:moveTo>
                    <a:pt x="106427" y="12267"/>
                  </a:moveTo>
                  <a:cubicBezTo>
                    <a:pt x="129782" y="12267"/>
                    <a:pt x="151872" y="21135"/>
                    <a:pt x="168796" y="37375"/>
                  </a:cubicBezTo>
                  <a:cubicBezTo>
                    <a:pt x="186144" y="53988"/>
                    <a:pt x="195996" y="76353"/>
                    <a:pt x="196577" y="100340"/>
                  </a:cubicBezTo>
                  <a:cubicBezTo>
                    <a:pt x="195996" y="124358"/>
                    <a:pt x="186144" y="146724"/>
                    <a:pt x="168796" y="163337"/>
                  </a:cubicBezTo>
                  <a:cubicBezTo>
                    <a:pt x="151872" y="179576"/>
                    <a:pt x="129782" y="188445"/>
                    <a:pt x="106427" y="188445"/>
                  </a:cubicBezTo>
                  <a:cubicBezTo>
                    <a:pt x="105801" y="188445"/>
                    <a:pt x="105173" y="188438"/>
                    <a:pt x="104545" y="188426"/>
                  </a:cubicBezTo>
                  <a:lnTo>
                    <a:pt x="104392" y="188426"/>
                  </a:lnTo>
                  <a:cubicBezTo>
                    <a:pt x="104306" y="188426"/>
                    <a:pt x="104219" y="188426"/>
                    <a:pt x="104132" y="188426"/>
                  </a:cubicBezTo>
                  <a:cubicBezTo>
                    <a:pt x="92932" y="188426"/>
                    <a:pt x="81915" y="186468"/>
                    <a:pt x="71380" y="182612"/>
                  </a:cubicBezTo>
                  <a:cubicBezTo>
                    <a:pt x="70370" y="182232"/>
                    <a:pt x="69320" y="182046"/>
                    <a:pt x="68274" y="182046"/>
                  </a:cubicBezTo>
                  <a:cubicBezTo>
                    <a:pt x="66625" y="182046"/>
                    <a:pt x="64989" y="182509"/>
                    <a:pt x="63547" y="183408"/>
                  </a:cubicBezTo>
                  <a:lnTo>
                    <a:pt x="45006" y="195004"/>
                  </a:lnTo>
                  <a:lnTo>
                    <a:pt x="45006" y="171781"/>
                  </a:lnTo>
                  <a:cubicBezTo>
                    <a:pt x="45006" y="169181"/>
                    <a:pt x="43874" y="166703"/>
                    <a:pt x="41916" y="165020"/>
                  </a:cubicBezTo>
                  <a:cubicBezTo>
                    <a:pt x="23192" y="148743"/>
                    <a:pt x="12391" y="125184"/>
                    <a:pt x="12238" y="100402"/>
                  </a:cubicBezTo>
                  <a:cubicBezTo>
                    <a:pt x="12820" y="76384"/>
                    <a:pt x="22672" y="53988"/>
                    <a:pt x="40050" y="37375"/>
                  </a:cubicBezTo>
                  <a:cubicBezTo>
                    <a:pt x="56944" y="21135"/>
                    <a:pt x="79033" y="12267"/>
                    <a:pt x="102417" y="12267"/>
                  </a:cubicBezTo>
                  <a:cubicBezTo>
                    <a:pt x="103044" y="12267"/>
                    <a:pt x="103672" y="12273"/>
                    <a:pt x="104301" y="12286"/>
                  </a:cubicBezTo>
                  <a:lnTo>
                    <a:pt x="104545" y="12286"/>
                  </a:lnTo>
                  <a:cubicBezTo>
                    <a:pt x="105173" y="12273"/>
                    <a:pt x="105801" y="12267"/>
                    <a:pt x="106427" y="12267"/>
                  </a:cubicBezTo>
                  <a:close/>
                  <a:moveTo>
                    <a:pt x="102529" y="0"/>
                  </a:moveTo>
                  <a:cubicBezTo>
                    <a:pt x="75936" y="0"/>
                    <a:pt x="50791" y="10062"/>
                    <a:pt x="31544" y="28532"/>
                  </a:cubicBezTo>
                  <a:cubicBezTo>
                    <a:pt x="11841" y="47441"/>
                    <a:pt x="612" y="72896"/>
                    <a:pt x="0" y="100218"/>
                  </a:cubicBezTo>
                  <a:lnTo>
                    <a:pt x="0" y="100310"/>
                  </a:lnTo>
                  <a:lnTo>
                    <a:pt x="0" y="100371"/>
                  </a:lnTo>
                  <a:cubicBezTo>
                    <a:pt x="123" y="128244"/>
                    <a:pt x="12055" y="154709"/>
                    <a:pt x="32768" y="173250"/>
                  </a:cubicBezTo>
                  <a:lnTo>
                    <a:pt x="32768" y="198522"/>
                  </a:lnTo>
                  <a:cubicBezTo>
                    <a:pt x="32768" y="203417"/>
                    <a:pt x="36164" y="207670"/>
                    <a:pt x="40876" y="208649"/>
                  </a:cubicBezTo>
                  <a:cubicBezTo>
                    <a:pt x="41580" y="208802"/>
                    <a:pt x="42283" y="208863"/>
                    <a:pt x="42987" y="208863"/>
                  </a:cubicBezTo>
                  <a:cubicBezTo>
                    <a:pt x="44884" y="208863"/>
                    <a:pt x="46750" y="208343"/>
                    <a:pt x="48402" y="207334"/>
                  </a:cubicBezTo>
                  <a:lnTo>
                    <a:pt x="68687" y="194636"/>
                  </a:lnTo>
                  <a:cubicBezTo>
                    <a:pt x="80130" y="198645"/>
                    <a:pt x="92062" y="200694"/>
                    <a:pt x="104209" y="200694"/>
                  </a:cubicBezTo>
                  <a:lnTo>
                    <a:pt x="106351" y="200694"/>
                  </a:lnTo>
                  <a:cubicBezTo>
                    <a:pt x="132938" y="200694"/>
                    <a:pt x="158027" y="190628"/>
                    <a:pt x="177271" y="172179"/>
                  </a:cubicBezTo>
                  <a:cubicBezTo>
                    <a:pt x="197005" y="153271"/>
                    <a:pt x="208203" y="127815"/>
                    <a:pt x="208846" y="100493"/>
                  </a:cubicBezTo>
                  <a:lnTo>
                    <a:pt x="208846" y="100340"/>
                  </a:lnTo>
                  <a:lnTo>
                    <a:pt x="208846" y="100218"/>
                  </a:lnTo>
                  <a:cubicBezTo>
                    <a:pt x="208203" y="72896"/>
                    <a:pt x="197005" y="47441"/>
                    <a:pt x="177271" y="28532"/>
                  </a:cubicBezTo>
                  <a:cubicBezTo>
                    <a:pt x="158024" y="10062"/>
                    <a:pt x="132880" y="0"/>
                    <a:pt x="106315" y="0"/>
                  </a:cubicBezTo>
                  <a:cubicBezTo>
                    <a:pt x="105685" y="0"/>
                    <a:pt x="105055" y="6"/>
                    <a:pt x="104423" y="17"/>
                  </a:cubicBezTo>
                  <a:cubicBezTo>
                    <a:pt x="103791" y="6"/>
                    <a:pt x="103159" y="0"/>
                    <a:pt x="102529" y="0"/>
                  </a:cubicBezTo>
                  <a:close/>
                </a:path>
              </a:pathLst>
            </a:cu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531100" y="2020325"/>
              <a:ext cx="2550150" cy="306725"/>
            </a:xfrm>
            <a:custGeom>
              <a:rect b="b" l="l" r="r" t="t"/>
              <a:pathLst>
                <a:path extrusionOk="0" h="12269" w="102006">
                  <a:moveTo>
                    <a:pt x="6119" y="0"/>
                  </a:moveTo>
                  <a:cubicBezTo>
                    <a:pt x="2723" y="0"/>
                    <a:pt x="0" y="2754"/>
                    <a:pt x="0" y="6150"/>
                  </a:cubicBezTo>
                  <a:cubicBezTo>
                    <a:pt x="0" y="9515"/>
                    <a:pt x="2723" y="12269"/>
                    <a:pt x="6119" y="12269"/>
                  </a:cubicBezTo>
                  <a:lnTo>
                    <a:pt x="95856" y="12269"/>
                  </a:lnTo>
                  <a:cubicBezTo>
                    <a:pt x="99252" y="12269"/>
                    <a:pt x="102006" y="9515"/>
                    <a:pt x="102006" y="6150"/>
                  </a:cubicBezTo>
                  <a:cubicBezTo>
                    <a:pt x="102006" y="2754"/>
                    <a:pt x="99252" y="0"/>
                    <a:pt x="95856" y="0"/>
                  </a:cubicBezTo>
                  <a:close/>
                </a:path>
              </a:pathLst>
            </a:cu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531100" y="2698000"/>
              <a:ext cx="2550150" cy="306000"/>
            </a:xfrm>
            <a:custGeom>
              <a:rect b="b" l="l" r="r" t="t"/>
              <a:pathLst>
                <a:path extrusionOk="0" h="12240" w="102006">
                  <a:moveTo>
                    <a:pt x="6119" y="1"/>
                  </a:moveTo>
                  <a:cubicBezTo>
                    <a:pt x="2723" y="1"/>
                    <a:pt x="0" y="2754"/>
                    <a:pt x="0" y="6120"/>
                  </a:cubicBezTo>
                  <a:cubicBezTo>
                    <a:pt x="0" y="9516"/>
                    <a:pt x="2723" y="12239"/>
                    <a:pt x="6119" y="12239"/>
                  </a:cubicBezTo>
                  <a:lnTo>
                    <a:pt x="95856" y="12239"/>
                  </a:lnTo>
                  <a:cubicBezTo>
                    <a:pt x="99252" y="12239"/>
                    <a:pt x="102006" y="9516"/>
                    <a:pt x="102006" y="6120"/>
                  </a:cubicBezTo>
                  <a:cubicBezTo>
                    <a:pt x="102006" y="2754"/>
                    <a:pt x="99252" y="1"/>
                    <a:pt x="95856" y="1"/>
                  </a:cubicBezTo>
                  <a:close/>
                </a:path>
              </a:pathLst>
            </a:cu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671550" y="3374950"/>
              <a:ext cx="1409700" cy="306725"/>
            </a:xfrm>
            <a:custGeom>
              <a:rect b="b" l="l" r="r" t="t"/>
              <a:pathLst>
                <a:path extrusionOk="0" h="12269" w="56388">
                  <a:moveTo>
                    <a:pt x="6119" y="0"/>
                  </a:moveTo>
                  <a:cubicBezTo>
                    <a:pt x="2754" y="0"/>
                    <a:pt x="0" y="2754"/>
                    <a:pt x="0" y="6150"/>
                  </a:cubicBezTo>
                  <a:cubicBezTo>
                    <a:pt x="0" y="9515"/>
                    <a:pt x="2754" y="12269"/>
                    <a:pt x="6119" y="12269"/>
                  </a:cubicBezTo>
                  <a:lnTo>
                    <a:pt x="50238" y="12269"/>
                  </a:lnTo>
                  <a:cubicBezTo>
                    <a:pt x="53634" y="12269"/>
                    <a:pt x="56388" y="9515"/>
                    <a:pt x="56388" y="6150"/>
                  </a:cubicBezTo>
                  <a:cubicBezTo>
                    <a:pt x="56388" y="2754"/>
                    <a:pt x="53634" y="0"/>
                    <a:pt x="50238" y="0"/>
                  </a:cubicBezTo>
                  <a:close/>
                </a:path>
              </a:pathLst>
            </a:custGeom>
            <a:solidFill>
              <a:srgbClr val="F7BE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8362008" y="2571300"/>
            <a:ext cx="207310" cy="207281"/>
            <a:chOff x="1190250" y="243475"/>
            <a:chExt cx="5221925" cy="5221175"/>
          </a:xfrm>
        </p:grpSpPr>
        <p:sp>
          <p:nvSpPr>
            <p:cNvPr id="191" name="Google Shape;191;p18"/>
            <p:cNvSpPr/>
            <p:nvPr/>
          </p:nvSpPr>
          <p:spPr>
            <a:xfrm>
              <a:off x="1190250" y="243475"/>
              <a:ext cx="5221925" cy="5221175"/>
            </a:xfrm>
            <a:custGeom>
              <a:rect b="b" l="l" r="r" t="t"/>
              <a:pathLst>
                <a:path extrusionOk="0" h="208847" w="208877">
                  <a:moveTo>
                    <a:pt x="152336" y="12238"/>
                  </a:moveTo>
                  <a:cubicBezTo>
                    <a:pt x="176751" y="12238"/>
                    <a:pt x="196607" y="32095"/>
                    <a:pt x="196607" y="56541"/>
                  </a:cubicBezTo>
                  <a:lnTo>
                    <a:pt x="196607" y="106412"/>
                  </a:lnTo>
                  <a:lnTo>
                    <a:pt x="160199" y="68014"/>
                  </a:lnTo>
                  <a:cubicBezTo>
                    <a:pt x="157377" y="65051"/>
                    <a:pt x="153513" y="63390"/>
                    <a:pt x="149449" y="63390"/>
                  </a:cubicBezTo>
                  <a:cubicBezTo>
                    <a:pt x="149107" y="63390"/>
                    <a:pt x="148764" y="63401"/>
                    <a:pt x="148419" y="63425"/>
                  </a:cubicBezTo>
                  <a:cubicBezTo>
                    <a:pt x="144014" y="63700"/>
                    <a:pt x="139975" y="65934"/>
                    <a:pt x="137374" y="69514"/>
                  </a:cubicBezTo>
                  <a:lnTo>
                    <a:pt x="89951" y="134713"/>
                  </a:lnTo>
                  <a:cubicBezTo>
                    <a:pt x="89370" y="135539"/>
                    <a:pt x="88544" y="135723"/>
                    <a:pt x="88085" y="135784"/>
                  </a:cubicBezTo>
                  <a:cubicBezTo>
                    <a:pt x="88022" y="135788"/>
                    <a:pt x="87950" y="135792"/>
                    <a:pt x="87871" y="135792"/>
                  </a:cubicBezTo>
                  <a:cubicBezTo>
                    <a:pt x="87415" y="135792"/>
                    <a:pt x="86718" y="135685"/>
                    <a:pt x="86065" y="135111"/>
                  </a:cubicBezTo>
                  <a:lnTo>
                    <a:pt x="59203" y="110420"/>
                  </a:lnTo>
                  <a:cubicBezTo>
                    <a:pt x="56377" y="107839"/>
                    <a:pt x="52758" y="106546"/>
                    <a:pt x="49141" y="106546"/>
                  </a:cubicBezTo>
                  <a:cubicBezTo>
                    <a:pt x="45514" y="106546"/>
                    <a:pt x="41890" y="107846"/>
                    <a:pt x="39071" y="110451"/>
                  </a:cubicBezTo>
                  <a:lnTo>
                    <a:pt x="12238" y="135141"/>
                  </a:lnTo>
                  <a:lnTo>
                    <a:pt x="12238" y="56541"/>
                  </a:lnTo>
                  <a:cubicBezTo>
                    <a:pt x="12238" y="32095"/>
                    <a:pt x="32125" y="12238"/>
                    <a:pt x="56541" y="12238"/>
                  </a:cubicBezTo>
                  <a:close/>
                  <a:moveTo>
                    <a:pt x="149426" y="75627"/>
                  </a:moveTo>
                  <a:cubicBezTo>
                    <a:pt x="149907" y="75627"/>
                    <a:pt x="150649" y="75755"/>
                    <a:pt x="151295" y="76428"/>
                  </a:cubicBezTo>
                  <a:lnTo>
                    <a:pt x="196607" y="124188"/>
                  </a:lnTo>
                  <a:lnTo>
                    <a:pt x="196607" y="152306"/>
                  </a:lnTo>
                  <a:cubicBezTo>
                    <a:pt x="196607" y="176752"/>
                    <a:pt x="176751" y="196608"/>
                    <a:pt x="152336" y="196608"/>
                  </a:cubicBezTo>
                  <a:lnTo>
                    <a:pt x="56541" y="196608"/>
                  </a:lnTo>
                  <a:cubicBezTo>
                    <a:pt x="32125" y="196608"/>
                    <a:pt x="12238" y="176752"/>
                    <a:pt x="12238" y="152306"/>
                  </a:cubicBezTo>
                  <a:lnTo>
                    <a:pt x="12238" y="151785"/>
                  </a:lnTo>
                  <a:lnTo>
                    <a:pt x="47362" y="119446"/>
                  </a:lnTo>
                  <a:cubicBezTo>
                    <a:pt x="47867" y="118987"/>
                    <a:pt x="48509" y="118757"/>
                    <a:pt x="49148" y="118757"/>
                  </a:cubicBezTo>
                  <a:cubicBezTo>
                    <a:pt x="49787" y="118757"/>
                    <a:pt x="50422" y="118987"/>
                    <a:pt x="50911" y="119446"/>
                  </a:cubicBezTo>
                  <a:lnTo>
                    <a:pt x="77774" y="144106"/>
                  </a:lnTo>
                  <a:cubicBezTo>
                    <a:pt x="80526" y="146642"/>
                    <a:pt x="84135" y="148037"/>
                    <a:pt x="87825" y="148037"/>
                  </a:cubicBezTo>
                  <a:cubicBezTo>
                    <a:pt x="88318" y="148037"/>
                    <a:pt x="88814" y="148012"/>
                    <a:pt x="89309" y="147961"/>
                  </a:cubicBezTo>
                  <a:cubicBezTo>
                    <a:pt x="93531" y="147533"/>
                    <a:pt x="97355" y="145330"/>
                    <a:pt x="99864" y="141903"/>
                  </a:cubicBezTo>
                  <a:lnTo>
                    <a:pt x="147287" y="76704"/>
                  </a:lnTo>
                  <a:cubicBezTo>
                    <a:pt x="147899" y="75847"/>
                    <a:pt x="148787" y="75663"/>
                    <a:pt x="149245" y="75633"/>
                  </a:cubicBezTo>
                  <a:cubicBezTo>
                    <a:pt x="149300" y="75629"/>
                    <a:pt x="149361" y="75627"/>
                    <a:pt x="149426" y="75627"/>
                  </a:cubicBezTo>
                  <a:close/>
                  <a:moveTo>
                    <a:pt x="56541" y="0"/>
                  </a:moveTo>
                  <a:cubicBezTo>
                    <a:pt x="25364" y="0"/>
                    <a:pt x="0" y="25364"/>
                    <a:pt x="0" y="56541"/>
                  </a:cubicBezTo>
                  <a:lnTo>
                    <a:pt x="0" y="152306"/>
                  </a:lnTo>
                  <a:cubicBezTo>
                    <a:pt x="0" y="183483"/>
                    <a:pt x="25364" y="208846"/>
                    <a:pt x="56541" y="208846"/>
                  </a:cubicBezTo>
                  <a:lnTo>
                    <a:pt x="152336" y="208846"/>
                  </a:lnTo>
                  <a:cubicBezTo>
                    <a:pt x="183513" y="208846"/>
                    <a:pt x="208876" y="183483"/>
                    <a:pt x="208876" y="152306"/>
                  </a:cubicBezTo>
                  <a:lnTo>
                    <a:pt x="208876" y="56541"/>
                  </a:lnTo>
                  <a:cubicBezTo>
                    <a:pt x="208876" y="25364"/>
                    <a:pt x="183513" y="0"/>
                    <a:pt x="152336" y="0"/>
                  </a:cubicBezTo>
                  <a:close/>
                </a:path>
              </a:pathLst>
            </a:cu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109625" y="1127675"/>
              <a:ext cx="1076225" cy="1076225"/>
            </a:xfrm>
            <a:custGeom>
              <a:rect b="b" l="l" r="r" t="t"/>
              <a:pathLst>
                <a:path extrusionOk="0" h="43049" w="43049">
                  <a:moveTo>
                    <a:pt x="21510" y="12239"/>
                  </a:moveTo>
                  <a:cubicBezTo>
                    <a:pt x="26650" y="12239"/>
                    <a:pt x="30811" y="16400"/>
                    <a:pt x="30811" y="21510"/>
                  </a:cubicBezTo>
                  <a:cubicBezTo>
                    <a:pt x="30811" y="26650"/>
                    <a:pt x="26650" y="30780"/>
                    <a:pt x="21510" y="30780"/>
                  </a:cubicBezTo>
                  <a:cubicBezTo>
                    <a:pt x="16400" y="30780"/>
                    <a:pt x="12239" y="26650"/>
                    <a:pt x="12239" y="21510"/>
                  </a:cubicBezTo>
                  <a:cubicBezTo>
                    <a:pt x="12239" y="16400"/>
                    <a:pt x="16400" y="12239"/>
                    <a:pt x="21510" y="12239"/>
                  </a:cubicBezTo>
                  <a:close/>
                  <a:moveTo>
                    <a:pt x="21510" y="1"/>
                  </a:moveTo>
                  <a:cubicBezTo>
                    <a:pt x="9669" y="1"/>
                    <a:pt x="1" y="9669"/>
                    <a:pt x="1" y="21510"/>
                  </a:cubicBezTo>
                  <a:cubicBezTo>
                    <a:pt x="1" y="33381"/>
                    <a:pt x="9669" y="43049"/>
                    <a:pt x="21510" y="43049"/>
                  </a:cubicBezTo>
                  <a:cubicBezTo>
                    <a:pt x="33381" y="43049"/>
                    <a:pt x="43049" y="33381"/>
                    <a:pt x="43049" y="21510"/>
                  </a:cubicBezTo>
                  <a:cubicBezTo>
                    <a:pt x="43049" y="9669"/>
                    <a:pt x="33381" y="1"/>
                    <a:pt x="21510" y="1"/>
                  </a:cubicBezTo>
                  <a:close/>
                </a:path>
              </a:pathLst>
            </a:cu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8348281" y="3184949"/>
            <a:ext cx="234952" cy="234972"/>
            <a:chOff x="1195600" y="243050"/>
            <a:chExt cx="5221150" cy="5221600"/>
          </a:xfrm>
        </p:grpSpPr>
        <p:sp>
          <p:nvSpPr>
            <p:cNvPr id="194" name="Google Shape;194;p18"/>
            <p:cNvSpPr/>
            <p:nvPr/>
          </p:nvSpPr>
          <p:spPr>
            <a:xfrm>
              <a:off x="1195600" y="243050"/>
              <a:ext cx="5221150" cy="5221600"/>
            </a:xfrm>
            <a:custGeom>
              <a:rect b="b" l="l" r="r" t="t"/>
              <a:pathLst>
                <a:path extrusionOk="0" h="208864" w="208846">
                  <a:moveTo>
                    <a:pt x="106427" y="12267"/>
                  </a:moveTo>
                  <a:cubicBezTo>
                    <a:pt x="129782" y="12267"/>
                    <a:pt x="151872" y="21135"/>
                    <a:pt x="168796" y="37375"/>
                  </a:cubicBezTo>
                  <a:cubicBezTo>
                    <a:pt x="186144" y="53988"/>
                    <a:pt x="195996" y="76353"/>
                    <a:pt x="196577" y="100340"/>
                  </a:cubicBezTo>
                  <a:cubicBezTo>
                    <a:pt x="195996" y="124358"/>
                    <a:pt x="186144" y="146724"/>
                    <a:pt x="168796" y="163337"/>
                  </a:cubicBezTo>
                  <a:cubicBezTo>
                    <a:pt x="151870" y="179548"/>
                    <a:pt x="129778" y="188445"/>
                    <a:pt x="106421" y="188445"/>
                  </a:cubicBezTo>
                  <a:cubicBezTo>
                    <a:pt x="105797" y="188445"/>
                    <a:pt x="105172" y="188438"/>
                    <a:pt x="104545" y="188426"/>
                  </a:cubicBezTo>
                  <a:lnTo>
                    <a:pt x="104209" y="188426"/>
                  </a:lnTo>
                  <a:cubicBezTo>
                    <a:pt x="92980" y="188426"/>
                    <a:pt x="81935" y="186467"/>
                    <a:pt x="71380" y="182612"/>
                  </a:cubicBezTo>
                  <a:cubicBezTo>
                    <a:pt x="70370" y="182232"/>
                    <a:pt x="69320" y="182046"/>
                    <a:pt x="68274" y="182046"/>
                  </a:cubicBezTo>
                  <a:cubicBezTo>
                    <a:pt x="66625" y="182046"/>
                    <a:pt x="64989" y="182509"/>
                    <a:pt x="63547" y="183408"/>
                  </a:cubicBezTo>
                  <a:lnTo>
                    <a:pt x="45006" y="195004"/>
                  </a:lnTo>
                  <a:lnTo>
                    <a:pt x="45006" y="171781"/>
                  </a:lnTo>
                  <a:cubicBezTo>
                    <a:pt x="45006" y="169181"/>
                    <a:pt x="43874" y="166703"/>
                    <a:pt x="41916" y="165020"/>
                  </a:cubicBezTo>
                  <a:cubicBezTo>
                    <a:pt x="23192" y="148743"/>
                    <a:pt x="12391" y="125184"/>
                    <a:pt x="12238" y="100402"/>
                  </a:cubicBezTo>
                  <a:cubicBezTo>
                    <a:pt x="12820" y="76384"/>
                    <a:pt x="22672" y="53988"/>
                    <a:pt x="40050" y="37375"/>
                  </a:cubicBezTo>
                  <a:cubicBezTo>
                    <a:pt x="56944" y="21135"/>
                    <a:pt x="79062" y="12267"/>
                    <a:pt x="102419" y="12267"/>
                  </a:cubicBezTo>
                  <a:cubicBezTo>
                    <a:pt x="103045" y="12267"/>
                    <a:pt x="103673" y="12273"/>
                    <a:pt x="104301" y="12286"/>
                  </a:cubicBezTo>
                  <a:lnTo>
                    <a:pt x="104545" y="12286"/>
                  </a:lnTo>
                  <a:cubicBezTo>
                    <a:pt x="105173" y="12273"/>
                    <a:pt x="105801" y="12267"/>
                    <a:pt x="106427" y="12267"/>
                  </a:cubicBezTo>
                  <a:close/>
                  <a:moveTo>
                    <a:pt x="102529" y="0"/>
                  </a:moveTo>
                  <a:cubicBezTo>
                    <a:pt x="75936" y="0"/>
                    <a:pt x="50791" y="10062"/>
                    <a:pt x="31544" y="28532"/>
                  </a:cubicBezTo>
                  <a:cubicBezTo>
                    <a:pt x="11841" y="47441"/>
                    <a:pt x="612" y="72896"/>
                    <a:pt x="0" y="100218"/>
                  </a:cubicBezTo>
                  <a:lnTo>
                    <a:pt x="0" y="100310"/>
                  </a:lnTo>
                  <a:lnTo>
                    <a:pt x="0" y="100371"/>
                  </a:lnTo>
                  <a:cubicBezTo>
                    <a:pt x="123" y="128244"/>
                    <a:pt x="12055" y="154709"/>
                    <a:pt x="32768" y="173250"/>
                  </a:cubicBezTo>
                  <a:lnTo>
                    <a:pt x="32768" y="198492"/>
                  </a:lnTo>
                  <a:cubicBezTo>
                    <a:pt x="32768" y="203417"/>
                    <a:pt x="36164" y="207670"/>
                    <a:pt x="40876" y="208649"/>
                  </a:cubicBezTo>
                  <a:cubicBezTo>
                    <a:pt x="41580" y="208802"/>
                    <a:pt x="42283" y="208863"/>
                    <a:pt x="42987" y="208863"/>
                  </a:cubicBezTo>
                  <a:cubicBezTo>
                    <a:pt x="44884" y="208863"/>
                    <a:pt x="46750" y="208343"/>
                    <a:pt x="48402" y="207334"/>
                  </a:cubicBezTo>
                  <a:lnTo>
                    <a:pt x="68687" y="194636"/>
                  </a:lnTo>
                  <a:cubicBezTo>
                    <a:pt x="80130" y="198645"/>
                    <a:pt x="92062" y="200694"/>
                    <a:pt x="104209" y="200694"/>
                  </a:cubicBezTo>
                  <a:lnTo>
                    <a:pt x="106351" y="200694"/>
                  </a:lnTo>
                  <a:cubicBezTo>
                    <a:pt x="132938" y="200694"/>
                    <a:pt x="158027" y="190628"/>
                    <a:pt x="177271" y="172179"/>
                  </a:cubicBezTo>
                  <a:cubicBezTo>
                    <a:pt x="197005" y="153271"/>
                    <a:pt x="208203" y="127815"/>
                    <a:pt x="208846" y="100493"/>
                  </a:cubicBezTo>
                  <a:lnTo>
                    <a:pt x="208846" y="100340"/>
                  </a:lnTo>
                  <a:lnTo>
                    <a:pt x="208846" y="100218"/>
                  </a:lnTo>
                  <a:cubicBezTo>
                    <a:pt x="208203" y="72896"/>
                    <a:pt x="197005" y="47441"/>
                    <a:pt x="177271" y="28532"/>
                  </a:cubicBezTo>
                  <a:cubicBezTo>
                    <a:pt x="158024" y="10062"/>
                    <a:pt x="132880" y="0"/>
                    <a:pt x="106315" y="0"/>
                  </a:cubicBezTo>
                  <a:cubicBezTo>
                    <a:pt x="105685" y="0"/>
                    <a:pt x="105055" y="6"/>
                    <a:pt x="104423" y="17"/>
                  </a:cubicBezTo>
                  <a:cubicBezTo>
                    <a:pt x="103791" y="6"/>
                    <a:pt x="103159" y="0"/>
                    <a:pt x="102529" y="0"/>
                  </a:cubicBezTo>
                  <a:close/>
                </a:path>
              </a:pathLst>
            </a:cu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537975" y="1713600"/>
              <a:ext cx="2535625" cy="2274800"/>
            </a:xfrm>
            <a:custGeom>
              <a:rect b="b" l="l" r="r" t="t"/>
              <a:pathLst>
                <a:path extrusionOk="0" h="90992" w="101425">
                  <a:moveTo>
                    <a:pt x="71625" y="12238"/>
                  </a:moveTo>
                  <a:cubicBezTo>
                    <a:pt x="81813" y="12238"/>
                    <a:pt x="89187" y="20469"/>
                    <a:pt x="89187" y="31820"/>
                  </a:cubicBezTo>
                  <a:cubicBezTo>
                    <a:pt x="89187" y="44823"/>
                    <a:pt x="77989" y="54369"/>
                    <a:pt x="59387" y="70217"/>
                  </a:cubicBezTo>
                  <a:cubicBezTo>
                    <a:pt x="56755" y="72451"/>
                    <a:pt x="53818" y="74960"/>
                    <a:pt x="50728" y="77652"/>
                  </a:cubicBezTo>
                  <a:cubicBezTo>
                    <a:pt x="47638" y="74990"/>
                    <a:pt x="44701" y="72481"/>
                    <a:pt x="42039" y="70217"/>
                  </a:cubicBezTo>
                  <a:cubicBezTo>
                    <a:pt x="23467" y="54369"/>
                    <a:pt x="12239" y="44823"/>
                    <a:pt x="12239" y="31820"/>
                  </a:cubicBezTo>
                  <a:cubicBezTo>
                    <a:pt x="12239" y="20469"/>
                    <a:pt x="19643" y="12238"/>
                    <a:pt x="29801" y="12238"/>
                  </a:cubicBezTo>
                  <a:cubicBezTo>
                    <a:pt x="33319" y="12238"/>
                    <a:pt x="36409" y="13340"/>
                    <a:pt x="39255" y="15543"/>
                  </a:cubicBezTo>
                  <a:cubicBezTo>
                    <a:pt x="41886" y="17562"/>
                    <a:pt x="43752" y="20163"/>
                    <a:pt x="44823" y="21998"/>
                  </a:cubicBezTo>
                  <a:cubicBezTo>
                    <a:pt x="46077" y="24079"/>
                    <a:pt x="48311" y="25364"/>
                    <a:pt x="50728" y="25364"/>
                  </a:cubicBezTo>
                  <a:cubicBezTo>
                    <a:pt x="53114" y="25364"/>
                    <a:pt x="55379" y="24079"/>
                    <a:pt x="56602" y="21998"/>
                  </a:cubicBezTo>
                  <a:cubicBezTo>
                    <a:pt x="57704" y="20163"/>
                    <a:pt x="59540" y="17562"/>
                    <a:pt x="62171" y="15543"/>
                  </a:cubicBezTo>
                  <a:cubicBezTo>
                    <a:pt x="65047" y="13340"/>
                    <a:pt x="68106" y="12238"/>
                    <a:pt x="71625" y="12238"/>
                  </a:cubicBezTo>
                  <a:close/>
                  <a:moveTo>
                    <a:pt x="29801" y="0"/>
                  </a:moveTo>
                  <a:cubicBezTo>
                    <a:pt x="21540" y="0"/>
                    <a:pt x="13952" y="3304"/>
                    <a:pt x="8414" y="9332"/>
                  </a:cubicBezTo>
                  <a:cubicBezTo>
                    <a:pt x="2968" y="15206"/>
                    <a:pt x="0" y="23192"/>
                    <a:pt x="0" y="31820"/>
                  </a:cubicBezTo>
                  <a:cubicBezTo>
                    <a:pt x="0" y="50483"/>
                    <a:pt x="14289" y="62660"/>
                    <a:pt x="34084" y="79518"/>
                  </a:cubicBezTo>
                  <a:cubicBezTo>
                    <a:pt x="37358" y="82303"/>
                    <a:pt x="41029" y="85454"/>
                    <a:pt x="44854" y="88789"/>
                  </a:cubicBezTo>
                  <a:cubicBezTo>
                    <a:pt x="46475" y="90196"/>
                    <a:pt x="48556" y="90992"/>
                    <a:pt x="50728" y="90992"/>
                  </a:cubicBezTo>
                  <a:cubicBezTo>
                    <a:pt x="52870" y="90992"/>
                    <a:pt x="54950" y="90196"/>
                    <a:pt x="56572" y="88789"/>
                  </a:cubicBezTo>
                  <a:cubicBezTo>
                    <a:pt x="60427" y="85423"/>
                    <a:pt x="64098" y="82303"/>
                    <a:pt x="67341" y="79518"/>
                  </a:cubicBezTo>
                  <a:cubicBezTo>
                    <a:pt x="87137" y="62660"/>
                    <a:pt x="101425" y="50483"/>
                    <a:pt x="101425" y="31820"/>
                  </a:cubicBezTo>
                  <a:cubicBezTo>
                    <a:pt x="101425" y="23192"/>
                    <a:pt x="98457" y="15206"/>
                    <a:pt x="93042" y="9332"/>
                  </a:cubicBezTo>
                  <a:cubicBezTo>
                    <a:pt x="87473" y="3304"/>
                    <a:pt x="79886" y="0"/>
                    <a:pt x="71625" y="0"/>
                  </a:cubicBezTo>
                  <a:cubicBezTo>
                    <a:pt x="65383" y="0"/>
                    <a:pt x="59693" y="1958"/>
                    <a:pt x="54675" y="5844"/>
                  </a:cubicBezTo>
                  <a:cubicBezTo>
                    <a:pt x="53298" y="6915"/>
                    <a:pt x="51952" y="8139"/>
                    <a:pt x="50728" y="9485"/>
                  </a:cubicBezTo>
                  <a:cubicBezTo>
                    <a:pt x="49474" y="8139"/>
                    <a:pt x="48158" y="6915"/>
                    <a:pt x="46751" y="5844"/>
                  </a:cubicBezTo>
                  <a:cubicBezTo>
                    <a:pt x="41733" y="1958"/>
                    <a:pt x="36042" y="0"/>
                    <a:pt x="29801" y="0"/>
                  </a:cubicBezTo>
                  <a:close/>
                </a:path>
              </a:pathLst>
            </a:cu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18"/>
          <p:cNvCxnSpPr>
            <a:stCxn id="172" idx="2"/>
          </p:cNvCxnSpPr>
          <p:nvPr/>
        </p:nvCxnSpPr>
        <p:spPr>
          <a:xfrm rot="10800000">
            <a:off x="7434000" y="2039225"/>
            <a:ext cx="809400" cy="0"/>
          </a:xfrm>
          <a:prstGeom prst="straightConnector1">
            <a:avLst/>
          </a:prstGeom>
          <a:noFill/>
          <a:ln cap="flat" cmpd="sng" w="19050">
            <a:solidFill>
              <a:srgbClr val="F7BE16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97" name="Google Shape;197;p18"/>
          <p:cNvCxnSpPr>
            <a:stCxn id="173" idx="2"/>
          </p:cNvCxnSpPr>
          <p:nvPr/>
        </p:nvCxnSpPr>
        <p:spPr>
          <a:xfrm rot="10800000">
            <a:off x="7026900" y="2674898"/>
            <a:ext cx="1216500" cy="0"/>
          </a:xfrm>
          <a:prstGeom prst="straightConnector1">
            <a:avLst/>
          </a:prstGeom>
          <a:noFill/>
          <a:ln cap="flat" cmpd="sng" w="19050">
            <a:solidFill>
              <a:srgbClr val="00818A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98" name="Google Shape;198;p18"/>
          <p:cNvCxnSpPr>
            <a:stCxn id="174" idx="2"/>
          </p:cNvCxnSpPr>
          <p:nvPr/>
        </p:nvCxnSpPr>
        <p:spPr>
          <a:xfrm rot="10800000">
            <a:off x="5758500" y="3303178"/>
            <a:ext cx="2484900" cy="3000"/>
          </a:xfrm>
          <a:prstGeom prst="straightConnector1">
            <a:avLst/>
          </a:prstGeom>
          <a:noFill/>
          <a:ln cap="flat" cmpd="sng" w="19050">
            <a:solidFill>
              <a:srgbClr val="293462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99" name="Google Shape;199;p18"/>
          <p:cNvSpPr txBox="1"/>
          <p:nvPr/>
        </p:nvSpPr>
        <p:spPr>
          <a:xfrm>
            <a:off x="457200" y="4218322"/>
            <a:ext cx="219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57200" y="3828152"/>
            <a:ext cx="219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3643783" y="4218322"/>
            <a:ext cx="219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6830351" y="4218322"/>
            <a:ext cx="185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3643774" y="3828152"/>
            <a:ext cx="219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830369" y="3828152"/>
            <a:ext cx="1858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0" name="Google Shape;210;p19"/>
          <p:cNvGrpSpPr/>
          <p:nvPr/>
        </p:nvGrpSpPr>
        <p:grpSpPr>
          <a:xfrm>
            <a:off x="650176" y="1681275"/>
            <a:ext cx="4750074" cy="2483750"/>
            <a:chOff x="650176" y="1681275"/>
            <a:chExt cx="4750074" cy="2483750"/>
          </a:xfrm>
        </p:grpSpPr>
        <p:sp>
          <p:nvSpPr>
            <p:cNvPr id="211" name="Google Shape;211;p19"/>
            <p:cNvSpPr/>
            <p:nvPr/>
          </p:nvSpPr>
          <p:spPr>
            <a:xfrm>
              <a:off x="650350" y="1681275"/>
              <a:ext cx="4749900" cy="24789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19"/>
            <p:cNvCxnSpPr/>
            <p:nvPr/>
          </p:nvCxnSpPr>
          <p:spPr>
            <a:xfrm>
              <a:off x="650176" y="2301125"/>
              <a:ext cx="4749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9"/>
            <p:cNvCxnSpPr/>
            <p:nvPr/>
          </p:nvCxnSpPr>
          <p:spPr>
            <a:xfrm>
              <a:off x="650176" y="2921625"/>
              <a:ext cx="4749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9"/>
            <p:cNvCxnSpPr/>
            <p:nvPr/>
          </p:nvCxnSpPr>
          <p:spPr>
            <a:xfrm>
              <a:off x="650176" y="3542125"/>
              <a:ext cx="4749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9"/>
            <p:cNvCxnSpPr/>
            <p:nvPr/>
          </p:nvCxnSpPr>
          <p:spPr>
            <a:xfrm>
              <a:off x="1837650" y="1686125"/>
              <a:ext cx="0" cy="24789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9"/>
            <p:cNvCxnSpPr/>
            <p:nvPr/>
          </p:nvCxnSpPr>
          <p:spPr>
            <a:xfrm>
              <a:off x="3025117" y="1686125"/>
              <a:ext cx="0" cy="24789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4212583" y="1686125"/>
              <a:ext cx="0" cy="24789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" name="Google Shape;218;p19"/>
          <p:cNvSpPr txBox="1"/>
          <p:nvPr>
            <p:ph type="title"/>
          </p:nvPr>
        </p:nvSpPr>
        <p:spPr>
          <a:xfrm>
            <a:off x="1326325" y="4334150"/>
            <a:ext cx="10062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2531989" y="4334150"/>
            <a:ext cx="10062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0" name="Google Shape;220;p19"/>
          <p:cNvSpPr txBox="1"/>
          <p:nvPr>
            <p:ph type="title"/>
          </p:nvPr>
        </p:nvSpPr>
        <p:spPr>
          <a:xfrm>
            <a:off x="3737687" y="4334150"/>
            <a:ext cx="10062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732350" y="2791725"/>
            <a:ext cx="4749858" cy="1239525"/>
          </a:xfrm>
          <a:custGeom>
            <a:rect b="b" l="l" r="r" t="t"/>
            <a:pathLst>
              <a:path extrusionOk="0" h="49581" w="192966">
                <a:moveTo>
                  <a:pt x="0" y="24923"/>
                </a:moveTo>
                <a:cubicBezTo>
                  <a:pt x="7494" y="29011"/>
                  <a:pt x="29578" y="51265"/>
                  <a:pt x="44963" y="49448"/>
                </a:cubicBezTo>
                <a:cubicBezTo>
                  <a:pt x="60348" y="47631"/>
                  <a:pt x="76471" y="16180"/>
                  <a:pt x="92310" y="14023"/>
                </a:cubicBezTo>
                <a:cubicBezTo>
                  <a:pt x="108149" y="11866"/>
                  <a:pt x="124556" y="37923"/>
                  <a:pt x="139998" y="36504"/>
                </a:cubicBezTo>
                <a:cubicBezTo>
                  <a:pt x="155440" y="35085"/>
                  <a:pt x="176956" y="11014"/>
                  <a:pt x="184961" y="5507"/>
                </a:cubicBezTo>
                <a:cubicBezTo>
                  <a:pt x="192966" y="0"/>
                  <a:pt x="187516" y="3804"/>
                  <a:pt x="188027" y="3463"/>
                </a:cubicBezTo>
              </a:path>
            </a:pathLst>
          </a:custGeom>
          <a:noFill/>
          <a:ln cap="flat" cmpd="sng" w="19050">
            <a:solidFill>
              <a:srgbClr val="293462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222" name="Google Shape;222;p19"/>
          <p:cNvGrpSpPr/>
          <p:nvPr/>
        </p:nvGrpSpPr>
        <p:grpSpPr>
          <a:xfrm>
            <a:off x="1531895" y="2986940"/>
            <a:ext cx="604853" cy="1103058"/>
            <a:chOff x="1531895" y="2977415"/>
            <a:chExt cx="604853" cy="1103058"/>
          </a:xfrm>
        </p:grpSpPr>
        <p:cxnSp>
          <p:nvCxnSpPr>
            <p:cNvPr id="223" name="Google Shape;223;p19"/>
            <p:cNvCxnSpPr/>
            <p:nvPr/>
          </p:nvCxnSpPr>
          <p:spPr>
            <a:xfrm>
              <a:off x="1834199" y="3582172"/>
              <a:ext cx="0" cy="498300"/>
            </a:xfrm>
            <a:prstGeom prst="straightConnector1">
              <a:avLst/>
            </a:prstGeom>
            <a:noFill/>
            <a:ln cap="flat" cmpd="sng" w="28575">
              <a:solidFill>
                <a:srgbClr val="F7BE16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224" name="Google Shape;224;p19"/>
            <p:cNvSpPr/>
            <p:nvPr/>
          </p:nvSpPr>
          <p:spPr>
            <a:xfrm>
              <a:off x="1531895" y="2977415"/>
              <a:ext cx="604853" cy="604853"/>
            </a:xfrm>
            <a:prstGeom prst="ellipse">
              <a:avLst/>
            </a:prstGeom>
            <a:solidFill>
              <a:srgbClr val="F7BE16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1663383" y="3118396"/>
            <a:ext cx="341985" cy="342015"/>
            <a:chOff x="1195600" y="243050"/>
            <a:chExt cx="5221150" cy="5221600"/>
          </a:xfrm>
        </p:grpSpPr>
        <p:sp>
          <p:nvSpPr>
            <p:cNvPr id="226" name="Google Shape;226;p19"/>
            <p:cNvSpPr/>
            <p:nvPr/>
          </p:nvSpPr>
          <p:spPr>
            <a:xfrm>
              <a:off x="1195600" y="243050"/>
              <a:ext cx="5221150" cy="5221600"/>
            </a:xfrm>
            <a:custGeom>
              <a:rect b="b" l="l" r="r" t="t"/>
              <a:pathLst>
                <a:path extrusionOk="0" h="208864" w="208846">
                  <a:moveTo>
                    <a:pt x="106427" y="12267"/>
                  </a:moveTo>
                  <a:cubicBezTo>
                    <a:pt x="129782" y="12267"/>
                    <a:pt x="151872" y="21135"/>
                    <a:pt x="168796" y="37375"/>
                  </a:cubicBezTo>
                  <a:cubicBezTo>
                    <a:pt x="186144" y="53988"/>
                    <a:pt x="195996" y="76353"/>
                    <a:pt x="196577" y="100340"/>
                  </a:cubicBezTo>
                  <a:cubicBezTo>
                    <a:pt x="195996" y="124358"/>
                    <a:pt x="186144" y="146724"/>
                    <a:pt x="168796" y="163337"/>
                  </a:cubicBezTo>
                  <a:cubicBezTo>
                    <a:pt x="151872" y="179576"/>
                    <a:pt x="129782" y="188445"/>
                    <a:pt x="106427" y="188445"/>
                  </a:cubicBezTo>
                  <a:cubicBezTo>
                    <a:pt x="105801" y="188445"/>
                    <a:pt x="105173" y="188438"/>
                    <a:pt x="104545" y="188426"/>
                  </a:cubicBezTo>
                  <a:lnTo>
                    <a:pt x="104392" y="188426"/>
                  </a:lnTo>
                  <a:cubicBezTo>
                    <a:pt x="104306" y="188426"/>
                    <a:pt x="104219" y="188426"/>
                    <a:pt x="104132" y="188426"/>
                  </a:cubicBezTo>
                  <a:cubicBezTo>
                    <a:pt x="92932" y="188426"/>
                    <a:pt x="81915" y="186468"/>
                    <a:pt x="71380" y="182612"/>
                  </a:cubicBezTo>
                  <a:cubicBezTo>
                    <a:pt x="70370" y="182232"/>
                    <a:pt x="69320" y="182046"/>
                    <a:pt x="68274" y="182046"/>
                  </a:cubicBezTo>
                  <a:cubicBezTo>
                    <a:pt x="66625" y="182046"/>
                    <a:pt x="64989" y="182509"/>
                    <a:pt x="63547" y="183408"/>
                  </a:cubicBezTo>
                  <a:lnTo>
                    <a:pt x="45006" y="195004"/>
                  </a:lnTo>
                  <a:lnTo>
                    <a:pt x="45006" y="171781"/>
                  </a:lnTo>
                  <a:cubicBezTo>
                    <a:pt x="45006" y="169181"/>
                    <a:pt x="43874" y="166703"/>
                    <a:pt x="41916" y="165020"/>
                  </a:cubicBezTo>
                  <a:cubicBezTo>
                    <a:pt x="23192" y="148743"/>
                    <a:pt x="12391" y="125184"/>
                    <a:pt x="12238" y="100402"/>
                  </a:cubicBezTo>
                  <a:cubicBezTo>
                    <a:pt x="12820" y="76384"/>
                    <a:pt x="22672" y="53988"/>
                    <a:pt x="40050" y="37375"/>
                  </a:cubicBezTo>
                  <a:cubicBezTo>
                    <a:pt x="56944" y="21135"/>
                    <a:pt x="79033" y="12267"/>
                    <a:pt x="102417" y="12267"/>
                  </a:cubicBezTo>
                  <a:cubicBezTo>
                    <a:pt x="103044" y="12267"/>
                    <a:pt x="103672" y="12273"/>
                    <a:pt x="104301" y="12286"/>
                  </a:cubicBezTo>
                  <a:lnTo>
                    <a:pt x="104545" y="12286"/>
                  </a:lnTo>
                  <a:cubicBezTo>
                    <a:pt x="105173" y="12273"/>
                    <a:pt x="105801" y="12267"/>
                    <a:pt x="106427" y="12267"/>
                  </a:cubicBezTo>
                  <a:close/>
                  <a:moveTo>
                    <a:pt x="102529" y="0"/>
                  </a:moveTo>
                  <a:cubicBezTo>
                    <a:pt x="75936" y="0"/>
                    <a:pt x="50791" y="10062"/>
                    <a:pt x="31544" y="28532"/>
                  </a:cubicBezTo>
                  <a:cubicBezTo>
                    <a:pt x="11841" y="47441"/>
                    <a:pt x="612" y="72896"/>
                    <a:pt x="0" y="100218"/>
                  </a:cubicBezTo>
                  <a:lnTo>
                    <a:pt x="0" y="100310"/>
                  </a:lnTo>
                  <a:lnTo>
                    <a:pt x="0" y="100371"/>
                  </a:lnTo>
                  <a:cubicBezTo>
                    <a:pt x="123" y="128244"/>
                    <a:pt x="12055" y="154709"/>
                    <a:pt x="32768" y="173250"/>
                  </a:cubicBezTo>
                  <a:lnTo>
                    <a:pt x="32768" y="198522"/>
                  </a:lnTo>
                  <a:cubicBezTo>
                    <a:pt x="32768" y="203417"/>
                    <a:pt x="36164" y="207670"/>
                    <a:pt x="40876" y="208649"/>
                  </a:cubicBezTo>
                  <a:cubicBezTo>
                    <a:pt x="41580" y="208802"/>
                    <a:pt x="42283" y="208863"/>
                    <a:pt x="42987" y="208863"/>
                  </a:cubicBezTo>
                  <a:cubicBezTo>
                    <a:pt x="44884" y="208863"/>
                    <a:pt x="46750" y="208343"/>
                    <a:pt x="48402" y="207334"/>
                  </a:cubicBezTo>
                  <a:lnTo>
                    <a:pt x="68687" y="194636"/>
                  </a:lnTo>
                  <a:cubicBezTo>
                    <a:pt x="80130" y="198645"/>
                    <a:pt x="92062" y="200694"/>
                    <a:pt x="104209" y="200694"/>
                  </a:cubicBezTo>
                  <a:lnTo>
                    <a:pt x="106351" y="200694"/>
                  </a:lnTo>
                  <a:cubicBezTo>
                    <a:pt x="132938" y="200694"/>
                    <a:pt x="158027" y="190628"/>
                    <a:pt x="177271" y="172179"/>
                  </a:cubicBezTo>
                  <a:cubicBezTo>
                    <a:pt x="197005" y="153271"/>
                    <a:pt x="208203" y="127815"/>
                    <a:pt x="208846" y="100493"/>
                  </a:cubicBezTo>
                  <a:lnTo>
                    <a:pt x="208846" y="100340"/>
                  </a:lnTo>
                  <a:lnTo>
                    <a:pt x="208846" y="100218"/>
                  </a:lnTo>
                  <a:cubicBezTo>
                    <a:pt x="208203" y="72896"/>
                    <a:pt x="197005" y="47441"/>
                    <a:pt x="177271" y="28532"/>
                  </a:cubicBezTo>
                  <a:cubicBezTo>
                    <a:pt x="158024" y="10062"/>
                    <a:pt x="132880" y="0"/>
                    <a:pt x="106315" y="0"/>
                  </a:cubicBezTo>
                  <a:cubicBezTo>
                    <a:pt x="105685" y="0"/>
                    <a:pt x="105055" y="6"/>
                    <a:pt x="104423" y="17"/>
                  </a:cubicBezTo>
                  <a:cubicBezTo>
                    <a:pt x="103791" y="6"/>
                    <a:pt x="103159" y="0"/>
                    <a:pt x="10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531100" y="2020325"/>
              <a:ext cx="2550150" cy="306725"/>
            </a:xfrm>
            <a:custGeom>
              <a:rect b="b" l="l" r="r" t="t"/>
              <a:pathLst>
                <a:path extrusionOk="0" h="12269" w="102006">
                  <a:moveTo>
                    <a:pt x="6119" y="0"/>
                  </a:moveTo>
                  <a:cubicBezTo>
                    <a:pt x="2723" y="0"/>
                    <a:pt x="0" y="2754"/>
                    <a:pt x="0" y="6150"/>
                  </a:cubicBezTo>
                  <a:cubicBezTo>
                    <a:pt x="0" y="9515"/>
                    <a:pt x="2723" y="12269"/>
                    <a:pt x="6119" y="12269"/>
                  </a:cubicBezTo>
                  <a:lnTo>
                    <a:pt x="95856" y="12269"/>
                  </a:lnTo>
                  <a:cubicBezTo>
                    <a:pt x="99252" y="12269"/>
                    <a:pt x="102006" y="9515"/>
                    <a:pt x="102006" y="6150"/>
                  </a:cubicBezTo>
                  <a:cubicBezTo>
                    <a:pt x="102006" y="2754"/>
                    <a:pt x="99252" y="0"/>
                    <a:pt x="95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531100" y="2698000"/>
              <a:ext cx="2550150" cy="306000"/>
            </a:xfrm>
            <a:custGeom>
              <a:rect b="b" l="l" r="r" t="t"/>
              <a:pathLst>
                <a:path extrusionOk="0" h="12240" w="102006">
                  <a:moveTo>
                    <a:pt x="6119" y="1"/>
                  </a:moveTo>
                  <a:cubicBezTo>
                    <a:pt x="2723" y="1"/>
                    <a:pt x="0" y="2754"/>
                    <a:pt x="0" y="6120"/>
                  </a:cubicBezTo>
                  <a:cubicBezTo>
                    <a:pt x="0" y="9516"/>
                    <a:pt x="2723" y="12239"/>
                    <a:pt x="6119" y="12239"/>
                  </a:cubicBezTo>
                  <a:lnTo>
                    <a:pt x="95856" y="12239"/>
                  </a:lnTo>
                  <a:cubicBezTo>
                    <a:pt x="99252" y="12239"/>
                    <a:pt x="102006" y="9516"/>
                    <a:pt x="102006" y="6120"/>
                  </a:cubicBezTo>
                  <a:cubicBezTo>
                    <a:pt x="102006" y="2754"/>
                    <a:pt x="99252" y="1"/>
                    <a:pt x="95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671550" y="3374950"/>
              <a:ext cx="1409700" cy="306725"/>
            </a:xfrm>
            <a:custGeom>
              <a:rect b="b" l="l" r="r" t="t"/>
              <a:pathLst>
                <a:path extrusionOk="0" h="12269" w="56388">
                  <a:moveTo>
                    <a:pt x="6119" y="0"/>
                  </a:moveTo>
                  <a:cubicBezTo>
                    <a:pt x="2754" y="0"/>
                    <a:pt x="0" y="2754"/>
                    <a:pt x="0" y="6150"/>
                  </a:cubicBezTo>
                  <a:cubicBezTo>
                    <a:pt x="0" y="9515"/>
                    <a:pt x="2754" y="12269"/>
                    <a:pt x="6119" y="12269"/>
                  </a:cubicBezTo>
                  <a:lnTo>
                    <a:pt x="50238" y="12269"/>
                  </a:lnTo>
                  <a:cubicBezTo>
                    <a:pt x="53634" y="12269"/>
                    <a:pt x="56388" y="9515"/>
                    <a:pt x="56388" y="6150"/>
                  </a:cubicBezTo>
                  <a:cubicBezTo>
                    <a:pt x="56388" y="2754"/>
                    <a:pt x="53634" y="0"/>
                    <a:pt x="50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9"/>
          <p:cNvGrpSpPr/>
          <p:nvPr/>
        </p:nvGrpSpPr>
        <p:grpSpPr>
          <a:xfrm>
            <a:off x="2722870" y="2102974"/>
            <a:ext cx="604853" cy="1103047"/>
            <a:chOff x="2722870" y="2102974"/>
            <a:chExt cx="604853" cy="1103047"/>
          </a:xfrm>
        </p:grpSpPr>
        <p:cxnSp>
          <p:nvCxnSpPr>
            <p:cNvPr id="231" name="Google Shape;231;p19"/>
            <p:cNvCxnSpPr/>
            <p:nvPr/>
          </p:nvCxnSpPr>
          <p:spPr>
            <a:xfrm>
              <a:off x="3025134" y="2707721"/>
              <a:ext cx="0" cy="498300"/>
            </a:xfrm>
            <a:prstGeom prst="straightConnector1">
              <a:avLst/>
            </a:prstGeom>
            <a:noFill/>
            <a:ln cap="flat" cmpd="sng" w="28575">
              <a:solidFill>
                <a:srgbClr val="EC9B3B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232" name="Google Shape;232;p19"/>
            <p:cNvSpPr/>
            <p:nvPr/>
          </p:nvSpPr>
          <p:spPr>
            <a:xfrm>
              <a:off x="2722870" y="2102974"/>
              <a:ext cx="604853" cy="604853"/>
            </a:xfrm>
            <a:prstGeom prst="ellipse">
              <a:avLst/>
            </a:prstGeom>
            <a:solidFill>
              <a:srgbClr val="EC9B3B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2870048" y="2254241"/>
            <a:ext cx="302423" cy="302380"/>
            <a:chOff x="1190250" y="243475"/>
            <a:chExt cx="5221925" cy="5221175"/>
          </a:xfrm>
        </p:grpSpPr>
        <p:sp>
          <p:nvSpPr>
            <p:cNvPr id="234" name="Google Shape;234;p19"/>
            <p:cNvSpPr/>
            <p:nvPr/>
          </p:nvSpPr>
          <p:spPr>
            <a:xfrm>
              <a:off x="1190250" y="243475"/>
              <a:ext cx="5221925" cy="5221175"/>
            </a:xfrm>
            <a:custGeom>
              <a:rect b="b" l="l" r="r" t="t"/>
              <a:pathLst>
                <a:path extrusionOk="0" h="208847" w="208877">
                  <a:moveTo>
                    <a:pt x="152336" y="12238"/>
                  </a:moveTo>
                  <a:cubicBezTo>
                    <a:pt x="176751" y="12238"/>
                    <a:pt x="196607" y="32095"/>
                    <a:pt x="196607" y="56541"/>
                  </a:cubicBezTo>
                  <a:lnTo>
                    <a:pt x="196607" y="106412"/>
                  </a:lnTo>
                  <a:lnTo>
                    <a:pt x="160199" y="68014"/>
                  </a:lnTo>
                  <a:cubicBezTo>
                    <a:pt x="157377" y="65051"/>
                    <a:pt x="153513" y="63390"/>
                    <a:pt x="149449" y="63390"/>
                  </a:cubicBezTo>
                  <a:cubicBezTo>
                    <a:pt x="149107" y="63390"/>
                    <a:pt x="148764" y="63401"/>
                    <a:pt x="148419" y="63425"/>
                  </a:cubicBezTo>
                  <a:cubicBezTo>
                    <a:pt x="144014" y="63700"/>
                    <a:pt x="139975" y="65934"/>
                    <a:pt x="137374" y="69514"/>
                  </a:cubicBezTo>
                  <a:lnTo>
                    <a:pt x="89951" y="134713"/>
                  </a:lnTo>
                  <a:cubicBezTo>
                    <a:pt x="89370" y="135539"/>
                    <a:pt x="88544" y="135723"/>
                    <a:pt x="88085" y="135784"/>
                  </a:cubicBezTo>
                  <a:cubicBezTo>
                    <a:pt x="88022" y="135788"/>
                    <a:pt x="87950" y="135792"/>
                    <a:pt x="87871" y="135792"/>
                  </a:cubicBezTo>
                  <a:cubicBezTo>
                    <a:pt x="87415" y="135792"/>
                    <a:pt x="86718" y="135685"/>
                    <a:pt x="86065" y="135111"/>
                  </a:cubicBezTo>
                  <a:lnTo>
                    <a:pt x="59203" y="110420"/>
                  </a:lnTo>
                  <a:cubicBezTo>
                    <a:pt x="56377" y="107839"/>
                    <a:pt x="52758" y="106546"/>
                    <a:pt x="49141" y="106546"/>
                  </a:cubicBezTo>
                  <a:cubicBezTo>
                    <a:pt x="45514" y="106546"/>
                    <a:pt x="41890" y="107846"/>
                    <a:pt x="39071" y="110451"/>
                  </a:cubicBezTo>
                  <a:lnTo>
                    <a:pt x="12238" y="135141"/>
                  </a:lnTo>
                  <a:lnTo>
                    <a:pt x="12238" y="56541"/>
                  </a:lnTo>
                  <a:cubicBezTo>
                    <a:pt x="12238" y="32095"/>
                    <a:pt x="32125" y="12238"/>
                    <a:pt x="56541" y="12238"/>
                  </a:cubicBezTo>
                  <a:close/>
                  <a:moveTo>
                    <a:pt x="149426" y="75627"/>
                  </a:moveTo>
                  <a:cubicBezTo>
                    <a:pt x="149907" y="75627"/>
                    <a:pt x="150649" y="75755"/>
                    <a:pt x="151295" y="76428"/>
                  </a:cubicBezTo>
                  <a:lnTo>
                    <a:pt x="196607" y="124188"/>
                  </a:lnTo>
                  <a:lnTo>
                    <a:pt x="196607" y="152306"/>
                  </a:lnTo>
                  <a:cubicBezTo>
                    <a:pt x="196607" y="176752"/>
                    <a:pt x="176751" y="196608"/>
                    <a:pt x="152336" y="196608"/>
                  </a:cubicBezTo>
                  <a:lnTo>
                    <a:pt x="56541" y="196608"/>
                  </a:lnTo>
                  <a:cubicBezTo>
                    <a:pt x="32125" y="196608"/>
                    <a:pt x="12238" y="176752"/>
                    <a:pt x="12238" y="152306"/>
                  </a:cubicBezTo>
                  <a:lnTo>
                    <a:pt x="12238" y="151785"/>
                  </a:lnTo>
                  <a:lnTo>
                    <a:pt x="47362" y="119446"/>
                  </a:lnTo>
                  <a:cubicBezTo>
                    <a:pt x="47867" y="118987"/>
                    <a:pt x="48509" y="118757"/>
                    <a:pt x="49148" y="118757"/>
                  </a:cubicBezTo>
                  <a:cubicBezTo>
                    <a:pt x="49787" y="118757"/>
                    <a:pt x="50422" y="118987"/>
                    <a:pt x="50911" y="119446"/>
                  </a:cubicBezTo>
                  <a:lnTo>
                    <a:pt x="77774" y="144106"/>
                  </a:lnTo>
                  <a:cubicBezTo>
                    <a:pt x="80526" y="146642"/>
                    <a:pt x="84135" y="148037"/>
                    <a:pt x="87825" y="148037"/>
                  </a:cubicBezTo>
                  <a:cubicBezTo>
                    <a:pt x="88318" y="148037"/>
                    <a:pt x="88814" y="148012"/>
                    <a:pt x="89309" y="147961"/>
                  </a:cubicBezTo>
                  <a:cubicBezTo>
                    <a:pt x="93531" y="147533"/>
                    <a:pt x="97355" y="145330"/>
                    <a:pt x="99864" y="141903"/>
                  </a:cubicBezTo>
                  <a:lnTo>
                    <a:pt x="147287" y="76704"/>
                  </a:lnTo>
                  <a:cubicBezTo>
                    <a:pt x="147899" y="75847"/>
                    <a:pt x="148787" y="75663"/>
                    <a:pt x="149245" y="75633"/>
                  </a:cubicBezTo>
                  <a:cubicBezTo>
                    <a:pt x="149300" y="75629"/>
                    <a:pt x="149361" y="75627"/>
                    <a:pt x="149426" y="75627"/>
                  </a:cubicBezTo>
                  <a:close/>
                  <a:moveTo>
                    <a:pt x="56541" y="0"/>
                  </a:moveTo>
                  <a:cubicBezTo>
                    <a:pt x="25364" y="0"/>
                    <a:pt x="0" y="25364"/>
                    <a:pt x="0" y="56541"/>
                  </a:cubicBezTo>
                  <a:lnTo>
                    <a:pt x="0" y="152306"/>
                  </a:lnTo>
                  <a:cubicBezTo>
                    <a:pt x="0" y="183483"/>
                    <a:pt x="25364" y="208846"/>
                    <a:pt x="56541" y="208846"/>
                  </a:cubicBezTo>
                  <a:lnTo>
                    <a:pt x="152336" y="208846"/>
                  </a:lnTo>
                  <a:cubicBezTo>
                    <a:pt x="183513" y="208846"/>
                    <a:pt x="208876" y="183483"/>
                    <a:pt x="208876" y="152306"/>
                  </a:cubicBezTo>
                  <a:lnTo>
                    <a:pt x="208876" y="56541"/>
                  </a:lnTo>
                  <a:cubicBezTo>
                    <a:pt x="208876" y="25364"/>
                    <a:pt x="183513" y="0"/>
                    <a:pt x="152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109625" y="1127675"/>
              <a:ext cx="1076225" cy="1076225"/>
            </a:xfrm>
            <a:custGeom>
              <a:rect b="b" l="l" r="r" t="t"/>
              <a:pathLst>
                <a:path extrusionOk="0" h="43049" w="43049">
                  <a:moveTo>
                    <a:pt x="21510" y="12239"/>
                  </a:moveTo>
                  <a:cubicBezTo>
                    <a:pt x="26650" y="12239"/>
                    <a:pt x="30811" y="16400"/>
                    <a:pt x="30811" y="21510"/>
                  </a:cubicBezTo>
                  <a:cubicBezTo>
                    <a:pt x="30811" y="26650"/>
                    <a:pt x="26650" y="30780"/>
                    <a:pt x="21510" y="30780"/>
                  </a:cubicBezTo>
                  <a:cubicBezTo>
                    <a:pt x="16400" y="30780"/>
                    <a:pt x="12239" y="26650"/>
                    <a:pt x="12239" y="21510"/>
                  </a:cubicBezTo>
                  <a:cubicBezTo>
                    <a:pt x="12239" y="16400"/>
                    <a:pt x="16400" y="12239"/>
                    <a:pt x="21510" y="12239"/>
                  </a:cubicBezTo>
                  <a:close/>
                  <a:moveTo>
                    <a:pt x="21510" y="1"/>
                  </a:moveTo>
                  <a:cubicBezTo>
                    <a:pt x="9669" y="1"/>
                    <a:pt x="1" y="9669"/>
                    <a:pt x="1" y="21510"/>
                  </a:cubicBezTo>
                  <a:cubicBezTo>
                    <a:pt x="1" y="33381"/>
                    <a:pt x="9669" y="43049"/>
                    <a:pt x="21510" y="43049"/>
                  </a:cubicBezTo>
                  <a:cubicBezTo>
                    <a:pt x="33381" y="43049"/>
                    <a:pt x="43049" y="33381"/>
                    <a:pt x="43049" y="21510"/>
                  </a:cubicBezTo>
                  <a:cubicBezTo>
                    <a:pt x="43049" y="9669"/>
                    <a:pt x="33381" y="1"/>
                    <a:pt x="21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3910433" y="2651111"/>
            <a:ext cx="604853" cy="1103047"/>
            <a:chOff x="3910433" y="2608249"/>
            <a:chExt cx="604853" cy="1103047"/>
          </a:xfrm>
        </p:grpSpPr>
        <p:cxnSp>
          <p:nvCxnSpPr>
            <p:cNvPr id="237" name="Google Shape;237;p19"/>
            <p:cNvCxnSpPr/>
            <p:nvPr/>
          </p:nvCxnSpPr>
          <p:spPr>
            <a:xfrm>
              <a:off x="4212594" y="3212996"/>
              <a:ext cx="0" cy="498300"/>
            </a:xfrm>
            <a:prstGeom prst="straightConnector1">
              <a:avLst/>
            </a:prstGeom>
            <a:noFill/>
            <a:ln cap="flat" cmpd="sng" w="28575">
              <a:solidFill>
                <a:srgbClr val="00818A"/>
              </a:solidFill>
              <a:prstDash val="dot"/>
              <a:round/>
              <a:headEnd len="med" w="med" type="none"/>
              <a:tailEnd len="med" w="med" type="oval"/>
            </a:ln>
          </p:spPr>
        </p:cxnSp>
        <p:sp>
          <p:nvSpPr>
            <p:cNvPr id="238" name="Google Shape;238;p19"/>
            <p:cNvSpPr/>
            <p:nvPr/>
          </p:nvSpPr>
          <p:spPr>
            <a:xfrm>
              <a:off x="3910433" y="2608249"/>
              <a:ext cx="604853" cy="604853"/>
            </a:xfrm>
            <a:prstGeom prst="ellipse">
              <a:avLst/>
            </a:prstGeom>
            <a:solidFill>
              <a:srgbClr val="00818A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041723" y="2782360"/>
            <a:ext cx="342507" cy="342537"/>
            <a:chOff x="1195600" y="243050"/>
            <a:chExt cx="5221150" cy="5221600"/>
          </a:xfrm>
        </p:grpSpPr>
        <p:sp>
          <p:nvSpPr>
            <p:cNvPr id="240" name="Google Shape;240;p19"/>
            <p:cNvSpPr/>
            <p:nvPr/>
          </p:nvSpPr>
          <p:spPr>
            <a:xfrm>
              <a:off x="1195600" y="243050"/>
              <a:ext cx="5221150" cy="5221600"/>
            </a:xfrm>
            <a:custGeom>
              <a:rect b="b" l="l" r="r" t="t"/>
              <a:pathLst>
                <a:path extrusionOk="0" h="208864" w="208846">
                  <a:moveTo>
                    <a:pt x="106427" y="12267"/>
                  </a:moveTo>
                  <a:cubicBezTo>
                    <a:pt x="129782" y="12267"/>
                    <a:pt x="151872" y="21135"/>
                    <a:pt x="168796" y="37375"/>
                  </a:cubicBezTo>
                  <a:cubicBezTo>
                    <a:pt x="186144" y="53988"/>
                    <a:pt x="195996" y="76353"/>
                    <a:pt x="196577" y="100340"/>
                  </a:cubicBezTo>
                  <a:cubicBezTo>
                    <a:pt x="195996" y="124358"/>
                    <a:pt x="186144" y="146724"/>
                    <a:pt x="168796" y="163337"/>
                  </a:cubicBezTo>
                  <a:cubicBezTo>
                    <a:pt x="151870" y="179548"/>
                    <a:pt x="129778" y="188445"/>
                    <a:pt x="106421" y="188445"/>
                  </a:cubicBezTo>
                  <a:cubicBezTo>
                    <a:pt x="105797" y="188445"/>
                    <a:pt x="105172" y="188438"/>
                    <a:pt x="104545" y="188426"/>
                  </a:cubicBezTo>
                  <a:lnTo>
                    <a:pt x="104209" y="188426"/>
                  </a:lnTo>
                  <a:cubicBezTo>
                    <a:pt x="92980" y="188426"/>
                    <a:pt x="81935" y="186467"/>
                    <a:pt x="71380" y="182612"/>
                  </a:cubicBezTo>
                  <a:cubicBezTo>
                    <a:pt x="70370" y="182232"/>
                    <a:pt x="69320" y="182046"/>
                    <a:pt x="68274" y="182046"/>
                  </a:cubicBezTo>
                  <a:cubicBezTo>
                    <a:pt x="66625" y="182046"/>
                    <a:pt x="64989" y="182509"/>
                    <a:pt x="63547" y="183408"/>
                  </a:cubicBezTo>
                  <a:lnTo>
                    <a:pt x="45006" y="195004"/>
                  </a:lnTo>
                  <a:lnTo>
                    <a:pt x="45006" y="171781"/>
                  </a:lnTo>
                  <a:cubicBezTo>
                    <a:pt x="45006" y="169181"/>
                    <a:pt x="43874" y="166703"/>
                    <a:pt x="41916" y="165020"/>
                  </a:cubicBezTo>
                  <a:cubicBezTo>
                    <a:pt x="23192" y="148743"/>
                    <a:pt x="12391" y="125184"/>
                    <a:pt x="12238" y="100402"/>
                  </a:cubicBezTo>
                  <a:cubicBezTo>
                    <a:pt x="12820" y="76384"/>
                    <a:pt x="22672" y="53988"/>
                    <a:pt x="40050" y="37375"/>
                  </a:cubicBezTo>
                  <a:cubicBezTo>
                    <a:pt x="56944" y="21135"/>
                    <a:pt x="79062" y="12267"/>
                    <a:pt x="102419" y="12267"/>
                  </a:cubicBezTo>
                  <a:cubicBezTo>
                    <a:pt x="103045" y="12267"/>
                    <a:pt x="103673" y="12273"/>
                    <a:pt x="104301" y="12286"/>
                  </a:cubicBezTo>
                  <a:lnTo>
                    <a:pt x="104545" y="12286"/>
                  </a:lnTo>
                  <a:cubicBezTo>
                    <a:pt x="105173" y="12273"/>
                    <a:pt x="105801" y="12267"/>
                    <a:pt x="106427" y="12267"/>
                  </a:cubicBezTo>
                  <a:close/>
                  <a:moveTo>
                    <a:pt x="102529" y="0"/>
                  </a:moveTo>
                  <a:cubicBezTo>
                    <a:pt x="75936" y="0"/>
                    <a:pt x="50791" y="10062"/>
                    <a:pt x="31544" y="28532"/>
                  </a:cubicBezTo>
                  <a:cubicBezTo>
                    <a:pt x="11841" y="47441"/>
                    <a:pt x="612" y="72896"/>
                    <a:pt x="0" y="100218"/>
                  </a:cubicBezTo>
                  <a:lnTo>
                    <a:pt x="0" y="100310"/>
                  </a:lnTo>
                  <a:lnTo>
                    <a:pt x="0" y="100371"/>
                  </a:lnTo>
                  <a:cubicBezTo>
                    <a:pt x="123" y="128244"/>
                    <a:pt x="12055" y="154709"/>
                    <a:pt x="32768" y="173250"/>
                  </a:cubicBezTo>
                  <a:lnTo>
                    <a:pt x="32768" y="198492"/>
                  </a:lnTo>
                  <a:cubicBezTo>
                    <a:pt x="32768" y="203417"/>
                    <a:pt x="36164" y="207670"/>
                    <a:pt x="40876" y="208649"/>
                  </a:cubicBezTo>
                  <a:cubicBezTo>
                    <a:pt x="41580" y="208802"/>
                    <a:pt x="42283" y="208863"/>
                    <a:pt x="42987" y="208863"/>
                  </a:cubicBezTo>
                  <a:cubicBezTo>
                    <a:pt x="44884" y="208863"/>
                    <a:pt x="46750" y="208343"/>
                    <a:pt x="48402" y="207334"/>
                  </a:cubicBezTo>
                  <a:lnTo>
                    <a:pt x="68687" y="194636"/>
                  </a:lnTo>
                  <a:cubicBezTo>
                    <a:pt x="80130" y="198645"/>
                    <a:pt x="92062" y="200694"/>
                    <a:pt x="104209" y="200694"/>
                  </a:cubicBezTo>
                  <a:lnTo>
                    <a:pt x="106351" y="200694"/>
                  </a:lnTo>
                  <a:cubicBezTo>
                    <a:pt x="132938" y="200694"/>
                    <a:pt x="158027" y="190628"/>
                    <a:pt x="177271" y="172179"/>
                  </a:cubicBezTo>
                  <a:cubicBezTo>
                    <a:pt x="197005" y="153271"/>
                    <a:pt x="208203" y="127815"/>
                    <a:pt x="208846" y="100493"/>
                  </a:cubicBezTo>
                  <a:lnTo>
                    <a:pt x="208846" y="100340"/>
                  </a:lnTo>
                  <a:lnTo>
                    <a:pt x="208846" y="100218"/>
                  </a:lnTo>
                  <a:cubicBezTo>
                    <a:pt x="208203" y="72896"/>
                    <a:pt x="197005" y="47441"/>
                    <a:pt x="177271" y="28532"/>
                  </a:cubicBezTo>
                  <a:cubicBezTo>
                    <a:pt x="158024" y="10062"/>
                    <a:pt x="132880" y="0"/>
                    <a:pt x="106315" y="0"/>
                  </a:cubicBezTo>
                  <a:cubicBezTo>
                    <a:pt x="105685" y="0"/>
                    <a:pt x="105055" y="6"/>
                    <a:pt x="104423" y="17"/>
                  </a:cubicBezTo>
                  <a:cubicBezTo>
                    <a:pt x="103791" y="6"/>
                    <a:pt x="103159" y="0"/>
                    <a:pt x="10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537975" y="1713600"/>
              <a:ext cx="2535625" cy="2274800"/>
            </a:xfrm>
            <a:custGeom>
              <a:rect b="b" l="l" r="r" t="t"/>
              <a:pathLst>
                <a:path extrusionOk="0" h="90992" w="101425">
                  <a:moveTo>
                    <a:pt x="71625" y="12238"/>
                  </a:moveTo>
                  <a:cubicBezTo>
                    <a:pt x="81813" y="12238"/>
                    <a:pt x="89187" y="20469"/>
                    <a:pt x="89187" y="31820"/>
                  </a:cubicBezTo>
                  <a:cubicBezTo>
                    <a:pt x="89187" y="44823"/>
                    <a:pt x="77989" y="54369"/>
                    <a:pt x="59387" y="70217"/>
                  </a:cubicBezTo>
                  <a:cubicBezTo>
                    <a:pt x="56755" y="72451"/>
                    <a:pt x="53818" y="74960"/>
                    <a:pt x="50728" y="77652"/>
                  </a:cubicBezTo>
                  <a:cubicBezTo>
                    <a:pt x="47638" y="74990"/>
                    <a:pt x="44701" y="72481"/>
                    <a:pt x="42039" y="70217"/>
                  </a:cubicBezTo>
                  <a:cubicBezTo>
                    <a:pt x="23467" y="54369"/>
                    <a:pt x="12239" y="44823"/>
                    <a:pt x="12239" y="31820"/>
                  </a:cubicBezTo>
                  <a:cubicBezTo>
                    <a:pt x="12239" y="20469"/>
                    <a:pt x="19643" y="12238"/>
                    <a:pt x="29801" y="12238"/>
                  </a:cubicBezTo>
                  <a:cubicBezTo>
                    <a:pt x="33319" y="12238"/>
                    <a:pt x="36409" y="13340"/>
                    <a:pt x="39255" y="15543"/>
                  </a:cubicBezTo>
                  <a:cubicBezTo>
                    <a:pt x="41886" y="17562"/>
                    <a:pt x="43752" y="20163"/>
                    <a:pt x="44823" y="21998"/>
                  </a:cubicBezTo>
                  <a:cubicBezTo>
                    <a:pt x="46077" y="24079"/>
                    <a:pt x="48311" y="25364"/>
                    <a:pt x="50728" y="25364"/>
                  </a:cubicBezTo>
                  <a:cubicBezTo>
                    <a:pt x="53114" y="25364"/>
                    <a:pt x="55379" y="24079"/>
                    <a:pt x="56602" y="21998"/>
                  </a:cubicBezTo>
                  <a:cubicBezTo>
                    <a:pt x="57704" y="20163"/>
                    <a:pt x="59540" y="17562"/>
                    <a:pt x="62171" y="15543"/>
                  </a:cubicBezTo>
                  <a:cubicBezTo>
                    <a:pt x="65047" y="13340"/>
                    <a:pt x="68106" y="12238"/>
                    <a:pt x="71625" y="12238"/>
                  </a:cubicBezTo>
                  <a:close/>
                  <a:moveTo>
                    <a:pt x="29801" y="0"/>
                  </a:moveTo>
                  <a:cubicBezTo>
                    <a:pt x="21540" y="0"/>
                    <a:pt x="13952" y="3304"/>
                    <a:pt x="8414" y="9332"/>
                  </a:cubicBezTo>
                  <a:cubicBezTo>
                    <a:pt x="2968" y="15206"/>
                    <a:pt x="0" y="23192"/>
                    <a:pt x="0" y="31820"/>
                  </a:cubicBezTo>
                  <a:cubicBezTo>
                    <a:pt x="0" y="50483"/>
                    <a:pt x="14289" y="62660"/>
                    <a:pt x="34084" y="79518"/>
                  </a:cubicBezTo>
                  <a:cubicBezTo>
                    <a:pt x="37358" y="82303"/>
                    <a:pt x="41029" y="85454"/>
                    <a:pt x="44854" y="88789"/>
                  </a:cubicBezTo>
                  <a:cubicBezTo>
                    <a:pt x="46475" y="90196"/>
                    <a:pt x="48556" y="90992"/>
                    <a:pt x="50728" y="90992"/>
                  </a:cubicBezTo>
                  <a:cubicBezTo>
                    <a:pt x="52870" y="90992"/>
                    <a:pt x="54950" y="90196"/>
                    <a:pt x="56572" y="88789"/>
                  </a:cubicBezTo>
                  <a:cubicBezTo>
                    <a:pt x="60427" y="85423"/>
                    <a:pt x="64098" y="82303"/>
                    <a:pt x="67341" y="79518"/>
                  </a:cubicBezTo>
                  <a:cubicBezTo>
                    <a:pt x="87137" y="62660"/>
                    <a:pt x="101425" y="50483"/>
                    <a:pt x="101425" y="31820"/>
                  </a:cubicBezTo>
                  <a:cubicBezTo>
                    <a:pt x="101425" y="23192"/>
                    <a:pt x="98457" y="15206"/>
                    <a:pt x="93042" y="9332"/>
                  </a:cubicBezTo>
                  <a:cubicBezTo>
                    <a:pt x="87473" y="3304"/>
                    <a:pt x="79886" y="0"/>
                    <a:pt x="71625" y="0"/>
                  </a:cubicBezTo>
                  <a:cubicBezTo>
                    <a:pt x="65383" y="0"/>
                    <a:pt x="59693" y="1958"/>
                    <a:pt x="54675" y="5844"/>
                  </a:cubicBezTo>
                  <a:cubicBezTo>
                    <a:pt x="53298" y="6915"/>
                    <a:pt x="51952" y="8139"/>
                    <a:pt x="50728" y="9485"/>
                  </a:cubicBezTo>
                  <a:cubicBezTo>
                    <a:pt x="49474" y="8139"/>
                    <a:pt x="48158" y="6915"/>
                    <a:pt x="46751" y="5844"/>
                  </a:cubicBezTo>
                  <a:cubicBezTo>
                    <a:pt x="41733" y="1958"/>
                    <a:pt x="36042" y="0"/>
                    <a:pt x="29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9"/>
          <p:cNvSpPr txBox="1"/>
          <p:nvPr>
            <p:ph type="title"/>
          </p:nvPr>
        </p:nvSpPr>
        <p:spPr>
          <a:xfrm>
            <a:off x="6086475" y="3758975"/>
            <a:ext cx="260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6086475" y="2673688"/>
            <a:ext cx="260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 txBox="1"/>
          <p:nvPr>
            <p:ph type="title"/>
          </p:nvPr>
        </p:nvSpPr>
        <p:spPr>
          <a:xfrm>
            <a:off x="6086475" y="1588400"/>
            <a:ext cx="26004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5773650" y="1769575"/>
            <a:ext cx="145800" cy="145800"/>
          </a:xfrm>
          <a:prstGeom prst="ellipse">
            <a:avLst/>
          </a:prstGeom>
          <a:solidFill>
            <a:srgbClr val="F7B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5773650" y="2850238"/>
            <a:ext cx="145800" cy="145800"/>
          </a:xfrm>
          <a:prstGeom prst="ellipse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773650" y="3930900"/>
            <a:ext cx="145800" cy="145800"/>
          </a:xfrm>
          <a:prstGeom prst="ellipse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>
            <a:off x="882083" y="1882882"/>
            <a:ext cx="4568700" cy="2675234"/>
            <a:chOff x="882083" y="1882882"/>
            <a:chExt cx="4568700" cy="2675234"/>
          </a:xfrm>
        </p:grpSpPr>
        <p:cxnSp>
          <p:nvCxnSpPr>
            <p:cNvPr id="254" name="Google Shape;254;p20"/>
            <p:cNvCxnSpPr/>
            <p:nvPr/>
          </p:nvCxnSpPr>
          <p:spPr>
            <a:xfrm>
              <a:off x="882083" y="1882882"/>
              <a:ext cx="45687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882083" y="2551690"/>
              <a:ext cx="45687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882083" y="3220499"/>
              <a:ext cx="45687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882083" y="3889307"/>
              <a:ext cx="45687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882083" y="4558116"/>
              <a:ext cx="45687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20"/>
          <p:cNvSpPr txBox="1"/>
          <p:nvPr>
            <p:ph type="title"/>
          </p:nvPr>
        </p:nvSpPr>
        <p:spPr>
          <a:xfrm>
            <a:off x="457200" y="1730025"/>
            <a:ext cx="4047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0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457200" y="2398819"/>
            <a:ext cx="4047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0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1" name="Google Shape;261;p20"/>
          <p:cNvSpPr txBox="1"/>
          <p:nvPr>
            <p:ph type="title"/>
          </p:nvPr>
        </p:nvSpPr>
        <p:spPr>
          <a:xfrm>
            <a:off x="457200" y="3067613"/>
            <a:ext cx="4047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0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457200" y="3736407"/>
            <a:ext cx="4047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0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3" name="Google Shape;263;p20"/>
          <p:cNvSpPr txBox="1"/>
          <p:nvPr>
            <p:ph type="title"/>
          </p:nvPr>
        </p:nvSpPr>
        <p:spPr>
          <a:xfrm>
            <a:off x="457200" y="4405201"/>
            <a:ext cx="4047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0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5930309" y="1851665"/>
            <a:ext cx="191400" cy="191400"/>
          </a:xfrm>
          <a:prstGeom prst="ellipse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5930309" y="2869700"/>
            <a:ext cx="191400" cy="191400"/>
          </a:xfrm>
          <a:prstGeom prst="ellipse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5930309" y="3911548"/>
            <a:ext cx="191400" cy="191400"/>
          </a:xfrm>
          <a:prstGeom prst="ellipse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1099410" y="2128480"/>
            <a:ext cx="4149456" cy="2133936"/>
            <a:chOff x="1099410" y="2128480"/>
            <a:chExt cx="4149456" cy="2133936"/>
          </a:xfrm>
        </p:grpSpPr>
        <p:sp>
          <p:nvSpPr>
            <p:cNvPr id="268" name="Google Shape;268;p20"/>
            <p:cNvSpPr/>
            <p:nvPr/>
          </p:nvSpPr>
          <p:spPr>
            <a:xfrm>
              <a:off x="1142973" y="2156494"/>
              <a:ext cx="4069113" cy="2082110"/>
            </a:xfrm>
            <a:custGeom>
              <a:rect b="b" l="l" r="r" t="t"/>
              <a:pathLst>
                <a:path extrusionOk="0" h="81396" w="159074">
                  <a:moveTo>
                    <a:pt x="0" y="6798"/>
                  </a:moveTo>
                  <a:cubicBezTo>
                    <a:pt x="5677" y="14689"/>
                    <a:pt x="18565" y="55225"/>
                    <a:pt x="34063" y="54146"/>
                  </a:cubicBezTo>
                  <a:cubicBezTo>
                    <a:pt x="49562" y="53067"/>
                    <a:pt x="72156" y="-4216"/>
                    <a:pt x="92991" y="326"/>
                  </a:cubicBezTo>
                  <a:cubicBezTo>
                    <a:pt x="113826" y="4868"/>
                    <a:pt x="148060" y="67884"/>
                    <a:pt x="159074" y="81396"/>
                  </a:cubicBezTo>
                </a:path>
              </a:pathLst>
            </a:custGeom>
            <a:noFill/>
            <a:ln cap="flat" cmpd="sng" w="19050">
              <a:solidFill>
                <a:srgbClr val="00818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1099410" y="2302269"/>
              <a:ext cx="77400" cy="774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966706" y="3516207"/>
              <a:ext cx="77400" cy="774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418227" y="2128480"/>
              <a:ext cx="77400" cy="774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171466" y="4185017"/>
              <a:ext cx="77400" cy="774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1065619" y="2446175"/>
            <a:ext cx="4294043" cy="1981243"/>
            <a:chOff x="1065619" y="2446175"/>
            <a:chExt cx="4294043" cy="1981243"/>
          </a:xfrm>
        </p:grpSpPr>
        <p:sp>
          <p:nvSpPr>
            <p:cNvPr id="274" name="Google Shape;274;p20"/>
            <p:cNvSpPr/>
            <p:nvPr/>
          </p:nvSpPr>
          <p:spPr>
            <a:xfrm>
              <a:off x="1081965" y="2461110"/>
              <a:ext cx="4252087" cy="1923616"/>
            </a:xfrm>
            <a:custGeom>
              <a:rect b="b" l="l" r="r" t="t"/>
              <a:pathLst>
                <a:path extrusionOk="0" h="75200" w="166227">
                  <a:moveTo>
                    <a:pt x="0" y="49050"/>
                  </a:moveTo>
                  <a:cubicBezTo>
                    <a:pt x="5621" y="53365"/>
                    <a:pt x="21971" y="77890"/>
                    <a:pt x="33723" y="74938"/>
                  </a:cubicBezTo>
                  <a:cubicBezTo>
                    <a:pt x="45475" y="71986"/>
                    <a:pt x="60179" y="34914"/>
                    <a:pt x="70511" y="31337"/>
                  </a:cubicBezTo>
                  <a:cubicBezTo>
                    <a:pt x="80843" y="27760"/>
                    <a:pt x="79764" y="58701"/>
                    <a:pt x="95717" y="53478"/>
                  </a:cubicBezTo>
                  <a:cubicBezTo>
                    <a:pt x="111670" y="48255"/>
                    <a:pt x="154475" y="8913"/>
                    <a:pt x="166227" y="0"/>
                  </a:cubicBezTo>
                </a:path>
              </a:pathLst>
            </a:custGeom>
            <a:noFill/>
            <a:ln cap="flat" cmpd="sng" w="19050">
              <a:solidFill>
                <a:srgbClr val="EC9B3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" name="Google Shape;275;p20"/>
            <p:cNvSpPr/>
            <p:nvPr/>
          </p:nvSpPr>
          <p:spPr>
            <a:xfrm>
              <a:off x="1065619" y="3698121"/>
              <a:ext cx="77400" cy="774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874860" y="4350017"/>
              <a:ext cx="77400" cy="774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2886901" y="3220486"/>
              <a:ext cx="77400" cy="774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418227" y="3811954"/>
              <a:ext cx="77400" cy="774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282262" y="2446175"/>
              <a:ext cx="77400" cy="774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1060788" y="2178614"/>
            <a:ext cx="4219064" cy="2050403"/>
            <a:chOff x="1060788" y="2178614"/>
            <a:chExt cx="4219064" cy="2050403"/>
          </a:xfrm>
        </p:grpSpPr>
        <p:sp>
          <p:nvSpPr>
            <p:cNvPr id="281" name="Google Shape;281;p20"/>
            <p:cNvSpPr/>
            <p:nvPr/>
          </p:nvSpPr>
          <p:spPr>
            <a:xfrm>
              <a:off x="1083858" y="2207222"/>
              <a:ext cx="4164936" cy="1976746"/>
            </a:xfrm>
            <a:custGeom>
              <a:rect b="b" l="l" r="r" t="t"/>
              <a:pathLst>
                <a:path extrusionOk="0" h="77277" w="162820">
                  <a:moveTo>
                    <a:pt x="0" y="39219"/>
                  </a:moveTo>
                  <a:cubicBezTo>
                    <a:pt x="11127" y="32804"/>
                    <a:pt x="47177" y="-5517"/>
                    <a:pt x="66763" y="728"/>
                  </a:cubicBezTo>
                  <a:cubicBezTo>
                    <a:pt x="86349" y="6973"/>
                    <a:pt x="101508" y="70897"/>
                    <a:pt x="117517" y="76688"/>
                  </a:cubicBezTo>
                  <a:cubicBezTo>
                    <a:pt x="133527" y="82479"/>
                    <a:pt x="155270" y="42341"/>
                    <a:pt x="162820" y="35472"/>
                  </a:cubicBezTo>
                </a:path>
              </a:pathLst>
            </a:custGeom>
            <a:noFill/>
            <a:ln cap="flat" cmpd="sng" w="19050">
              <a:solidFill>
                <a:srgbClr val="29346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2" name="Google Shape;282;p20"/>
            <p:cNvSpPr/>
            <p:nvPr/>
          </p:nvSpPr>
          <p:spPr>
            <a:xfrm>
              <a:off x="5202452" y="3096473"/>
              <a:ext cx="77400" cy="774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140048" y="4151617"/>
              <a:ext cx="77400" cy="774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2652408" y="2178614"/>
              <a:ext cx="77400" cy="774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060788" y="3172147"/>
              <a:ext cx="77400" cy="774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0"/>
          <p:cNvSpPr txBox="1"/>
          <p:nvPr>
            <p:ph type="title"/>
          </p:nvPr>
        </p:nvSpPr>
        <p:spPr>
          <a:xfrm>
            <a:off x="6226386" y="3855359"/>
            <a:ext cx="24603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0"/>
          <p:cNvSpPr txBox="1"/>
          <p:nvPr>
            <p:ph type="title"/>
          </p:nvPr>
        </p:nvSpPr>
        <p:spPr>
          <a:xfrm>
            <a:off x="6226386" y="4156782"/>
            <a:ext cx="24603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>
            <a:off x="6226386" y="2814621"/>
            <a:ext cx="24603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6226386" y="3116044"/>
            <a:ext cx="24603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0"/>
          <p:cNvSpPr txBox="1"/>
          <p:nvPr>
            <p:ph type="title"/>
          </p:nvPr>
        </p:nvSpPr>
        <p:spPr>
          <a:xfrm>
            <a:off x="6226386" y="1797695"/>
            <a:ext cx="24603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1" name="Google Shape;291;p20"/>
          <p:cNvSpPr txBox="1"/>
          <p:nvPr>
            <p:ph type="title"/>
          </p:nvPr>
        </p:nvSpPr>
        <p:spPr>
          <a:xfrm>
            <a:off x="6226386" y="2099118"/>
            <a:ext cx="24603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it’s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97" name="Google Shape;297;p21"/>
          <p:cNvCxnSpPr/>
          <p:nvPr/>
        </p:nvCxnSpPr>
        <p:spPr>
          <a:xfrm>
            <a:off x="4209875" y="1985850"/>
            <a:ext cx="446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" name="Google Shape;298;p21"/>
          <p:cNvGrpSpPr/>
          <p:nvPr/>
        </p:nvGrpSpPr>
        <p:grpSpPr>
          <a:xfrm>
            <a:off x="4209875" y="2548700"/>
            <a:ext cx="4464900" cy="1688550"/>
            <a:chOff x="4209875" y="2548700"/>
            <a:chExt cx="4464900" cy="1688550"/>
          </a:xfrm>
        </p:grpSpPr>
        <p:cxnSp>
          <p:nvCxnSpPr>
            <p:cNvPr id="299" name="Google Shape;299;p21"/>
            <p:cNvCxnSpPr/>
            <p:nvPr/>
          </p:nvCxnSpPr>
          <p:spPr>
            <a:xfrm>
              <a:off x="4209875" y="2548700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1"/>
            <p:cNvCxnSpPr/>
            <p:nvPr/>
          </p:nvCxnSpPr>
          <p:spPr>
            <a:xfrm>
              <a:off x="4209875" y="3111550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1"/>
            <p:cNvCxnSpPr/>
            <p:nvPr/>
          </p:nvCxnSpPr>
          <p:spPr>
            <a:xfrm>
              <a:off x="4209875" y="3674400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4209875" y="4237250"/>
              <a:ext cx="44649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" name="Google Shape;303;p21"/>
          <p:cNvSpPr txBox="1"/>
          <p:nvPr>
            <p:ph type="title"/>
          </p:nvPr>
        </p:nvSpPr>
        <p:spPr>
          <a:xfrm>
            <a:off x="4235350" y="4308625"/>
            <a:ext cx="819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Period</a:t>
            </a:r>
            <a:endParaRPr sz="12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4206125" y="1985850"/>
            <a:ext cx="4480675" cy="1998575"/>
          </a:xfrm>
          <a:custGeom>
            <a:rect b="b" l="l" r="r" t="t"/>
            <a:pathLst>
              <a:path extrusionOk="0" h="79943" w="179227">
                <a:moveTo>
                  <a:pt x="0" y="79943"/>
                </a:moveTo>
                <a:lnTo>
                  <a:pt x="17192" y="79943"/>
                </a:lnTo>
                <a:lnTo>
                  <a:pt x="64470" y="22780"/>
                </a:lnTo>
                <a:lnTo>
                  <a:pt x="110459" y="45559"/>
                </a:lnTo>
                <a:lnTo>
                  <a:pt x="157307" y="0"/>
                </a:lnTo>
                <a:lnTo>
                  <a:pt x="179227" y="0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21"/>
          <p:cNvSpPr/>
          <p:nvPr/>
        </p:nvSpPr>
        <p:spPr>
          <a:xfrm>
            <a:off x="4227625" y="2544600"/>
            <a:ext cx="4383950" cy="1676225"/>
          </a:xfrm>
          <a:custGeom>
            <a:rect b="b" l="l" r="r" t="t"/>
            <a:pathLst>
              <a:path extrusionOk="0" h="67049" w="175358">
                <a:moveTo>
                  <a:pt x="0" y="0"/>
                </a:moveTo>
                <a:lnTo>
                  <a:pt x="17622" y="0"/>
                </a:lnTo>
                <a:lnTo>
                  <a:pt x="63395" y="45774"/>
                </a:lnTo>
                <a:lnTo>
                  <a:pt x="110458" y="0"/>
                </a:lnTo>
                <a:lnTo>
                  <a:pt x="155588" y="67049"/>
                </a:lnTo>
                <a:lnTo>
                  <a:pt x="175358" y="67049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7716750" y="4308625"/>
            <a:ext cx="819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 </a:t>
            </a: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Period</a:t>
            </a:r>
            <a:endParaRPr sz="12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7" name="Google Shape;307;p21"/>
          <p:cNvSpPr txBox="1"/>
          <p:nvPr>
            <p:ph type="title"/>
          </p:nvPr>
        </p:nvSpPr>
        <p:spPr>
          <a:xfrm>
            <a:off x="6556300" y="4308625"/>
            <a:ext cx="819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Period</a:t>
            </a:r>
            <a:endParaRPr sz="12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8" name="Google Shape;308;p21"/>
          <p:cNvSpPr txBox="1"/>
          <p:nvPr>
            <p:ph type="title"/>
          </p:nvPr>
        </p:nvSpPr>
        <p:spPr>
          <a:xfrm>
            <a:off x="5395800" y="4308625"/>
            <a:ext cx="8196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 Period</a:t>
            </a:r>
            <a:endParaRPr sz="12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4558625" y="2197950"/>
            <a:ext cx="204375" cy="221400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6863913" y="2197950"/>
            <a:ext cx="204375" cy="221400"/>
          </a:xfrm>
          <a:prstGeom prst="flowChartOffpageConnector">
            <a:avLst/>
          </a:prstGeom>
          <a:solidFill>
            <a:srgbClr val="008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8024350" y="1693075"/>
            <a:ext cx="204375" cy="221400"/>
          </a:xfrm>
          <a:prstGeom prst="flowChartOffpageConnector">
            <a:avLst/>
          </a:prstGeom>
          <a:solidFill>
            <a:srgbClr val="293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>
            <p:ph type="title"/>
          </p:nvPr>
        </p:nvSpPr>
        <p:spPr>
          <a:xfrm>
            <a:off x="8024400" y="1647050"/>
            <a:ext cx="204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!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6863963" y="2150800"/>
            <a:ext cx="204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!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4" name="Google Shape;314;p21"/>
          <p:cNvSpPr txBox="1"/>
          <p:nvPr>
            <p:ph type="title"/>
          </p:nvPr>
        </p:nvSpPr>
        <p:spPr>
          <a:xfrm>
            <a:off x="4558663" y="2143250"/>
            <a:ext cx="204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!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5" name="Google Shape;315;p21"/>
          <p:cNvSpPr txBox="1"/>
          <p:nvPr>
            <p:ph type="title"/>
          </p:nvPr>
        </p:nvSpPr>
        <p:spPr>
          <a:xfrm>
            <a:off x="457200" y="3809725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6" name="Google Shape;316;p21"/>
          <p:cNvSpPr txBox="1"/>
          <p:nvPr>
            <p:ph type="title"/>
          </p:nvPr>
        </p:nvSpPr>
        <p:spPr>
          <a:xfrm>
            <a:off x="457200" y="4108525"/>
            <a:ext cx="243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1"/>
          <p:cNvSpPr txBox="1"/>
          <p:nvPr>
            <p:ph type="title"/>
          </p:nvPr>
        </p:nvSpPr>
        <p:spPr>
          <a:xfrm>
            <a:off x="457200" y="1908000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8" name="Google Shape;318;p21"/>
          <p:cNvSpPr txBox="1"/>
          <p:nvPr>
            <p:ph type="title"/>
          </p:nvPr>
        </p:nvSpPr>
        <p:spPr>
          <a:xfrm>
            <a:off x="457200" y="2206800"/>
            <a:ext cx="243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it’s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4252025" y="2549050"/>
            <a:ext cx="4447250" cy="1676238"/>
          </a:xfrm>
          <a:custGeom>
            <a:rect b="b" l="l" r="r" t="t"/>
            <a:pathLst>
              <a:path extrusionOk="0" h="68119" w="177890">
                <a:moveTo>
                  <a:pt x="0" y="22995"/>
                </a:moveTo>
                <a:lnTo>
                  <a:pt x="17355" y="22995"/>
                </a:lnTo>
                <a:lnTo>
                  <a:pt x="63780" y="68119"/>
                </a:lnTo>
                <a:lnTo>
                  <a:pt x="109771" y="44689"/>
                </a:lnTo>
                <a:lnTo>
                  <a:pt x="155762" y="0"/>
                </a:lnTo>
                <a:lnTo>
                  <a:pt x="177890" y="0"/>
                </a:lnTo>
              </a:path>
            </a:pathLst>
          </a:custGeom>
          <a:noFill/>
          <a:ln cap="flat" cmpd="sng" w="19050">
            <a:solidFill>
              <a:srgbClr val="FCBD2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Google Shape;320;p21"/>
          <p:cNvSpPr/>
          <p:nvPr/>
        </p:nvSpPr>
        <p:spPr>
          <a:xfrm>
            <a:off x="8024350" y="2197950"/>
            <a:ext cx="204375" cy="221400"/>
          </a:xfrm>
          <a:prstGeom prst="flowChartOffpageConnector">
            <a:avLst/>
          </a:pr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 txBox="1"/>
          <p:nvPr>
            <p:ph type="title"/>
          </p:nvPr>
        </p:nvSpPr>
        <p:spPr>
          <a:xfrm>
            <a:off x="8024388" y="2143250"/>
            <a:ext cx="204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!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22" name="Google Shape;322;p21"/>
          <p:cNvSpPr txBox="1"/>
          <p:nvPr>
            <p:ph type="title"/>
          </p:nvPr>
        </p:nvSpPr>
        <p:spPr>
          <a:xfrm>
            <a:off x="457211" y="2893409"/>
            <a:ext cx="2460300" cy="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CBD2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1"/>
          <p:cNvSpPr txBox="1"/>
          <p:nvPr>
            <p:ph type="title"/>
          </p:nvPr>
        </p:nvSpPr>
        <p:spPr>
          <a:xfrm>
            <a:off x="457211" y="3194832"/>
            <a:ext cx="24603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it’s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Infographics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29" name="Google Shape;329;p22"/>
          <p:cNvGrpSpPr/>
          <p:nvPr/>
        </p:nvGrpSpPr>
        <p:grpSpPr>
          <a:xfrm>
            <a:off x="970800" y="1681275"/>
            <a:ext cx="7716000" cy="2039968"/>
            <a:chOff x="970800" y="1681275"/>
            <a:chExt cx="7716000" cy="2039968"/>
          </a:xfrm>
        </p:grpSpPr>
        <p:sp>
          <p:nvSpPr>
            <p:cNvPr id="330" name="Google Shape;330;p22"/>
            <p:cNvSpPr/>
            <p:nvPr/>
          </p:nvSpPr>
          <p:spPr>
            <a:xfrm>
              <a:off x="970800" y="1681275"/>
              <a:ext cx="7715700" cy="2036100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22"/>
            <p:cNvCxnSpPr/>
            <p:nvPr/>
          </p:nvCxnSpPr>
          <p:spPr>
            <a:xfrm>
              <a:off x="970800" y="2190323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2"/>
            <p:cNvCxnSpPr/>
            <p:nvPr/>
          </p:nvCxnSpPr>
          <p:spPr>
            <a:xfrm>
              <a:off x="970800" y="2700021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2"/>
            <p:cNvCxnSpPr/>
            <p:nvPr/>
          </p:nvCxnSpPr>
          <p:spPr>
            <a:xfrm>
              <a:off x="970800" y="3209719"/>
              <a:ext cx="77160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2"/>
            <p:cNvCxnSpPr/>
            <p:nvPr/>
          </p:nvCxnSpPr>
          <p:spPr>
            <a:xfrm>
              <a:off x="2899798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2"/>
            <p:cNvCxnSpPr/>
            <p:nvPr/>
          </p:nvCxnSpPr>
          <p:spPr>
            <a:xfrm>
              <a:off x="4828785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2"/>
            <p:cNvCxnSpPr/>
            <p:nvPr/>
          </p:nvCxnSpPr>
          <p:spPr>
            <a:xfrm>
              <a:off x="6757772" y="1685143"/>
              <a:ext cx="0" cy="20361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" name="Google Shape;337;p22"/>
          <p:cNvSpPr txBox="1"/>
          <p:nvPr>
            <p:ph type="title"/>
          </p:nvPr>
        </p:nvSpPr>
        <p:spPr>
          <a:xfrm>
            <a:off x="457200" y="15251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100</a:t>
            </a:r>
            <a:endParaRPr sz="12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457200" y="20409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75</a:t>
            </a:r>
            <a:endParaRPr sz="12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9" name="Google Shape;339;p22"/>
          <p:cNvSpPr txBox="1"/>
          <p:nvPr>
            <p:ph type="title"/>
          </p:nvPr>
        </p:nvSpPr>
        <p:spPr>
          <a:xfrm>
            <a:off x="457200" y="255670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</a:t>
            </a:r>
            <a:endParaRPr sz="12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457200" y="3060325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25</a:t>
            </a:r>
            <a:endParaRPr sz="12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1" name="Google Shape;341;p22"/>
          <p:cNvSpPr txBox="1"/>
          <p:nvPr>
            <p:ph type="title"/>
          </p:nvPr>
        </p:nvSpPr>
        <p:spPr>
          <a:xfrm>
            <a:off x="457200" y="3563950"/>
            <a:ext cx="4653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</a:t>
            </a:r>
            <a:endParaRPr sz="120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2" name="Google Shape;342;p22"/>
          <p:cNvGrpSpPr/>
          <p:nvPr/>
        </p:nvGrpSpPr>
        <p:grpSpPr>
          <a:xfrm>
            <a:off x="2402428" y="2051551"/>
            <a:ext cx="572696" cy="924896"/>
            <a:chOff x="2402428" y="2051551"/>
            <a:chExt cx="572696" cy="924896"/>
          </a:xfrm>
        </p:grpSpPr>
        <p:sp>
          <p:nvSpPr>
            <p:cNvPr id="343" name="Google Shape;343;p22"/>
            <p:cNvSpPr/>
            <p:nvPr/>
          </p:nvSpPr>
          <p:spPr>
            <a:xfrm>
              <a:off x="2402428" y="2051551"/>
              <a:ext cx="572696" cy="572696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22"/>
            <p:cNvCxnSpPr>
              <a:stCxn id="343" idx="4"/>
            </p:cNvCxnSpPr>
            <p:nvPr/>
          </p:nvCxnSpPr>
          <p:spPr>
            <a:xfrm>
              <a:off x="2688776" y="2624247"/>
              <a:ext cx="0" cy="352200"/>
            </a:xfrm>
            <a:prstGeom prst="straightConnector1">
              <a:avLst/>
            </a:prstGeom>
            <a:noFill/>
            <a:ln cap="flat" cmpd="sng" w="19050">
              <a:solidFill>
                <a:srgbClr val="EC9B3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45" name="Google Shape;345;p22"/>
          <p:cNvGrpSpPr/>
          <p:nvPr/>
        </p:nvGrpSpPr>
        <p:grpSpPr>
          <a:xfrm>
            <a:off x="4455062" y="1796701"/>
            <a:ext cx="572696" cy="1158146"/>
            <a:chOff x="4455062" y="1796701"/>
            <a:chExt cx="572696" cy="1158146"/>
          </a:xfrm>
        </p:grpSpPr>
        <p:sp>
          <p:nvSpPr>
            <p:cNvPr id="346" name="Google Shape;346;p22"/>
            <p:cNvSpPr/>
            <p:nvPr/>
          </p:nvSpPr>
          <p:spPr>
            <a:xfrm>
              <a:off x="4455062" y="1796701"/>
              <a:ext cx="572696" cy="572696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22"/>
            <p:cNvCxnSpPr/>
            <p:nvPr/>
          </p:nvCxnSpPr>
          <p:spPr>
            <a:xfrm>
              <a:off x="4738501" y="2358147"/>
              <a:ext cx="0" cy="596700"/>
            </a:xfrm>
            <a:prstGeom prst="straightConnector1">
              <a:avLst/>
            </a:prstGeom>
            <a:noFill/>
            <a:ln cap="flat" cmpd="sng" w="19050">
              <a:solidFill>
                <a:srgbClr val="EC9B3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48" name="Google Shape;348;p22"/>
          <p:cNvGrpSpPr/>
          <p:nvPr/>
        </p:nvGrpSpPr>
        <p:grpSpPr>
          <a:xfrm>
            <a:off x="6471423" y="1287001"/>
            <a:ext cx="572696" cy="1377896"/>
            <a:chOff x="6471423" y="1287001"/>
            <a:chExt cx="572696" cy="1377896"/>
          </a:xfrm>
        </p:grpSpPr>
        <p:sp>
          <p:nvSpPr>
            <p:cNvPr id="349" name="Google Shape;349;p22"/>
            <p:cNvSpPr/>
            <p:nvPr/>
          </p:nvSpPr>
          <p:spPr>
            <a:xfrm>
              <a:off x="6471423" y="1287001"/>
              <a:ext cx="572696" cy="572696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22"/>
            <p:cNvCxnSpPr/>
            <p:nvPr/>
          </p:nvCxnSpPr>
          <p:spPr>
            <a:xfrm>
              <a:off x="6757776" y="1859697"/>
              <a:ext cx="0" cy="805200"/>
            </a:xfrm>
            <a:prstGeom prst="straightConnector1">
              <a:avLst/>
            </a:prstGeom>
            <a:noFill/>
            <a:ln cap="flat" cmpd="sng" w="19050">
              <a:solidFill>
                <a:srgbClr val="EC9B3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51" name="Google Shape;351;p22"/>
          <p:cNvSpPr/>
          <p:nvPr/>
        </p:nvSpPr>
        <p:spPr>
          <a:xfrm>
            <a:off x="970800" y="1717000"/>
            <a:ext cx="7715761" cy="2004214"/>
          </a:xfrm>
          <a:custGeom>
            <a:rect b="b" l="l" r="r" t="t"/>
            <a:pathLst>
              <a:path extrusionOk="0" h="74826" w="285716">
                <a:moveTo>
                  <a:pt x="178220" y="0"/>
                </a:moveTo>
                <a:cubicBezTo>
                  <a:pt x="175181" y="0"/>
                  <a:pt x="171987" y="1901"/>
                  <a:pt x="168859" y="6533"/>
                </a:cubicBezTo>
                <a:cubicBezTo>
                  <a:pt x="166693" y="9970"/>
                  <a:pt x="165422" y="14267"/>
                  <a:pt x="163703" y="18116"/>
                </a:cubicBezTo>
                <a:cubicBezTo>
                  <a:pt x="161125" y="25437"/>
                  <a:pt x="157688" y="32311"/>
                  <a:pt x="154251" y="38738"/>
                </a:cubicBezTo>
                <a:cubicBezTo>
                  <a:pt x="150948" y="44722"/>
                  <a:pt x="146611" y="49456"/>
                  <a:pt x="141089" y="49456"/>
                </a:cubicBezTo>
                <a:cubicBezTo>
                  <a:pt x="138683" y="49456"/>
                  <a:pt x="136051" y="48557"/>
                  <a:pt x="133183" y="46471"/>
                </a:cubicBezTo>
                <a:cubicBezTo>
                  <a:pt x="127615" y="42621"/>
                  <a:pt x="123319" y="37466"/>
                  <a:pt x="119022" y="32311"/>
                </a:cubicBezTo>
                <a:cubicBezTo>
                  <a:pt x="115585" y="28014"/>
                  <a:pt x="111702" y="21141"/>
                  <a:pt x="105275" y="21141"/>
                </a:cubicBezTo>
                <a:cubicBezTo>
                  <a:pt x="97954" y="21553"/>
                  <a:pt x="91939" y="32723"/>
                  <a:pt x="87230" y="37466"/>
                </a:cubicBezTo>
                <a:cubicBezTo>
                  <a:pt x="81216" y="43481"/>
                  <a:pt x="73483" y="48189"/>
                  <a:pt x="64890" y="49049"/>
                </a:cubicBezTo>
                <a:cubicBezTo>
                  <a:pt x="63833" y="49181"/>
                  <a:pt x="62807" y="49242"/>
                  <a:pt x="61804" y="49242"/>
                </a:cubicBezTo>
                <a:cubicBezTo>
                  <a:pt x="56284" y="49242"/>
                  <a:pt x="51489" y="47381"/>
                  <a:pt x="46399" y="45199"/>
                </a:cubicBezTo>
                <a:cubicBezTo>
                  <a:pt x="42527" y="43263"/>
                  <a:pt x="38907" y="41560"/>
                  <a:pt x="34971" y="41560"/>
                </a:cubicBezTo>
                <a:cubicBezTo>
                  <a:pt x="33667" y="41560"/>
                  <a:pt x="32327" y="41747"/>
                  <a:pt x="30933" y="42175"/>
                </a:cubicBezTo>
                <a:cubicBezTo>
                  <a:pt x="24059" y="43893"/>
                  <a:pt x="18491" y="48636"/>
                  <a:pt x="12029" y="51214"/>
                </a:cubicBezTo>
                <a:cubicBezTo>
                  <a:pt x="10758" y="52073"/>
                  <a:pt x="0" y="54651"/>
                  <a:pt x="0" y="56369"/>
                </a:cubicBezTo>
                <a:lnTo>
                  <a:pt x="0" y="74826"/>
                </a:lnTo>
                <a:lnTo>
                  <a:pt x="285716" y="74826"/>
                </a:lnTo>
                <a:lnTo>
                  <a:pt x="285716" y="49495"/>
                </a:lnTo>
                <a:cubicBezTo>
                  <a:pt x="284488" y="49874"/>
                  <a:pt x="283256" y="50049"/>
                  <a:pt x="282027" y="50049"/>
                </a:cubicBezTo>
                <a:cubicBezTo>
                  <a:pt x="270769" y="50049"/>
                  <a:pt x="259759" y="35358"/>
                  <a:pt x="254336" y="28014"/>
                </a:cubicBezTo>
                <a:cubicBezTo>
                  <a:pt x="250970" y="23715"/>
                  <a:pt x="246938" y="20066"/>
                  <a:pt x="242237" y="20066"/>
                </a:cubicBezTo>
                <a:cubicBezTo>
                  <a:pt x="240362" y="20066"/>
                  <a:pt x="238380" y="20647"/>
                  <a:pt x="236292" y="22000"/>
                </a:cubicBezTo>
                <a:cubicBezTo>
                  <a:pt x="229122" y="26646"/>
                  <a:pt x="220157" y="39094"/>
                  <a:pt x="210156" y="39094"/>
                </a:cubicBezTo>
                <a:cubicBezTo>
                  <a:pt x="208172" y="39094"/>
                  <a:pt x="206147" y="38604"/>
                  <a:pt x="204088" y="37466"/>
                </a:cubicBezTo>
                <a:cubicBezTo>
                  <a:pt x="195048" y="32723"/>
                  <a:pt x="195048" y="18975"/>
                  <a:pt x="190752" y="11242"/>
                </a:cubicBezTo>
                <a:cubicBezTo>
                  <a:pt x="187576" y="4891"/>
                  <a:pt x="183097" y="0"/>
                  <a:pt x="178220" y="0"/>
                </a:cubicBezTo>
                <a:close/>
              </a:path>
            </a:pathLst>
          </a:cu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2"/>
          <p:cNvGrpSpPr/>
          <p:nvPr/>
        </p:nvGrpSpPr>
        <p:grpSpPr>
          <a:xfrm>
            <a:off x="2523639" y="2161295"/>
            <a:ext cx="330628" cy="353495"/>
            <a:chOff x="1369625" y="238125"/>
            <a:chExt cx="4881575" cy="5219200"/>
          </a:xfrm>
        </p:grpSpPr>
        <p:sp>
          <p:nvSpPr>
            <p:cNvPr id="353" name="Google Shape;353;p22"/>
            <p:cNvSpPr/>
            <p:nvPr/>
          </p:nvSpPr>
          <p:spPr>
            <a:xfrm>
              <a:off x="2044850" y="238125"/>
              <a:ext cx="3531125" cy="5219200"/>
            </a:xfrm>
            <a:custGeom>
              <a:rect b="b" l="l" r="r" t="t"/>
              <a:pathLst>
                <a:path extrusionOk="0" h="208768" w="141245">
                  <a:moveTo>
                    <a:pt x="84127" y="6133"/>
                  </a:moveTo>
                  <a:cubicBezTo>
                    <a:pt x="101057" y="6133"/>
                    <a:pt x="114855" y="19898"/>
                    <a:pt x="114855" y="36828"/>
                  </a:cubicBezTo>
                  <a:lnTo>
                    <a:pt x="114855" y="40546"/>
                  </a:lnTo>
                  <a:lnTo>
                    <a:pt x="107450" y="40546"/>
                  </a:lnTo>
                  <a:lnTo>
                    <a:pt x="107450" y="36828"/>
                  </a:lnTo>
                  <a:cubicBezTo>
                    <a:pt x="107450" y="23976"/>
                    <a:pt x="96979" y="13505"/>
                    <a:pt x="84127" y="13505"/>
                  </a:cubicBezTo>
                  <a:lnTo>
                    <a:pt x="57118" y="13505"/>
                  </a:lnTo>
                  <a:cubicBezTo>
                    <a:pt x="44266" y="13505"/>
                    <a:pt x="33795" y="23976"/>
                    <a:pt x="33795" y="36828"/>
                  </a:cubicBezTo>
                  <a:lnTo>
                    <a:pt x="33795" y="40546"/>
                  </a:lnTo>
                  <a:lnTo>
                    <a:pt x="26390" y="40546"/>
                  </a:lnTo>
                  <a:lnTo>
                    <a:pt x="26390" y="36828"/>
                  </a:lnTo>
                  <a:cubicBezTo>
                    <a:pt x="26390" y="19898"/>
                    <a:pt x="40188" y="6133"/>
                    <a:pt x="57118" y="6133"/>
                  </a:cubicBezTo>
                  <a:close/>
                  <a:moveTo>
                    <a:pt x="84127" y="19637"/>
                  </a:moveTo>
                  <a:cubicBezTo>
                    <a:pt x="93619" y="19637"/>
                    <a:pt x="101350" y="27335"/>
                    <a:pt x="101350" y="36828"/>
                  </a:cubicBezTo>
                  <a:lnTo>
                    <a:pt x="101350" y="40840"/>
                  </a:lnTo>
                  <a:cubicBezTo>
                    <a:pt x="100143" y="40644"/>
                    <a:pt x="98904" y="40546"/>
                    <a:pt x="97631" y="40546"/>
                  </a:cubicBezTo>
                  <a:cubicBezTo>
                    <a:pt x="87715" y="40546"/>
                    <a:pt x="79201" y="46777"/>
                    <a:pt x="75841" y="55552"/>
                  </a:cubicBezTo>
                  <a:cubicBezTo>
                    <a:pt x="74341" y="54606"/>
                    <a:pt x="72547" y="54051"/>
                    <a:pt x="70622" y="54051"/>
                  </a:cubicBezTo>
                  <a:cubicBezTo>
                    <a:pt x="68698" y="54051"/>
                    <a:pt x="66904" y="54606"/>
                    <a:pt x="65403" y="55552"/>
                  </a:cubicBezTo>
                  <a:cubicBezTo>
                    <a:pt x="62043" y="46777"/>
                    <a:pt x="53530" y="40546"/>
                    <a:pt x="43613" y="40546"/>
                  </a:cubicBezTo>
                  <a:cubicBezTo>
                    <a:pt x="42341" y="40546"/>
                    <a:pt x="41101" y="40644"/>
                    <a:pt x="39894" y="40840"/>
                  </a:cubicBezTo>
                  <a:lnTo>
                    <a:pt x="39894" y="36828"/>
                  </a:lnTo>
                  <a:cubicBezTo>
                    <a:pt x="39894" y="27335"/>
                    <a:pt x="47625" y="19637"/>
                    <a:pt x="57118" y="19637"/>
                  </a:cubicBezTo>
                  <a:close/>
                  <a:moveTo>
                    <a:pt x="27890" y="46646"/>
                  </a:moveTo>
                  <a:cubicBezTo>
                    <a:pt x="23226" y="50920"/>
                    <a:pt x="20290" y="57052"/>
                    <a:pt x="20290" y="63837"/>
                  </a:cubicBezTo>
                  <a:cubicBezTo>
                    <a:pt x="20290" y="70655"/>
                    <a:pt x="23226" y="76787"/>
                    <a:pt x="27890" y="81060"/>
                  </a:cubicBezTo>
                  <a:lnTo>
                    <a:pt x="23324" y="81060"/>
                  </a:lnTo>
                  <a:cubicBezTo>
                    <a:pt x="17583" y="81060"/>
                    <a:pt x="12885" y="76363"/>
                    <a:pt x="12885" y="70622"/>
                  </a:cubicBezTo>
                  <a:lnTo>
                    <a:pt x="12885" y="57085"/>
                  </a:lnTo>
                  <a:cubicBezTo>
                    <a:pt x="12885" y="51344"/>
                    <a:pt x="17583" y="46646"/>
                    <a:pt x="23324" y="46646"/>
                  </a:cubicBezTo>
                  <a:close/>
                  <a:moveTo>
                    <a:pt x="43613" y="46646"/>
                  </a:moveTo>
                  <a:cubicBezTo>
                    <a:pt x="53073" y="46646"/>
                    <a:pt x="60804" y="54377"/>
                    <a:pt x="60804" y="63837"/>
                  </a:cubicBezTo>
                  <a:cubicBezTo>
                    <a:pt x="60804" y="73329"/>
                    <a:pt x="53073" y="81060"/>
                    <a:pt x="43613" y="81060"/>
                  </a:cubicBezTo>
                  <a:cubicBezTo>
                    <a:pt x="34121" y="81060"/>
                    <a:pt x="26390" y="73329"/>
                    <a:pt x="26390" y="63837"/>
                  </a:cubicBezTo>
                  <a:cubicBezTo>
                    <a:pt x="26390" y="54377"/>
                    <a:pt x="34121" y="46646"/>
                    <a:pt x="43613" y="46646"/>
                  </a:cubicBezTo>
                  <a:close/>
                  <a:moveTo>
                    <a:pt x="97631" y="46646"/>
                  </a:moveTo>
                  <a:cubicBezTo>
                    <a:pt x="107124" y="46646"/>
                    <a:pt x="114855" y="54377"/>
                    <a:pt x="114855" y="63837"/>
                  </a:cubicBezTo>
                  <a:cubicBezTo>
                    <a:pt x="114855" y="73329"/>
                    <a:pt x="107124" y="81060"/>
                    <a:pt x="97631" y="81060"/>
                  </a:cubicBezTo>
                  <a:cubicBezTo>
                    <a:pt x="88139" y="81060"/>
                    <a:pt x="80441" y="73329"/>
                    <a:pt x="80441" y="63837"/>
                  </a:cubicBezTo>
                  <a:cubicBezTo>
                    <a:pt x="80441" y="54377"/>
                    <a:pt x="88139" y="46646"/>
                    <a:pt x="97631" y="46646"/>
                  </a:cubicBezTo>
                  <a:close/>
                  <a:moveTo>
                    <a:pt x="117921" y="46646"/>
                  </a:moveTo>
                  <a:cubicBezTo>
                    <a:pt x="123662" y="46646"/>
                    <a:pt x="128359" y="51344"/>
                    <a:pt x="128359" y="57085"/>
                  </a:cubicBezTo>
                  <a:lnTo>
                    <a:pt x="128359" y="70622"/>
                  </a:lnTo>
                  <a:cubicBezTo>
                    <a:pt x="128359" y="76363"/>
                    <a:pt x="123662" y="81060"/>
                    <a:pt x="117921" y="81060"/>
                  </a:cubicBezTo>
                  <a:lnTo>
                    <a:pt x="113354" y="81060"/>
                  </a:lnTo>
                  <a:cubicBezTo>
                    <a:pt x="118019" y="76787"/>
                    <a:pt x="120955" y="70655"/>
                    <a:pt x="120955" y="63837"/>
                  </a:cubicBezTo>
                  <a:cubicBezTo>
                    <a:pt x="120955" y="57052"/>
                    <a:pt x="118019" y="50920"/>
                    <a:pt x="113354" y="46646"/>
                  </a:cubicBezTo>
                  <a:close/>
                  <a:moveTo>
                    <a:pt x="70622" y="60151"/>
                  </a:moveTo>
                  <a:cubicBezTo>
                    <a:pt x="72645" y="60151"/>
                    <a:pt x="74308" y="61815"/>
                    <a:pt x="74308" y="63837"/>
                  </a:cubicBezTo>
                  <a:cubicBezTo>
                    <a:pt x="74308" y="76722"/>
                    <a:pt x="84779" y="87193"/>
                    <a:pt x="97631" y="87193"/>
                  </a:cubicBezTo>
                  <a:cubicBezTo>
                    <a:pt x="98838" y="87193"/>
                    <a:pt x="100045" y="87095"/>
                    <a:pt x="101220" y="86899"/>
                  </a:cubicBezTo>
                  <a:lnTo>
                    <a:pt x="101220" y="86899"/>
                  </a:lnTo>
                  <a:cubicBezTo>
                    <a:pt x="99784" y="102524"/>
                    <a:pt x="86606" y="114822"/>
                    <a:pt x="70622" y="114822"/>
                  </a:cubicBezTo>
                  <a:cubicBezTo>
                    <a:pt x="54639" y="114822"/>
                    <a:pt x="41460" y="102524"/>
                    <a:pt x="40025" y="86899"/>
                  </a:cubicBezTo>
                  <a:lnTo>
                    <a:pt x="40025" y="86899"/>
                  </a:lnTo>
                  <a:cubicBezTo>
                    <a:pt x="41199" y="87095"/>
                    <a:pt x="42374" y="87193"/>
                    <a:pt x="43613" y="87193"/>
                  </a:cubicBezTo>
                  <a:cubicBezTo>
                    <a:pt x="56465" y="87193"/>
                    <a:pt x="66936" y="76722"/>
                    <a:pt x="66936" y="63837"/>
                  </a:cubicBezTo>
                  <a:cubicBezTo>
                    <a:pt x="66936" y="61815"/>
                    <a:pt x="68567" y="60151"/>
                    <a:pt x="70622" y="60151"/>
                  </a:cubicBezTo>
                  <a:close/>
                  <a:moveTo>
                    <a:pt x="81061" y="119454"/>
                  </a:moveTo>
                  <a:lnTo>
                    <a:pt x="81061" y="124641"/>
                  </a:lnTo>
                  <a:cubicBezTo>
                    <a:pt x="81061" y="130414"/>
                    <a:pt x="76396" y="135111"/>
                    <a:pt x="70622" y="135111"/>
                  </a:cubicBezTo>
                  <a:cubicBezTo>
                    <a:pt x="64849" y="135111"/>
                    <a:pt x="60184" y="130414"/>
                    <a:pt x="60184" y="124641"/>
                  </a:cubicBezTo>
                  <a:lnTo>
                    <a:pt x="60184" y="119454"/>
                  </a:lnTo>
                  <a:cubicBezTo>
                    <a:pt x="63479" y="120433"/>
                    <a:pt x="67002" y="120954"/>
                    <a:pt x="70622" y="120954"/>
                  </a:cubicBezTo>
                  <a:cubicBezTo>
                    <a:pt x="74243" y="120954"/>
                    <a:pt x="77766" y="120433"/>
                    <a:pt x="81061" y="119454"/>
                  </a:cubicBezTo>
                  <a:close/>
                  <a:moveTo>
                    <a:pt x="94370" y="127707"/>
                  </a:moveTo>
                  <a:cubicBezTo>
                    <a:pt x="92869" y="139483"/>
                    <a:pt x="82789" y="148616"/>
                    <a:pt x="70622" y="148616"/>
                  </a:cubicBezTo>
                  <a:cubicBezTo>
                    <a:pt x="58455" y="148616"/>
                    <a:pt x="48376" y="139483"/>
                    <a:pt x="46875" y="127707"/>
                  </a:cubicBezTo>
                  <a:lnTo>
                    <a:pt x="54345" y="127707"/>
                  </a:lnTo>
                  <a:cubicBezTo>
                    <a:pt x="55780" y="135372"/>
                    <a:pt x="62533" y="141211"/>
                    <a:pt x="70622" y="141211"/>
                  </a:cubicBezTo>
                  <a:cubicBezTo>
                    <a:pt x="78712" y="141211"/>
                    <a:pt x="85464" y="135372"/>
                    <a:pt x="86900" y="127707"/>
                  </a:cubicBezTo>
                  <a:close/>
                  <a:moveTo>
                    <a:pt x="27042" y="161468"/>
                  </a:moveTo>
                  <a:lnTo>
                    <a:pt x="27042" y="168873"/>
                  </a:lnTo>
                  <a:lnTo>
                    <a:pt x="6133" y="168873"/>
                  </a:lnTo>
                  <a:lnTo>
                    <a:pt x="6133" y="161468"/>
                  </a:lnTo>
                  <a:close/>
                  <a:moveTo>
                    <a:pt x="135112" y="161468"/>
                  </a:moveTo>
                  <a:lnTo>
                    <a:pt x="135112" y="168873"/>
                  </a:lnTo>
                  <a:lnTo>
                    <a:pt x="114202" y="168873"/>
                  </a:lnTo>
                  <a:lnTo>
                    <a:pt x="114202" y="161468"/>
                  </a:lnTo>
                  <a:close/>
                  <a:moveTo>
                    <a:pt x="73689" y="161925"/>
                  </a:moveTo>
                  <a:cubicBezTo>
                    <a:pt x="77962" y="163262"/>
                    <a:pt x="81061" y="167242"/>
                    <a:pt x="81061" y="171939"/>
                  </a:cubicBezTo>
                  <a:cubicBezTo>
                    <a:pt x="81061" y="177713"/>
                    <a:pt x="76396" y="182378"/>
                    <a:pt x="70622" y="182378"/>
                  </a:cubicBezTo>
                  <a:cubicBezTo>
                    <a:pt x="64849" y="182378"/>
                    <a:pt x="60184" y="177713"/>
                    <a:pt x="60184" y="171939"/>
                  </a:cubicBezTo>
                  <a:cubicBezTo>
                    <a:pt x="60184" y="167242"/>
                    <a:pt x="63283" y="163262"/>
                    <a:pt x="67556" y="161925"/>
                  </a:cubicBezTo>
                  <a:lnTo>
                    <a:pt x="67556" y="165187"/>
                  </a:lnTo>
                  <a:cubicBezTo>
                    <a:pt x="67556" y="166883"/>
                    <a:pt x="68926" y="168221"/>
                    <a:pt x="70622" y="168221"/>
                  </a:cubicBezTo>
                  <a:cubicBezTo>
                    <a:pt x="72319" y="168221"/>
                    <a:pt x="73689" y="166883"/>
                    <a:pt x="73689" y="165187"/>
                  </a:cubicBezTo>
                  <a:lnTo>
                    <a:pt x="73689" y="161925"/>
                  </a:lnTo>
                  <a:close/>
                  <a:moveTo>
                    <a:pt x="27042" y="175006"/>
                  </a:moveTo>
                  <a:lnTo>
                    <a:pt x="27042" y="202667"/>
                  </a:lnTo>
                  <a:lnTo>
                    <a:pt x="6459" y="202667"/>
                  </a:lnTo>
                  <a:cubicBezTo>
                    <a:pt x="6264" y="202667"/>
                    <a:pt x="6133" y="202504"/>
                    <a:pt x="6133" y="202341"/>
                  </a:cubicBezTo>
                  <a:lnTo>
                    <a:pt x="6133" y="175006"/>
                  </a:lnTo>
                  <a:close/>
                  <a:moveTo>
                    <a:pt x="111169" y="127707"/>
                  </a:moveTo>
                  <a:cubicBezTo>
                    <a:pt x="124380" y="127707"/>
                    <a:pt x="135112" y="138471"/>
                    <a:pt x="135112" y="151682"/>
                  </a:cubicBezTo>
                  <a:lnTo>
                    <a:pt x="135112" y="155368"/>
                  </a:lnTo>
                  <a:lnTo>
                    <a:pt x="114202" y="155368"/>
                  </a:lnTo>
                  <a:lnTo>
                    <a:pt x="114202" y="151682"/>
                  </a:lnTo>
                  <a:cubicBezTo>
                    <a:pt x="114202" y="149986"/>
                    <a:pt x="112832" y="148616"/>
                    <a:pt x="111169" y="148616"/>
                  </a:cubicBezTo>
                  <a:cubicBezTo>
                    <a:pt x="109472" y="148616"/>
                    <a:pt x="108102" y="149986"/>
                    <a:pt x="108102" y="151682"/>
                  </a:cubicBezTo>
                  <a:lnTo>
                    <a:pt x="108102" y="202667"/>
                  </a:lnTo>
                  <a:lnTo>
                    <a:pt x="33142" y="202667"/>
                  </a:lnTo>
                  <a:lnTo>
                    <a:pt x="33142" y="151682"/>
                  </a:lnTo>
                  <a:cubicBezTo>
                    <a:pt x="33142" y="149986"/>
                    <a:pt x="31772" y="148616"/>
                    <a:pt x="30076" y="148616"/>
                  </a:cubicBezTo>
                  <a:cubicBezTo>
                    <a:pt x="28412" y="148616"/>
                    <a:pt x="27042" y="149986"/>
                    <a:pt x="27042" y="151682"/>
                  </a:cubicBezTo>
                  <a:lnTo>
                    <a:pt x="27042" y="155368"/>
                  </a:lnTo>
                  <a:lnTo>
                    <a:pt x="6133" y="155368"/>
                  </a:lnTo>
                  <a:lnTo>
                    <a:pt x="6133" y="151682"/>
                  </a:lnTo>
                  <a:cubicBezTo>
                    <a:pt x="6133" y="138471"/>
                    <a:pt x="16865" y="127707"/>
                    <a:pt x="30076" y="127707"/>
                  </a:cubicBezTo>
                  <a:lnTo>
                    <a:pt x="40710" y="127707"/>
                  </a:lnTo>
                  <a:cubicBezTo>
                    <a:pt x="42145" y="141864"/>
                    <a:pt x="53432" y="153150"/>
                    <a:pt x="67556" y="154586"/>
                  </a:cubicBezTo>
                  <a:lnTo>
                    <a:pt x="67556" y="155662"/>
                  </a:lnTo>
                  <a:cubicBezTo>
                    <a:pt x="59890" y="157097"/>
                    <a:pt x="54051" y="163850"/>
                    <a:pt x="54051" y="171939"/>
                  </a:cubicBezTo>
                  <a:cubicBezTo>
                    <a:pt x="54051" y="181073"/>
                    <a:pt x="61489" y="188510"/>
                    <a:pt x="70622" y="188510"/>
                  </a:cubicBezTo>
                  <a:cubicBezTo>
                    <a:pt x="79756" y="188510"/>
                    <a:pt x="87193" y="181073"/>
                    <a:pt x="87193" y="171939"/>
                  </a:cubicBezTo>
                  <a:cubicBezTo>
                    <a:pt x="87193" y="163850"/>
                    <a:pt x="81354" y="157097"/>
                    <a:pt x="73689" y="155662"/>
                  </a:cubicBezTo>
                  <a:lnTo>
                    <a:pt x="73689" y="154586"/>
                  </a:lnTo>
                  <a:cubicBezTo>
                    <a:pt x="87813" y="153150"/>
                    <a:pt x="99099" y="141864"/>
                    <a:pt x="100535" y="127707"/>
                  </a:cubicBezTo>
                  <a:close/>
                  <a:moveTo>
                    <a:pt x="135112" y="175006"/>
                  </a:moveTo>
                  <a:lnTo>
                    <a:pt x="135112" y="202341"/>
                  </a:lnTo>
                  <a:cubicBezTo>
                    <a:pt x="135112" y="202504"/>
                    <a:pt x="134981" y="202667"/>
                    <a:pt x="134785" y="202667"/>
                  </a:cubicBezTo>
                  <a:lnTo>
                    <a:pt x="114202" y="202667"/>
                  </a:lnTo>
                  <a:lnTo>
                    <a:pt x="114202" y="175006"/>
                  </a:lnTo>
                  <a:close/>
                  <a:moveTo>
                    <a:pt x="57118" y="0"/>
                  </a:moveTo>
                  <a:cubicBezTo>
                    <a:pt x="36796" y="0"/>
                    <a:pt x="20290" y="16538"/>
                    <a:pt x="20290" y="36828"/>
                  </a:cubicBezTo>
                  <a:lnTo>
                    <a:pt x="20290" y="40807"/>
                  </a:lnTo>
                  <a:cubicBezTo>
                    <a:pt x="12592" y="42243"/>
                    <a:pt x="6785" y="48995"/>
                    <a:pt x="6785" y="57085"/>
                  </a:cubicBezTo>
                  <a:lnTo>
                    <a:pt x="6785" y="70622"/>
                  </a:lnTo>
                  <a:cubicBezTo>
                    <a:pt x="6785" y="79756"/>
                    <a:pt x="14190" y="87193"/>
                    <a:pt x="23324" y="87193"/>
                  </a:cubicBezTo>
                  <a:lnTo>
                    <a:pt x="33925" y="87193"/>
                  </a:lnTo>
                  <a:cubicBezTo>
                    <a:pt x="35002" y="100241"/>
                    <a:pt x="42896" y="111364"/>
                    <a:pt x="54051" y="117007"/>
                  </a:cubicBezTo>
                  <a:lnTo>
                    <a:pt x="54051" y="121574"/>
                  </a:lnTo>
                  <a:lnTo>
                    <a:pt x="30076" y="121574"/>
                  </a:lnTo>
                  <a:cubicBezTo>
                    <a:pt x="13505" y="121574"/>
                    <a:pt x="1" y="135079"/>
                    <a:pt x="1" y="151682"/>
                  </a:cubicBezTo>
                  <a:lnTo>
                    <a:pt x="1" y="202341"/>
                  </a:lnTo>
                  <a:cubicBezTo>
                    <a:pt x="1" y="205897"/>
                    <a:pt x="2904" y="208767"/>
                    <a:pt x="6459" y="208767"/>
                  </a:cubicBezTo>
                  <a:lnTo>
                    <a:pt x="134785" y="208767"/>
                  </a:lnTo>
                  <a:cubicBezTo>
                    <a:pt x="138341" y="208767"/>
                    <a:pt x="141244" y="205897"/>
                    <a:pt x="141244" y="202341"/>
                  </a:cubicBezTo>
                  <a:lnTo>
                    <a:pt x="141244" y="151682"/>
                  </a:lnTo>
                  <a:cubicBezTo>
                    <a:pt x="141244" y="135079"/>
                    <a:pt x="127740" y="121574"/>
                    <a:pt x="111169" y="121574"/>
                  </a:cubicBezTo>
                  <a:lnTo>
                    <a:pt x="87193" y="121574"/>
                  </a:lnTo>
                  <a:lnTo>
                    <a:pt x="87193" y="117007"/>
                  </a:lnTo>
                  <a:cubicBezTo>
                    <a:pt x="98349" y="111364"/>
                    <a:pt x="106243" y="100241"/>
                    <a:pt x="107320" y="87160"/>
                  </a:cubicBezTo>
                  <a:lnTo>
                    <a:pt x="117921" y="87160"/>
                  </a:lnTo>
                  <a:cubicBezTo>
                    <a:pt x="127055" y="87160"/>
                    <a:pt x="134459" y="79756"/>
                    <a:pt x="134459" y="70622"/>
                  </a:cubicBezTo>
                  <a:lnTo>
                    <a:pt x="134459" y="57085"/>
                  </a:lnTo>
                  <a:cubicBezTo>
                    <a:pt x="134459" y="48995"/>
                    <a:pt x="128653" y="42243"/>
                    <a:pt x="120955" y="40807"/>
                  </a:cubicBezTo>
                  <a:lnTo>
                    <a:pt x="120955" y="36828"/>
                  </a:lnTo>
                  <a:cubicBezTo>
                    <a:pt x="120955" y="16538"/>
                    <a:pt x="104449" y="0"/>
                    <a:pt x="84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707225" y="2602225"/>
              <a:ext cx="490975" cy="490975"/>
            </a:xfrm>
            <a:custGeom>
              <a:rect b="b" l="l" r="r" t="t"/>
              <a:pathLst>
                <a:path extrusionOk="0" h="19639" w="19639">
                  <a:moveTo>
                    <a:pt x="9819" y="6134"/>
                  </a:moveTo>
                  <a:cubicBezTo>
                    <a:pt x="11875" y="6134"/>
                    <a:pt x="13506" y="7797"/>
                    <a:pt x="13506" y="9820"/>
                  </a:cubicBezTo>
                  <a:cubicBezTo>
                    <a:pt x="13506" y="11875"/>
                    <a:pt x="11875" y="13506"/>
                    <a:pt x="9819" y="13506"/>
                  </a:cubicBezTo>
                  <a:cubicBezTo>
                    <a:pt x="7797" y="13506"/>
                    <a:pt x="6133" y="11875"/>
                    <a:pt x="6133" y="9820"/>
                  </a:cubicBezTo>
                  <a:cubicBezTo>
                    <a:pt x="6133" y="7797"/>
                    <a:pt x="7797" y="6134"/>
                    <a:pt x="9819" y="6134"/>
                  </a:cubicBezTo>
                  <a:close/>
                  <a:moveTo>
                    <a:pt x="9819" y="1"/>
                  </a:moveTo>
                  <a:cubicBezTo>
                    <a:pt x="4405" y="1"/>
                    <a:pt x="1" y="4405"/>
                    <a:pt x="1" y="9820"/>
                  </a:cubicBezTo>
                  <a:cubicBezTo>
                    <a:pt x="1" y="15234"/>
                    <a:pt x="4405" y="19638"/>
                    <a:pt x="9819" y="19638"/>
                  </a:cubicBezTo>
                  <a:cubicBezTo>
                    <a:pt x="15234" y="19638"/>
                    <a:pt x="19638" y="15234"/>
                    <a:pt x="19638" y="9820"/>
                  </a:cubicBezTo>
                  <a:cubicBezTo>
                    <a:pt x="19638" y="4405"/>
                    <a:pt x="15234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422625" y="2602225"/>
              <a:ext cx="490950" cy="490975"/>
            </a:xfrm>
            <a:custGeom>
              <a:rect b="b" l="l" r="r" t="t"/>
              <a:pathLst>
                <a:path extrusionOk="0" h="19639" w="19638">
                  <a:moveTo>
                    <a:pt x="9819" y="6134"/>
                  </a:moveTo>
                  <a:cubicBezTo>
                    <a:pt x="11842" y="6134"/>
                    <a:pt x="13505" y="7797"/>
                    <a:pt x="13505" y="9820"/>
                  </a:cubicBezTo>
                  <a:cubicBezTo>
                    <a:pt x="13505" y="11875"/>
                    <a:pt x="11842" y="13506"/>
                    <a:pt x="9819" y="13506"/>
                  </a:cubicBezTo>
                  <a:cubicBezTo>
                    <a:pt x="7764" y="13506"/>
                    <a:pt x="6133" y="11875"/>
                    <a:pt x="6133" y="9820"/>
                  </a:cubicBezTo>
                  <a:cubicBezTo>
                    <a:pt x="6133" y="7797"/>
                    <a:pt x="7764" y="6134"/>
                    <a:pt x="9819" y="6134"/>
                  </a:cubicBezTo>
                  <a:close/>
                  <a:moveTo>
                    <a:pt x="9819" y="1"/>
                  </a:moveTo>
                  <a:cubicBezTo>
                    <a:pt x="4404" y="1"/>
                    <a:pt x="1" y="4405"/>
                    <a:pt x="1" y="9820"/>
                  </a:cubicBezTo>
                  <a:cubicBezTo>
                    <a:pt x="1" y="15234"/>
                    <a:pt x="4404" y="19638"/>
                    <a:pt x="9819" y="19638"/>
                  </a:cubicBezTo>
                  <a:cubicBezTo>
                    <a:pt x="15234" y="19638"/>
                    <a:pt x="19638" y="15234"/>
                    <a:pt x="19638" y="9820"/>
                  </a:cubicBezTo>
                  <a:cubicBezTo>
                    <a:pt x="19638" y="4405"/>
                    <a:pt x="15234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369625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3" y="1371"/>
                    <a:pt x="6753" y="3067"/>
                  </a:cubicBezTo>
                  <a:lnTo>
                    <a:pt x="6753" y="6753"/>
                  </a:lnTo>
                  <a:lnTo>
                    <a:pt x="3067" y="6753"/>
                  </a:lnTo>
                  <a:cubicBezTo>
                    <a:pt x="1370" y="6753"/>
                    <a:pt x="0" y="8123"/>
                    <a:pt x="0" y="9819"/>
                  </a:cubicBezTo>
                  <a:cubicBezTo>
                    <a:pt x="0" y="11515"/>
                    <a:pt x="1370" y="12885"/>
                    <a:pt x="3067" y="12885"/>
                  </a:cubicBezTo>
                  <a:lnTo>
                    <a:pt x="6753" y="12885"/>
                  </a:lnTo>
                  <a:lnTo>
                    <a:pt x="6753" y="16572"/>
                  </a:lnTo>
                  <a:cubicBezTo>
                    <a:pt x="6753" y="18268"/>
                    <a:pt x="8123" y="19638"/>
                    <a:pt x="9819" y="19638"/>
                  </a:cubicBezTo>
                  <a:cubicBezTo>
                    <a:pt x="11515" y="19638"/>
                    <a:pt x="12885" y="18268"/>
                    <a:pt x="12885" y="16572"/>
                  </a:cubicBezTo>
                  <a:lnTo>
                    <a:pt x="12885" y="12885"/>
                  </a:lnTo>
                  <a:lnTo>
                    <a:pt x="16571" y="12885"/>
                  </a:lnTo>
                  <a:cubicBezTo>
                    <a:pt x="18267" y="12885"/>
                    <a:pt x="19637" y="11515"/>
                    <a:pt x="19637" y="9819"/>
                  </a:cubicBezTo>
                  <a:cubicBezTo>
                    <a:pt x="19637" y="8123"/>
                    <a:pt x="18267" y="6753"/>
                    <a:pt x="16571" y="6753"/>
                  </a:cubicBezTo>
                  <a:lnTo>
                    <a:pt x="12885" y="6753"/>
                  </a:lnTo>
                  <a:lnTo>
                    <a:pt x="12885" y="3067"/>
                  </a:lnTo>
                  <a:cubicBezTo>
                    <a:pt x="12885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760250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2" y="1371"/>
                    <a:pt x="6752" y="3067"/>
                  </a:cubicBezTo>
                  <a:lnTo>
                    <a:pt x="6752" y="6753"/>
                  </a:lnTo>
                  <a:lnTo>
                    <a:pt x="3066" y="6753"/>
                  </a:lnTo>
                  <a:cubicBezTo>
                    <a:pt x="1370" y="6753"/>
                    <a:pt x="0" y="8123"/>
                    <a:pt x="0" y="9819"/>
                  </a:cubicBezTo>
                  <a:cubicBezTo>
                    <a:pt x="0" y="11515"/>
                    <a:pt x="1370" y="12885"/>
                    <a:pt x="3066" y="12885"/>
                  </a:cubicBezTo>
                  <a:lnTo>
                    <a:pt x="6752" y="12885"/>
                  </a:lnTo>
                  <a:lnTo>
                    <a:pt x="6752" y="16572"/>
                  </a:lnTo>
                  <a:cubicBezTo>
                    <a:pt x="6752" y="18268"/>
                    <a:pt x="8123" y="19638"/>
                    <a:pt x="9819" y="19638"/>
                  </a:cubicBezTo>
                  <a:cubicBezTo>
                    <a:pt x="11515" y="19638"/>
                    <a:pt x="12885" y="18268"/>
                    <a:pt x="12885" y="16572"/>
                  </a:cubicBezTo>
                  <a:lnTo>
                    <a:pt x="12885" y="12885"/>
                  </a:lnTo>
                  <a:lnTo>
                    <a:pt x="16571" y="12885"/>
                  </a:lnTo>
                  <a:cubicBezTo>
                    <a:pt x="18267" y="12885"/>
                    <a:pt x="19637" y="11515"/>
                    <a:pt x="19637" y="9819"/>
                  </a:cubicBezTo>
                  <a:cubicBezTo>
                    <a:pt x="19637" y="8123"/>
                    <a:pt x="18267" y="6753"/>
                    <a:pt x="16571" y="6753"/>
                  </a:cubicBezTo>
                  <a:lnTo>
                    <a:pt x="12885" y="6753"/>
                  </a:lnTo>
                  <a:lnTo>
                    <a:pt x="12885" y="3067"/>
                  </a:lnTo>
                  <a:cubicBezTo>
                    <a:pt x="12885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03775" y="2475800"/>
              <a:ext cx="613275" cy="279775"/>
            </a:xfrm>
            <a:custGeom>
              <a:rect b="b" l="l" r="r" t="t"/>
              <a:pathLst>
                <a:path extrusionOk="0" h="11191" w="24531">
                  <a:moveTo>
                    <a:pt x="3468" y="0"/>
                  </a:moveTo>
                  <a:cubicBezTo>
                    <a:pt x="2955" y="0"/>
                    <a:pt x="2436" y="128"/>
                    <a:pt x="1957" y="393"/>
                  </a:cubicBezTo>
                  <a:cubicBezTo>
                    <a:pt x="490" y="1241"/>
                    <a:pt x="0" y="3133"/>
                    <a:pt x="848" y="4601"/>
                  </a:cubicBezTo>
                  <a:cubicBezTo>
                    <a:pt x="3197" y="8646"/>
                    <a:pt x="7568" y="11191"/>
                    <a:pt x="12265" y="11191"/>
                  </a:cubicBezTo>
                  <a:cubicBezTo>
                    <a:pt x="16963" y="11191"/>
                    <a:pt x="21334" y="8646"/>
                    <a:pt x="23682" y="4601"/>
                  </a:cubicBezTo>
                  <a:cubicBezTo>
                    <a:pt x="24530" y="3133"/>
                    <a:pt x="24041" y="1241"/>
                    <a:pt x="22573" y="426"/>
                  </a:cubicBezTo>
                  <a:cubicBezTo>
                    <a:pt x="22086" y="145"/>
                    <a:pt x="21556" y="10"/>
                    <a:pt x="21034" y="10"/>
                  </a:cubicBezTo>
                  <a:cubicBezTo>
                    <a:pt x="19983" y="10"/>
                    <a:pt x="18965" y="554"/>
                    <a:pt x="18398" y="1535"/>
                  </a:cubicBezTo>
                  <a:cubicBezTo>
                    <a:pt x="17126" y="3721"/>
                    <a:pt x="14777" y="5058"/>
                    <a:pt x="12265" y="5058"/>
                  </a:cubicBezTo>
                  <a:cubicBezTo>
                    <a:pt x="9754" y="5058"/>
                    <a:pt x="7405" y="3721"/>
                    <a:pt x="6133" y="1535"/>
                  </a:cubicBezTo>
                  <a:cubicBezTo>
                    <a:pt x="5561" y="545"/>
                    <a:pt x="452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889700" y="1589400"/>
              <a:ext cx="490950" cy="490125"/>
            </a:xfrm>
            <a:custGeom>
              <a:rect b="b" l="l" r="r" t="t"/>
              <a:pathLst>
                <a:path extrusionOk="0" h="19605" w="19638">
                  <a:moveTo>
                    <a:pt x="9819" y="6100"/>
                  </a:moveTo>
                  <a:cubicBezTo>
                    <a:pt x="11842" y="6100"/>
                    <a:pt x="13505" y="7764"/>
                    <a:pt x="13505" y="9786"/>
                  </a:cubicBezTo>
                  <a:cubicBezTo>
                    <a:pt x="13505" y="11841"/>
                    <a:pt x="11842" y="13505"/>
                    <a:pt x="9819" y="13505"/>
                  </a:cubicBezTo>
                  <a:cubicBezTo>
                    <a:pt x="7764" y="13505"/>
                    <a:pt x="6100" y="11841"/>
                    <a:pt x="6100" y="9786"/>
                  </a:cubicBezTo>
                  <a:cubicBezTo>
                    <a:pt x="6100" y="7764"/>
                    <a:pt x="7764" y="6100"/>
                    <a:pt x="9819" y="6100"/>
                  </a:cubicBezTo>
                  <a:close/>
                  <a:moveTo>
                    <a:pt x="9819" y="0"/>
                  </a:moveTo>
                  <a:cubicBezTo>
                    <a:pt x="4404" y="0"/>
                    <a:pt x="1" y="4404"/>
                    <a:pt x="1" y="9786"/>
                  </a:cubicBezTo>
                  <a:cubicBezTo>
                    <a:pt x="1" y="15201"/>
                    <a:pt x="4404" y="19605"/>
                    <a:pt x="9819" y="19605"/>
                  </a:cubicBezTo>
                  <a:cubicBezTo>
                    <a:pt x="15234" y="19605"/>
                    <a:pt x="19638" y="15201"/>
                    <a:pt x="19638" y="9786"/>
                  </a:cubicBezTo>
                  <a:cubicBezTo>
                    <a:pt x="19638" y="4404"/>
                    <a:pt x="15234" y="0"/>
                    <a:pt x="9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240150" y="1589400"/>
              <a:ext cx="490975" cy="490125"/>
            </a:xfrm>
            <a:custGeom>
              <a:rect b="b" l="l" r="r" t="t"/>
              <a:pathLst>
                <a:path extrusionOk="0" h="19605" w="19639">
                  <a:moveTo>
                    <a:pt x="9819" y="6100"/>
                  </a:moveTo>
                  <a:cubicBezTo>
                    <a:pt x="11875" y="6100"/>
                    <a:pt x="13538" y="7764"/>
                    <a:pt x="13538" y="9786"/>
                  </a:cubicBezTo>
                  <a:cubicBezTo>
                    <a:pt x="13538" y="11841"/>
                    <a:pt x="11875" y="13505"/>
                    <a:pt x="9819" y="13505"/>
                  </a:cubicBezTo>
                  <a:cubicBezTo>
                    <a:pt x="7797" y="13505"/>
                    <a:pt x="6133" y="11841"/>
                    <a:pt x="6133" y="9786"/>
                  </a:cubicBezTo>
                  <a:cubicBezTo>
                    <a:pt x="6133" y="7764"/>
                    <a:pt x="7797" y="6100"/>
                    <a:pt x="9819" y="6100"/>
                  </a:cubicBezTo>
                  <a:close/>
                  <a:moveTo>
                    <a:pt x="9819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201"/>
                    <a:pt x="4405" y="19605"/>
                    <a:pt x="9819" y="19605"/>
                  </a:cubicBezTo>
                  <a:cubicBezTo>
                    <a:pt x="15234" y="19605"/>
                    <a:pt x="19638" y="15201"/>
                    <a:pt x="19638" y="9786"/>
                  </a:cubicBezTo>
                  <a:cubicBezTo>
                    <a:pt x="19638" y="4404"/>
                    <a:pt x="15234" y="0"/>
                    <a:pt x="9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4564839" y="1906445"/>
            <a:ext cx="353495" cy="353495"/>
            <a:chOff x="1190625" y="238125"/>
            <a:chExt cx="5219200" cy="5219200"/>
          </a:xfrm>
        </p:grpSpPr>
        <p:sp>
          <p:nvSpPr>
            <p:cNvPr id="362" name="Google Shape;362;p22"/>
            <p:cNvSpPr/>
            <p:nvPr/>
          </p:nvSpPr>
          <p:spPr>
            <a:xfrm>
              <a:off x="1697025" y="2602225"/>
              <a:ext cx="490975" cy="490975"/>
            </a:xfrm>
            <a:custGeom>
              <a:rect b="b" l="l" r="r" t="t"/>
              <a:pathLst>
                <a:path extrusionOk="0" h="19639" w="19639">
                  <a:moveTo>
                    <a:pt x="9820" y="6134"/>
                  </a:moveTo>
                  <a:cubicBezTo>
                    <a:pt x="11875" y="6134"/>
                    <a:pt x="13506" y="7797"/>
                    <a:pt x="13506" y="9820"/>
                  </a:cubicBezTo>
                  <a:cubicBezTo>
                    <a:pt x="13506" y="11875"/>
                    <a:pt x="11875" y="13506"/>
                    <a:pt x="9820" y="13506"/>
                  </a:cubicBezTo>
                  <a:cubicBezTo>
                    <a:pt x="7797" y="13506"/>
                    <a:pt x="6133" y="11875"/>
                    <a:pt x="6133" y="9820"/>
                  </a:cubicBezTo>
                  <a:cubicBezTo>
                    <a:pt x="6133" y="7797"/>
                    <a:pt x="7797" y="6134"/>
                    <a:pt x="9820" y="6134"/>
                  </a:cubicBezTo>
                  <a:close/>
                  <a:moveTo>
                    <a:pt x="9820" y="1"/>
                  </a:moveTo>
                  <a:cubicBezTo>
                    <a:pt x="4405" y="1"/>
                    <a:pt x="1" y="4405"/>
                    <a:pt x="1" y="9820"/>
                  </a:cubicBezTo>
                  <a:cubicBezTo>
                    <a:pt x="1" y="15234"/>
                    <a:pt x="4405" y="19638"/>
                    <a:pt x="9820" y="19638"/>
                  </a:cubicBezTo>
                  <a:cubicBezTo>
                    <a:pt x="15234" y="19638"/>
                    <a:pt x="19638" y="15234"/>
                    <a:pt x="19638" y="9820"/>
                  </a:cubicBezTo>
                  <a:cubicBezTo>
                    <a:pt x="19638" y="4405"/>
                    <a:pt x="15234" y="1"/>
                    <a:pt x="9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5412450" y="2602225"/>
              <a:ext cx="490950" cy="490975"/>
            </a:xfrm>
            <a:custGeom>
              <a:rect b="b" l="l" r="r" t="t"/>
              <a:pathLst>
                <a:path extrusionOk="0" h="19639" w="19638">
                  <a:moveTo>
                    <a:pt x="9819" y="6134"/>
                  </a:moveTo>
                  <a:cubicBezTo>
                    <a:pt x="11841" y="6134"/>
                    <a:pt x="13505" y="7797"/>
                    <a:pt x="13505" y="9820"/>
                  </a:cubicBezTo>
                  <a:cubicBezTo>
                    <a:pt x="13505" y="11875"/>
                    <a:pt x="11841" y="13506"/>
                    <a:pt x="9819" y="13506"/>
                  </a:cubicBezTo>
                  <a:cubicBezTo>
                    <a:pt x="7764" y="13506"/>
                    <a:pt x="6133" y="11875"/>
                    <a:pt x="6133" y="9820"/>
                  </a:cubicBezTo>
                  <a:cubicBezTo>
                    <a:pt x="6133" y="7797"/>
                    <a:pt x="7764" y="6134"/>
                    <a:pt x="9819" y="6134"/>
                  </a:cubicBezTo>
                  <a:close/>
                  <a:moveTo>
                    <a:pt x="9819" y="1"/>
                  </a:moveTo>
                  <a:cubicBezTo>
                    <a:pt x="4404" y="1"/>
                    <a:pt x="0" y="4405"/>
                    <a:pt x="0" y="9820"/>
                  </a:cubicBezTo>
                  <a:cubicBezTo>
                    <a:pt x="0" y="15234"/>
                    <a:pt x="4404" y="19638"/>
                    <a:pt x="9819" y="19638"/>
                  </a:cubicBezTo>
                  <a:cubicBezTo>
                    <a:pt x="15234" y="19638"/>
                    <a:pt x="19637" y="15234"/>
                    <a:pt x="19637" y="9820"/>
                  </a:cubicBezTo>
                  <a:cubicBezTo>
                    <a:pt x="19637" y="4405"/>
                    <a:pt x="15234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359425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3" y="1371"/>
                    <a:pt x="6753" y="3067"/>
                  </a:cubicBezTo>
                  <a:lnTo>
                    <a:pt x="6753" y="6753"/>
                  </a:lnTo>
                  <a:lnTo>
                    <a:pt x="3067" y="6753"/>
                  </a:lnTo>
                  <a:cubicBezTo>
                    <a:pt x="1370" y="6753"/>
                    <a:pt x="0" y="8123"/>
                    <a:pt x="0" y="9819"/>
                  </a:cubicBezTo>
                  <a:cubicBezTo>
                    <a:pt x="0" y="11515"/>
                    <a:pt x="1370" y="12885"/>
                    <a:pt x="3067" y="12885"/>
                  </a:cubicBezTo>
                  <a:lnTo>
                    <a:pt x="6753" y="12885"/>
                  </a:lnTo>
                  <a:lnTo>
                    <a:pt x="6753" y="16572"/>
                  </a:lnTo>
                  <a:cubicBezTo>
                    <a:pt x="6753" y="18268"/>
                    <a:pt x="8123" y="19638"/>
                    <a:pt x="9819" y="19638"/>
                  </a:cubicBezTo>
                  <a:cubicBezTo>
                    <a:pt x="11515" y="19638"/>
                    <a:pt x="12885" y="18268"/>
                    <a:pt x="12885" y="16572"/>
                  </a:cubicBezTo>
                  <a:lnTo>
                    <a:pt x="12885" y="12885"/>
                  </a:lnTo>
                  <a:lnTo>
                    <a:pt x="16571" y="12885"/>
                  </a:lnTo>
                  <a:cubicBezTo>
                    <a:pt x="18267" y="12885"/>
                    <a:pt x="19637" y="11515"/>
                    <a:pt x="19637" y="9819"/>
                  </a:cubicBezTo>
                  <a:cubicBezTo>
                    <a:pt x="19637" y="8123"/>
                    <a:pt x="18267" y="6753"/>
                    <a:pt x="16571" y="6753"/>
                  </a:cubicBezTo>
                  <a:lnTo>
                    <a:pt x="12885" y="6753"/>
                  </a:lnTo>
                  <a:lnTo>
                    <a:pt x="12885" y="3067"/>
                  </a:lnTo>
                  <a:cubicBezTo>
                    <a:pt x="12885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750050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3" y="1371"/>
                    <a:pt x="6753" y="3067"/>
                  </a:cubicBezTo>
                  <a:lnTo>
                    <a:pt x="6753" y="6753"/>
                  </a:lnTo>
                  <a:lnTo>
                    <a:pt x="3067" y="6753"/>
                  </a:lnTo>
                  <a:cubicBezTo>
                    <a:pt x="1371" y="6753"/>
                    <a:pt x="1" y="8123"/>
                    <a:pt x="1" y="9819"/>
                  </a:cubicBezTo>
                  <a:cubicBezTo>
                    <a:pt x="1" y="11515"/>
                    <a:pt x="1371" y="12885"/>
                    <a:pt x="3067" y="12885"/>
                  </a:cubicBezTo>
                  <a:lnTo>
                    <a:pt x="6753" y="12885"/>
                  </a:lnTo>
                  <a:lnTo>
                    <a:pt x="6753" y="16572"/>
                  </a:lnTo>
                  <a:cubicBezTo>
                    <a:pt x="6753" y="18268"/>
                    <a:pt x="8123" y="19638"/>
                    <a:pt x="9819" y="19638"/>
                  </a:cubicBezTo>
                  <a:cubicBezTo>
                    <a:pt x="11515" y="19638"/>
                    <a:pt x="12886" y="18268"/>
                    <a:pt x="12886" y="16572"/>
                  </a:cubicBezTo>
                  <a:lnTo>
                    <a:pt x="12886" y="12885"/>
                  </a:lnTo>
                  <a:lnTo>
                    <a:pt x="16572" y="12885"/>
                  </a:lnTo>
                  <a:cubicBezTo>
                    <a:pt x="18268" y="12885"/>
                    <a:pt x="19638" y="11515"/>
                    <a:pt x="19638" y="9819"/>
                  </a:cubicBezTo>
                  <a:cubicBezTo>
                    <a:pt x="19638" y="8123"/>
                    <a:pt x="18268" y="6753"/>
                    <a:pt x="16572" y="6753"/>
                  </a:cubicBezTo>
                  <a:lnTo>
                    <a:pt x="12886" y="6753"/>
                  </a:lnTo>
                  <a:lnTo>
                    <a:pt x="12886" y="3067"/>
                  </a:lnTo>
                  <a:cubicBezTo>
                    <a:pt x="12886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493575" y="2475800"/>
              <a:ext cx="613275" cy="279775"/>
            </a:xfrm>
            <a:custGeom>
              <a:rect b="b" l="l" r="r" t="t"/>
              <a:pathLst>
                <a:path extrusionOk="0" h="11191" w="24531">
                  <a:moveTo>
                    <a:pt x="3468" y="0"/>
                  </a:moveTo>
                  <a:cubicBezTo>
                    <a:pt x="2956" y="0"/>
                    <a:pt x="2436" y="128"/>
                    <a:pt x="1958" y="393"/>
                  </a:cubicBezTo>
                  <a:cubicBezTo>
                    <a:pt x="490" y="1241"/>
                    <a:pt x="1" y="3133"/>
                    <a:pt x="849" y="4601"/>
                  </a:cubicBezTo>
                  <a:cubicBezTo>
                    <a:pt x="3197" y="8646"/>
                    <a:pt x="7568" y="11191"/>
                    <a:pt x="12266" y="11191"/>
                  </a:cubicBezTo>
                  <a:cubicBezTo>
                    <a:pt x="16963" y="11191"/>
                    <a:pt x="21334" y="8646"/>
                    <a:pt x="23683" y="4601"/>
                  </a:cubicBezTo>
                  <a:cubicBezTo>
                    <a:pt x="24531" y="3133"/>
                    <a:pt x="24041" y="1241"/>
                    <a:pt x="22573" y="426"/>
                  </a:cubicBezTo>
                  <a:cubicBezTo>
                    <a:pt x="22086" y="145"/>
                    <a:pt x="21556" y="10"/>
                    <a:pt x="21034" y="10"/>
                  </a:cubicBezTo>
                  <a:cubicBezTo>
                    <a:pt x="19983" y="10"/>
                    <a:pt x="18965" y="554"/>
                    <a:pt x="18398" y="1535"/>
                  </a:cubicBezTo>
                  <a:cubicBezTo>
                    <a:pt x="17126" y="3721"/>
                    <a:pt x="14777" y="5058"/>
                    <a:pt x="12266" y="5058"/>
                  </a:cubicBezTo>
                  <a:cubicBezTo>
                    <a:pt x="9754" y="5058"/>
                    <a:pt x="7405" y="3721"/>
                    <a:pt x="6133" y="1535"/>
                  </a:cubicBezTo>
                  <a:cubicBezTo>
                    <a:pt x="5561" y="545"/>
                    <a:pt x="4530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385925" y="1842200"/>
              <a:ext cx="153350" cy="237325"/>
            </a:xfrm>
            <a:custGeom>
              <a:rect b="b" l="l" r="r" t="t"/>
              <a:pathLst>
                <a:path extrusionOk="0" h="9493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lnTo>
                    <a:pt x="1" y="6459"/>
                  </a:lnTo>
                  <a:cubicBezTo>
                    <a:pt x="1" y="8123"/>
                    <a:pt x="1371" y="9493"/>
                    <a:pt x="3067" y="9493"/>
                  </a:cubicBezTo>
                  <a:cubicBezTo>
                    <a:pt x="4763" y="9493"/>
                    <a:pt x="6133" y="8123"/>
                    <a:pt x="6133" y="6459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061150" y="1842200"/>
              <a:ext cx="153350" cy="237325"/>
            </a:xfrm>
            <a:custGeom>
              <a:rect b="b" l="l" r="r" t="t"/>
              <a:pathLst>
                <a:path extrusionOk="0" h="9493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lnTo>
                    <a:pt x="1" y="6459"/>
                  </a:lnTo>
                  <a:cubicBezTo>
                    <a:pt x="1" y="8123"/>
                    <a:pt x="1371" y="9493"/>
                    <a:pt x="3067" y="9493"/>
                  </a:cubicBezTo>
                  <a:cubicBezTo>
                    <a:pt x="4763" y="9493"/>
                    <a:pt x="6133" y="8123"/>
                    <a:pt x="6133" y="6459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17888" y="19637"/>
                  </a:moveTo>
                  <a:cubicBezTo>
                    <a:pt x="127381" y="19637"/>
                    <a:pt x="135111" y="27335"/>
                    <a:pt x="135111" y="36828"/>
                  </a:cubicBezTo>
                  <a:lnTo>
                    <a:pt x="135111" y="54051"/>
                  </a:lnTo>
                  <a:lnTo>
                    <a:pt x="124641" y="54051"/>
                  </a:lnTo>
                  <a:cubicBezTo>
                    <a:pt x="115148" y="54051"/>
                    <a:pt x="107450" y="46320"/>
                    <a:pt x="107450" y="36828"/>
                  </a:cubicBezTo>
                  <a:cubicBezTo>
                    <a:pt x="107450" y="35132"/>
                    <a:pt x="106080" y="33762"/>
                    <a:pt x="104384" y="33762"/>
                  </a:cubicBezTo>
                  <a:cubicBezTo>
                    <a:pt x="102687" y="33762"/>
                    <a:pt x="101317" y="35132"/>
                    <a:pt x="101317" y="36828"/>
                  </a:cubicBezTo>
                  <a:cubicBezTo>
                    <a:pt x="101317" y="46320"/>
                    <a:pt x="93619" y="54051"/>
                    <a:pt x="84127" y="54051"/>
                  </a:cubicBezTo>
                  <a:lnTo>
                    <a:pt x="73656" y="54051"/>
                  </a:lnTo>
                  <a:lnTo>
                    <a:pt x="73656" y="36828"/>
                  </a:lnTo>
                  <a:cubicBezTo>
                    <a:pt x="73656" y="27335"/>
                    <a:pt x="81387" y="19637"/>
                    <a:pt x="90879" y="19637"/>
                  </a:cubicBezTo>
                  <a:close/>
                  <a:moveTo>
                    <a:pt x="67556" y="46646"/>
                  </a:moveTo>
                  <a:lnTo>
                    <a:pt x="67556" y="81060"/>
                  </a:lnTo>
                  <a:lnTo>
                    <a:pt x="56856" y="81060"/>
                  </a:lnTo>
                  <a:cubicBezTo>
                    <a:pt x="54964" y="81060"/>
                    <a:pt x="53399" y="79495"/>
                    <a:pt x="53399" y="77603"/>
                  </a:cubicBezTo>
                  <a:lnTo>
                    <a:pt x="53399" y="50104"/>
                  </a:lnTo>
                  <a:cubicBezTo>
                    <a:pt x="53399" y="48212"/>
                    <a:pt x="54964" y="46646"/>
                    <a:pt x="56856" y="46646"/>
                  </a:cubicBezTo>
                  <a:close/>
                  <a:moveTo>
                    <a:pt x="151911" y="46646"/>
                  </a:moveTo>
                  <a:cubicBezTo>
                    <a:pt x="153803" y="46646"/>
                    <a:pt x="155368" y="48212"/>
                    <a:pt x="155368" y="50104"/>
                  </a:cubicBezTo>
                  <a:lnTo>
                    <a:pt x="155368" y="77603"/>
                  </a:lnTo>
                  <a:cubicBezTo>
                    <a:pt x="155368" y="79495"/>
                    <a:pt x="153803" y="81060"/>
                    <a:pt x="151911" y="81060"/>
                  </a:cubicBezTo>
                  <a:lnTo>
                    <a:pt x="141211" y="81060"/>
                  </a:lnTo>
                  <a:lnTo>
                    <a:pt x="141211" y="46646"/>
                  </a:lnTo>
                  <a:close/>
                  <a:moveTo>
                    <a:pt x="148616" y="87193"/>
                  </a:moveTo>
                  <a:lnTo>
                    <a:pt x="148616" y="97631"/>
                  </a:lnTo>
                  <a:cubicBezTo>
                    <a:pt x="148616" y="99654"/>
                    <a:pt x="146952" y="101317"/>
                    <a:pt x="144930" y="101317"/>
                  </a:cubicBezTo>
                  <a:lnTo>
                    <a:pt x="140722" y="101317"/>
                  </a:lnTo>
                  <a:cubicBezTo>
                    <a:pt x="140298" y="99980"/>
                    <a:pt x="139548" y="98773"/>
                    <a:pt x="138602" y="97729"/>
                  </a:cubicBezTo>
                  <a:cubicBezTo>
                    <a:pt x="139972" y="94369"/>
                    <a:pt x="140787" y="90814"/>
                    <a:pt x="141081" y="87193"/>
                  </a:cubicBezTo>
                  <a:close/>
                  <a:moveTo>
                    <a:pt x="131393" y="100698"/>
                  </a:moveTo>
                  <a:cubicBezTo>
                    <a:pt x="133448" y="100698"/>
                    <a:pt x="135111" y="102361"/>
                    <a:pt x="135111" y="104384"/>
                  </a:cubicBezTo>
                  <a:cubicBezTo>
                    <a:pt x="135111" y="106439"/>
                    <a:pt x="133448" y="108070"/>
                    <a:pt x="131393" y="108070"/>
                  </a:cubicBezTo>
                  <a:cubicBezTo>
                    <a:pt x="129370" y="108070"/>
                    <a:pt x="127707" y="106439"/>
                    <a:pt x="127707" y="104384"/>
                  </a:cubicBezTo>
                  <a:cubicBezTo>
                    <a:pt x="127707" y="102361"/>
                    <a:pt x="129370" y="100698"/>
                    <a:pt x="131393" y="100698"/>
                  </a:cubicBezTo>
                  <a:close/>
                  <a:moveTo>
                    <a:pt x="104384" y="48343"/>
                  </a:moveTo>
                  <a:cubicBezTo>
                    <a:pt x="108396" y="55389"/>
                    <a:pt x="115964" y="60151"/>
                    <a:pt x="124641" y="60151"/>
                  </a:cubicBezTo>
                  <a:lnTo>
                    <a:pt x="135111" y="60151"/>
                  </a:lnTo>
                  <a:lnTo>
                    <a:pt x="135111" y="84127"/>
                  </a:lnTo>
                  <a:cubicBezTo>
                    <a:pt x="135111" y="87780"/>
                    <a:pt x="134459" y="91368"/>
                    <a:pt x="133220" y="94728"/>
                  </a:cubicBezTo>
                  <a:cubicBezTo>
                    <a:pt x="132632" y="94630"/>
                    <a:pt x="132013" y="94565"/>
                    <a:pt x="131393" y="94565"/>
                  </a:cubicBezTo>
                  <a:cubicBezTo>
                    <a:pt x="125978" y="94565"/>
                    <a:pt x="121574" y="98969"/>
                    <a:pt x="121574" y="104384"/>
                  </a:cubicBezTo>
                  <a:cubicBezTo>
                    <a:pt x="121574" y="105982"/>
                    <a:pt x="121966" y="107482"/>
                    <a:pt x="122651" y="108820"/>
                  </a:cubicBezTo>
                  <a:cubicBezTo>
                    <a:pt x="117399" y="112702"/>
                    <a:pt x="111005" y="114822"/>
                    <a:pt x="104384" y="114822"/>
                  </a:cubicBezTo>
                  <a:cubicBezTo>
                    <a:pt x="87454" y="114822"/>
                    <a:pt x="73656" y="101056"/>
                    <a:pt x="73656" y="84127"/>
                  </a:cubicBezTo>
                  <a:lnTo>
                    <a:pt x="73656" y="60151"/>
                  </a:lnTo>
                  <a:lnTo>
                    <a:pt x="84127" y="60151"/>
                  </a:lnTo>
                  <a:cubicBezTo>
                    <a:pt x="92804" y="60151"/>
                    <a:pt x="100371" y="55389"/>
                    <a:pt x="104384" y="48343"/>
                  </a:cubicBezTo>
                  <a:close/>
                  <a:moveTo>
                    <a:pt x="67686" y="87193"/>
                  </a:moveTo>
                  <a:cubicBezTo>
                    <a:pt x="68763" y="100241"/>
                    <a:pt x="76657" y="111364"/>
                    <a:pt x="87813" y="117007"/>
                  </a:cubicBezTo>
                  <a:lnTo>
                    <a:pt x="87813" y="121574"/>
                  </a:lnTo>
                  <a:lnTo>
                    <a:pt x="70622" y="121574"/>
                  </a:lnTo>
                  <a:cubicBezTo>
                    <a:pt x="66936" y="121574"/>
                    <a:pt x="63413" y="122259"/>
                    <a:pt x="60151" y="123466"/>
                  </a:cubicBezTo>
                  <a:lnTo>
                    <a:pt x="60151" y="87193"/>
                  </a:lnTo>
                  <a:close/>
                  <a:moveTo>
                    <a:pt x="148616" y="106700"/>
                  </a:moveTo>
                  <a:lnTo>
                    <a:pt x="148616" y="123466"/>
                  </a:lnTo>
                  <a:cubicBezTo>
                    <a:pt x="145354" y="122259"/>
                    <a:pt x="141831" y="121574"/>
                    <a:pt x="138145" y="121574"/>
                  </a:cubicBezTo>
                  <a:lnTo>
                    <a:pt x="120954" y="121574"/>
                  </a:lnTo>
                  <a:lnTo>
                    <a:pt x="120954" y="117007"/>
                  </a:lnTo>
                  <a:cubicBezTo>
                    <a:pt x="123075" y="115931"/>
                    <a:pt x="125130" y="114659"/>
                    <a:pt x="127022" y="113158"/>
                  </a:cubicBezTo>
                  <a:cubicBezTo>
                    <a:pt x="128327" y="113811"/>
                    <a:pt x="129827" y="114202"/>
                    <a:pt x="131393" y="114202"/>
                  </a:cubicBezTo>
                  <a:cubicBezTo>
                    <a:pt x="135731" y="114202"/>
                    <a:pt x="139450" y="111364"/>
                    <a:pt x="140722" y="107450"/>
                  </a:cubicBezTo>
                  <a:lnTo>
                    <a:pt x="144930" y="107450"/>
                  </a:lnTo>
                  <a:cubicBezTo>
                    <a:pt x="146235" y="107450"/>
                    <a:pt x="147474" y="107189"/>
                    <a:pt x="148616" y="106700"/>
                  </a:cubicBezTo>
                  <a:close/>
                  <a:moveTo>
                    <a:pt x="114822" y="119421"/>
                  </a:moveTo>
                  <a:lnTo>
                    <a:pt x="114822" y="124641"/>
                  </a:lnTo>
                  <a:cubicBezTo>
                    <a:pt x="114822" y="130414"/>
                    <a:pt x="110157" y="135111"/>
                    <a:pt x="104384" y="135111"/>
                  </a:cubicBezTo>
                  <a:cubicBezTo>
                    <a:pt x="98610" y="135111"/>
                    <a:pt x="93945" y="130414"/>
                    <a:pt x="93945" y="124641"/>
                  </a:cubicBezTo>
                  <a:lnTo>
                    <a:pt x="93945" y="119454"/>
                  </a:lnTo>
                  <a:cubicBezTo>
                    <a:pt x="97240" y="120433"/>
                    <a:pt x="100763" y="120954"/>
                    <a:pt x="104384" y="120954"/>
                  </a:cubicBezTo>
                  <a:cubicBezTo>
                    <a:pt x="107939" y="120954"/>
                    <a:pt x="111462" y="120433"/>
                    <a:pt x="114822" y="119421"/>
                  </a:cubicBezTo>
                  <a:close/>
                  <a:moveTo>
                    <a:pt x="50332" y="154716"/>
                  </a:moveTo>
                  <a:cubicBezTo>
                    <a:pt x="52388" y="154716"/>
                    <a:pt x="54051" y="156380"/>
                    <a:pt x="54051" y="158435"/>
                  </a:cubicBezTo>
                  <a:lnTo>
                    <a:pt x="54051" y="162121"/>
                  </a:lnTo>
                  <a:lnTo>
                    <a:pt x="33142" y="162121"/>
                  </a:lnTo>
                  <a:lnTo>
                    <a:pt x="33142" y="158435"/>
                  </a:lnTo>
                  <a:cubicBezTo>
                    <a:pt x="33142" y="156380"/>
                    <a:pt x="34805" y="154716"/>
                    <a:pt x="36828" y="154716"/>
                  </a:cubicBezTo>
                  <a:close/>
                  <a:moveTo>
                    <a:pt x="67556" y="127902"/>
                  </a:moveTo>
                  <a:lnTo>
                    <a:pt x="67556" y="162121"/>
                  </a:lnTo>
                  <a:lnTo>
                    <a:pt x="60151" y="162121"/>
                  </a:lnTo>
                  <a:lnTo>
                    <a:pt x="60151" y="158435"/>
                  </a:lnTo>
                  <a:cubicBezTo>
                    <a:pt x="60151" y="153020"/>
                    <a:pt x="55747" y="148616"/>
                    <a:pt x="50332" y="148616"/>
                  </a:cubicBezTo>
                  <a:lnTo>
                    <a:pt x="46842" y="148616"/>
                  </a:lnTo>
                  <a:cubicBezTo>
                    <a:pt x="48212" y="137852"/>
                    <a:pt x="56791" y="129273"/>
                    <a:pt x="67556" y="127902"/>
                  </a:cubicBezTo>
                  <a:close/>
                  <a:moveTo>
                    <a:pt x="135111" y="127707"/>
                  </a:moveTo>
                  <a:lnTo>
                    <a:pt x="135111" y="162121"/>
                  </a:lnTo>
                  <a:lnTo>
                    <a:pt x="107450" y="162121"/>
                  </a:lnTo>
                  <a:lnTo>
                    <a:pt x="107450" y="161795"/>
                  </a:lnTo>
                  <a:cubicBezTo>
                    <a:pt x="107450" y="160098"/>
                    <a:pt x="106080" y="158728"/>
                    <a:pt x="104384" y="158728"/>
                  </a:cubicBezTo>
                  <a:cubicBezTo>
                    <a:pt x="102687" y="158728"/>
                    <a:pt x="101317" y="160098"/>
                    <a:pt x="101317" y="161795"/>
                  </a:cubicBezTo>
                  <a:lnTo>
                    <a:pt x="101317" y="162121"/>
                  </a:lnTo>
                  <a:lnTo>
                    <a:pt x="93945" y="162121"/>
                  </a:lnTo>
                  <a:lnTo>
                    <a:pt x="93945" y="161795"/>
                  </a:lnTo>
                  <a:cubicBezTo>
                    <a:pt x="93945" y="160098"/>
                    <a:pt x="92575" y="158728"/>
                    <a:pt x="90879" y="158728"/>
                  </a:cubicBezTo>
                  <a:cubicBezTo>
                    <a:pt x="89183" y="158728"/>
                    <a:pt x="87813" y="160098"/>
                    <a:pt x="87813" y="161795"/>
                  </a:cubicBezTo>
                  <a:lnTo>
                    <a:pt x="87813" y="162121"/>
                  </a:lnTo>
                  <a:lnTo>
                    <a:pt x="73656" y="162121"/>
                  </a:lnTo>
                  <a:lnTo>
                    <a:pt x="73656" y="127707"/>
                  </a:lnTo>
                  <a:lnTo>
                    <a:pt x="88106" y="127707"/>
                  </a:lnTo>
                  <a:cubicBezTo>
                    <a:pt x="89542" y="135372"/>
                    <a:pt x="96294" y="141211"/>
                    <a:pt x="104384" y="141211"/>
                  </a:cubicBezTo>
                  <a:cubicBezTo>
                    <a:pt x="112473" y="141211"/>
                    <a:pt x="119226" y="135372"/>
                    <a:pt x="120661" y="127707"/>
                  </a:cubicBezTo>
                  <a:close/>
                  <a:moveTo>
                    <a:pt x="141211" y="127902"/>
                  </a:moveTo>
                  <a:cubicBezTo>
                    <a:pt x="151976" y="129273"/>
                    <a:pt x="160555" y="137852"/>
                    <a:pt x="161925" y="148616"/>
                  </a:cubicBezTo>
                  <a:lnTo>
                    <a:pt x="158435" y="148616"/>
                  </a:lnTo>
                  <a:cubicBezTo>
                    <a:pt x="153020" y="148616"/>
                    <a:pt x="148616" y="153020"/>
                    <a:pt x="148616" y="158435"/>
                  </a:cubicBezTo>
                  <a:lnTo>
                    <a:pt x="148616" y="162121"/>
                  </a:lnTo>
                  <a:lnTo>
                    <a:pt x="141211" y="162121"/>
                  </a:lnTo>
                  <a:lnTo>
                    <a:pt x="141211" y="127902"/>
                  </a:lnTo>
                  <a:close/>
                  <a:moveTo>
                    <a:pt x="171939" y="154716"/>
                  </a:moveTo>
                  <a:cubicBezTo>
                    <a:pt x="173962" y="154716"/>
                    <a:pt x="175625" y="156380"/>
                    <a:pt x="175625" y="158435"/>
                  </a:cubicBezTo>
                  <a:lnTo>
                    <a:pt x="175625" y="162121"/>
                  </a:lnTo>
                  <a:lnTo>
                    <a:pt x="154716" y="162121"/>
                  </a:lnTo>
                  <a:lnTo>
                    <a:pt x="154716" y="158435"/>
                  </a:lnTo>
                  <a:cubicBezTo>
                    <a:pt x="154716" y="156380"/>
                    <a:pt x="156380" y="154716"/>
                    <a:pt x="158435" y="154716"/>
                  </a:cubicBezTo>
                  <a:close/>
                  <a:moveTo>
                    <a:pt x="74308" y="168221"/>
                  </a:moveTo>
                  <a:lnTo>
                    <a:pt x="74308" y="189130"/>
                  </a:lnTo>
                  <a:lnTo>
                    <a:pt x="66479" y="189130"/>
                  </a:lnTo>
                  <a:cubicBezTo>
                    <a:pt x="65272" y="185248"/>
                    <a:pt x="61619" y="182378"/>
                    <a:pt x="57313" y="182378"/>
                  </a:cubicBezTo>
                  <a:lnTo>
                    <a:pt x="56856" y="182378"/>
                  </a:lnTo>
                  <a:cubicBezTo>
                    <a:pt x="52583" y="182378"/>
                    <a:pt x="48930" y="185248"/>
                    <a:pt x="47723" y="189130"/>
                  </a:cubicBezTo>
                  <a:lnTo>
                    <a:pt x="19637" y="189130"/>
                  </a:lnTo>
                  <a:lnTo>
                    <a:pt x="19637" y="171939"/>
                  </a:lnTo>
                  <a:cubicBezTo>
                    <a:pt x="19637" y="169884"/>
                    <a:pt x="21268" y="168221"/>
                    <a:pt x="23323" y="168221"/>
                  </a:cubicBezTo>
                  <a:close/>
                  <a:moveTo>
                    <a:pt x="128359" y="168221"/>
                  </a:moveTo>
                  <a:lnTo>
                    <a:pt x="128359" y="189130"/>
                  </a:lnTo>
                  <a:lnTo>
                    <a:pt x="80408" y="189130"/>
                  </a:lnTo>
                  <a:lnTo>
                    <a:pt x="80408" y="168221"/>
                  </a:lnTo>
                  <a:close/>
                  <a:moveTo>
                    <a:pt x="185444" y="168221"/>
                  </a:moveTo>
                  <a:cubicBezTo>
                    <a:pt x="187499" y="168221"/>
                    <a:pt x="189130" y="169884"/>
                    <a:pt x="189130" y="171939"/>
                  </a:cubicBezTo>
                  <a:lnTo>
                    <a:pt x="189130" y="189130"/>
                  </a:lnTo>
                  <a:lnTo>
                    <a:pt x="134459" y="189130"/>
                  </a:lnTo>
                  <a:lnTo>
                    <a:pt x="134459" y="168221"/>
                  </a:lnTo>
                  <a:close/>
                  <a:moveTo>
                    <a:pt x="57313" y="188510"/>
                  </a:moveTo>
                  <a:cubicBezTo>
                    <a:pt x="59238" y="188510"/>
                    <a:pt x="60803" y="190043"/>
                    <a:pt x="60803" y="191968"/>
                  </a:cubicBezTo>
                  <a:lnTo>
                    <a:pt x="60803" y="202667"/>
                  </a:lnTo>
                  <a:lnTo>
                    <a:pt x="53399" y="202667"/>
                  </a:lnTo>
                  <a:lnTo>
                    <a:pt x="53399" y="191968"/>
                  </a:lnTo>
                  <a:cubicBezTo>
                    <a:pt x="53399" y="190043"/>
                    <a:pt x="54964" y="188510"/>
                    <a:pt x="56856" y="188510"/>
                  </a:cubicBezTo>
                  <a:close/>
                  <a:moveTo>
                    <a:pt x="202341" y="195263"/>
                  </a:moveTo>
                  <a:cubicBezTo>
                    <a:pt x="202504" y="195263"/>
                    <a:pt x="202635" y="195393"/>
                    <a:pt x="202635" y="195589"/>
                  </a:cubicBezTo>
                  <a:lnTo>
                    <a:pt x="202635" y="202341"/>
                  </a:lnTo>
                  <a:cubicBezTo>
                    <a:pt x="202635" y="202504"/>
                    <a:pt x="202504" y="202667"/>
                    <a:pt x="202341" y="202667"/>
                  </a:cubicBezTo>
                  <a:lnTo>
                    <a:pt x="66903" y="202667"/>
                  </a:lnTo>
                  <a:lnTo>
                    <a:pt x="66903" y="195263"/>
                  </a:lnTo>
                  <a:close/>
                  <a:moveTo>
                    <a:pt x="90879" y="0"/>
                  </a:moveTo>
                  <a:cubicBezTo>
                    <a:pt x="83833" y="0"/>
                    <a:pt x="77016" y="1990"/>
                    <a:pt x="71111" y="5741"/>
                  </a:cubicBezTo>
                  <a:cubicBezTo>
                    <a:pt x="69676" y="6654"/>
                    <a:pt x="69285" y="8546"/>
                    <a:pt x="70165" y="9949"/>
                  </a:cubicBezTo>
                  <a:cubicBezTo>
                    <a:pt x="70753" y="10872"/>
                    <a:pt x="71744" y="11377"/>
                    <a:pt x="72759" y="11377"/>
                  </a:cubicBezTo>
                  <a:cubicBezTo>
                    <a:pt x="73323" y="11377"/>
                    <a:pt x="73894" y="11221"/>
                    <a:pt x="74406" y="10895"/>
                  </a:cubicBezTo>
                  <a:cubicBezTo>
                    <a:pt x="79332" y="7764"/>
                    <a:pt x="85007" y="6133"/>
                    <a:pt x="90879" y="6133"/>
                  </a:cubicBezTo>
                  <a:lnTo>
                    <a:pt x="117888" y="6133"/>
                  </a:lnTo>
                  <a:cubicBezTo>
                    <a:pt x="134818" y="6133"/>
                    <a:pt x="148616" y="19898"/>
                    <a:pt x="148616" y="36828"/>
                  </a:cubicBezTo>
                  <a:lnTo>
                    <a:pt x="148616" y="40546"/>
                  </a:lnTo>
                  <a:lnTo>
                    <a:pt x="141211" y="40546"/>
                  </a:lnTo>
                  <a:lnTo>
                    <a:pt x="141211" y="36828"/>
                  </a:lnTo>
                  <a:cubicBezTo>
                    <a:pt x="141211" y="23976"/>
                    <a:pt x="130740" y="13505"/>
                    <a:pt x="117888" y="13505"/>
                  </a:cubicBezTo>
                  <a:lnTo>
                    <a:pt x="90879" y="13505"/>
                  </a:lnTo>
                  <a:cubicBezTo>
                    <a:pt x="78027" y="13505"/>
                    <a:pt x="67556" y="23976"/>
                    <a:pt x="67556" y="36828"/>
                  </a:cubicBezTo>
                  <a:lnTo>
                    <a:pt x="67556" y="40546"/>
                  </a:lnTo>
                  <a:lnTo>
                    <a:pt x="60151" y="40546"/>
                  </a:lnTo>
                  <a:lnTo>
                    <a:pt x="60151" y="36828"/>
                  </a:lnTo>
                  <a:cubicBezTo>
                    <a:pt x="60151" y="30239"/>
                    <a:pt x="62206" y="23943"/>
                    <a:pt x="66120" y="18626"/>
                  </a:cubicBezTo>
                  <a:cubicBezTo>
                    <a:pt x="67132" y="17289"/>
                    <a:pt x="66838" y="15364"/>
                    <a:pt x="65468" y="14353"/>
                  </a:cubicBezTo>
                  <a:cubicBezTo>
                    <a:pt x="64931" y="13947"/>
                    <a:pt x="64299" y="13751"/>
                    <a:pt x="63670" y="13751"/>
                  </a:cubicBezTo>
                  <a:cubicBezTo>
                    <a:pt x="62732" y="13751"/>
                    <a:pt x="61800" y="14185"/>
                    <a:pt x="61195" y="15005"/>
                  </a:cubicBezTo>
                  <a:cubicBezTo>
                    <a:pt x="56530" y="21366"/>
                    <a:pt x="54051" y="28901"/>
                    <a:pt x="54051" y="36828"/>
                  </a:cubicBezTo>
                  <a:lnTo>
                    <a:pt x="54051" y="40971"/>
                  </a:lnTo>
                  <a:cubicBezTo>
                    <a:pt x="50137" y="42177"/>
                    <a:pt x="47299" y="45798"/>
                    <a:pt x="47299" y="50104"/>
                  </a:cubicBezTo>
                  <a:lnTo>
                    <a:pt x="47299" y="77603"/>
                  </a:lnTo>
                  <a:cubicBezTo>
                    <a:pt x="47299" y="81908"/>
                    <a:pt x="50137" y="85529"/>
                    <a:pt x="54051" y="86736"/>
                  </a:cubicBezTo>
                  <a:lnTo>
                    <a:pt x="54051" y="126598"/>
                  </a:lnTo>
                  <a:cubicBezTo>
                    <a:pt x="46712" y="131458"/>
                    <a:pt x="41623" y="139417"/>
                    <a:pt x="40677" y="148616"/>
                  </a:cubicBezTo>
                  <a:lnTo>
                    <a:pt x="36828" y="148616"/>
                  </a:lnTo>
                  <a:cubicBezTo>
                    <a:pt x="31413" y="148616"/>
                    <a:pt x="27009" y="153020"/>
                    <a:pt x="27009" y="158435"/>
                  </a:cubicBezTo>
                  <a:lnTo>
                    <a:pt x="27009" y="162121"/>
                  </a:lnTo>
                  <a:lnTo>
                    <a:pt x="23323" y="162121"/>
                  </a:lnTo>
                  <a:cubicBezTo>
                    <a:pt x="17908" y="162121"/>
                    <a:pt x="13505" y="166524"/>
                    <a:pt x="13505" y="171939"/>
                  </a:cubicBezTo>
                  <a:lnTo>
                    <a:pt x="13505" y="189130"/>
                  </a:lnTo>
                  <a:lnTo>
                    <a:pt x="6426" y="189130"/>
                  </a:lnTo>
                  <a:cubicBezTo>
                    <a:pt x="2871" y="189130"/>
                    <a:pt x="0" y="192033"/>
                    <a:pt x="0" y="195589"/>
                  </a:cubicBezTo>
                  <a:lnTo>
                    <a:pt x="0" y="202341"/>
                  </a:lnTo>
                  <a:cubicBezTo>
                    <a:pt x="0" y="205897"/>
                    <a:pt x="2871" y="208767"/>
                    <a:pt x="6426" y="208767"/>
                  </a:cubicBezTo>
                  <a:lnTo>
                    <a:pt x="23976" y="208767"/>
                  </a:lnTo>
                  <a:cubicBezTo>
                    <a:pt x="25639" y="208767"/>
                    <a:pt x="27009" y="207397"/>
                    <a:pt x="27009" y="205701"/>
                  </a:cubicBezTo>
                  <a:cubicBezTo>
                    <a:pt x="27009" y="204005"/>
                    <a:pt x="25639" y="202667"/>
                    <a:pt x="23976" y="202667"/>
                  </a:cubicBezTo>
                  <a:lnTo>
                    <a:pt x="6426" y="202667"/>
                  </a:lnTo>
                  <a:cubicBezTo>
                    <a:pt x="6263" y="202667"/>
                    <a:pt x="6100" y="202504"/>
                    <a:pt x="6100" y="202341"/>
                  </a:cubicBezTo>
                  <a:lnTo>
                    <a:pt x="6100" y="195589"/>
                  </a:lnTo>
                  <a:cubicBezTo>
                    <a:pt x="6100" y="195393"/>
                    <a:pt x="6263" y="195263"/>
                    <a:pt x="6426" y="195263"/>
                  </a:cubicBezTo>
                  <a:lnTo>
                    <a:pt x="47299" y="195263"/>
                  </a:lnTo>
                  <a:lnTo>
                    <a:pt x="47299" y="202667"/>
                  </a:lnTo>
                  <a:lnTo>
                    <a:pt x="36208" y="202667"/>
                  </a:lnTo>
                  <a:cubicBezTo>
                    <a:pt x="34512" y="202667"/>
                    <a:pt x="33142" y="204005"/>
                    <a:pt x="33142" y="205701"/>
                  </a:cubicBezTo>
                  <a:cubicBezTo>
                    <a:pt x="33142" y="207397"/>
                    <a:pt x="34512" y="208767"/>
                    <a:pt x="36208" y="208767"/>
                  </a:cubicBezTo>
                  <a:lnTo>
                    <a:pt x="202341" y="208767"/>
                  </a:lnTo>
                  <a:cubicBezTo>
                    <a:pt x="205897" y="208767"/>
                    <a:pt x="208767" y="205897"/>
                    <a:pt x="208767" y="202341"/>
                  </a:cubicBezTo>
                  <a:lnTo>
                    <a:pt x="208767" y="195589"/>
                  </a:lnTo>
                  <a:cubicBezTo>
                    <a:pt x="208767" y="192033"/>
                    <a:pt x="205897" y="189130"/>
                    <a:pt x="202341" y="189130"/>
                  </a:cubicBezTo>
                  <a:lnTo>
                    <a:pt x="195263" y="189130"/>
                  </a:lnTo>
                  <a:lnTo>
                    <a:pt x="195263" y="171939"/>
                  </a:lnTo>
                  <a:cubicBezTo>
                    <a:pt x="195263" y="166524"/>
                    <a:pt x="190859" y="162121"/>
                    <a:pt x="185444" y="162121"/>
                  </a:cubicBezTo>
                  <a:lnTo>
                    <a:pt x="181758" y="162121"/>
                  </a:lnTo>
                  <a:lnTo>
                    <a:pt x="181758" y="158435"/>
                  </a:lnTo>
                  <a:cubicBezTo>
                    <a:pt x="181758" y="153020"/>
                    <a:pt x="177354" y="148616"/>
                    <a:pt x="171939" y="148616"/>
                  </a:cubicBezTo>
                  <a:lnTo>
                    <a:pt x="168090" y="148616"/>
                  </a:lnTo>
                  <a:cubicBezTo>
                    <a:pt x="167144" y="139417"/>
                    <a:pt x="162055" y="131458"/>
                    <a:pt x="154716" y="126598"/>
                  </a:cubicBezTo>
                  <a:lnTo>
                    <a:pt x="154716" y="86736"/>
                  </a:lnTo>
                  <a:cubicBezTo>
                    <a:pt x="158630" y="85529"/>
                    <a:pt x="161468" y="81908"/>
                    <a:pt x="161468" y="77603"/>
                  </a:cubicBezTo>
                  <a:lnTo>
                    <a:pt x="161468" y="50104"/>
                  </a:lnTo>
                  <a:cubicBezTo>
                    <a:pt x="161468" y="45798"/>
                    <a:pt x="158630" y="42177"/>
                    <a:pt x="154716" y="40971"/>
                  </a:cubicBezTo>
                  <a:lnTo>
                    <a:pt x="154716" y="36828"/>
                  </a:lnTo>
                  <a:cubicBezTo>
                    <a:pt x="154716" y="16538"/>
                    <a:pt x="138210" y="0"/>
                    <a:pt x="117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2"/>
          <p:cNvGrpSpPr/>
          <p:nvPr/>
        </p:nvGrpSpPr>
        <p:grpSpPr>
          <a:xfrm>
            <a:off x="6581200" y="1396745"/>
            <a:ext cx="353495" cy="353495"/>
            <a:chOff x="1190625" y="238125"/>
            <a:chExt cx="5219200" cy="5219200"/>
          </a:xfrm>
        </p:grpSpPr>
        <p:sp>
          <p:nvSpPr>
            <p:cNvPr id="371" name="Google Shape;371;p22"/>
            <p:cNvSpPr/>
            <p:nvPr/>
          </p:nvSpPr>
          <p:spPr>
            <a:xfrm>
              <a:off x="1697025" y="2602225"/>
              <a:ext cx="490975" cy="490975"/>
            </a:xfrm>
            <a:custGeom>
              <a:rect b="b" l="l" r="r" t="t"/>
              <a:pathLst>
                <a:path extrusionOk="0" h="19639" w="19639">
                  <a:moveTo>
                    <a:pt x="9820" y="6134"/>
                  </a:moveTo>
                  <a:cubicBezTo>
                    <a:pt x="11875" y="6134"/>
                    <a:pt x="13506" y="7797"/>
                    <a:pt x="13506" y="9820"/>
                  </a:cubicBezTo>
                  <a:cubicBezTo>
                    <a:pt x="13506" y="11875"/>
                    <a:pt x="11875" y="13506"/>
                    <a:pt x="9820" y="13506"/>
                  </a:cubicBezTo>
                  <a:cubicBezTo>
                    <a:pt x="7797" y="13506"/>
                    <a:pt x="6133" y="11875"/>
                    <a:pt x="6133" y="9820"/>
                  </a:cubicBezTo>
                  <a:cubicBezTo>
                    <a:pt x="6133" y="7797"/>
                    <a:pt x="7797" y="6134"/>
                    <a:pt x="9820" y="6134"/>
                  </a:cubicBezTo>
                  <a:close/>
                  <a:moveTo>
                    <a:pt x="9820" y="1"/>
                  </a:moveTo>
                  <a:cubicBezTo>
                    <a:pt x="4405" y="1"/>
                    <a:pt x="1" y="4405"/>
                    <a:pt x="1" y="9820"/>
                  </a:cubicBezTo>
                  <a:cubicBezTo>
                    <a:pt x="1" y="15234"/>
                    <a:pt x="4405" y="19638"/>
                    <a:pt x="9820" y="19638"/>
                  </a:cubicBezTo>
                  <a:cubicBezTo>
                    <a:pt x="15234" y="19638"/>
                    <a:pt x="19638" y="15234"/>
                    <a:pt x="19638" y="9820"/>
                  </a:cubicBezTo>
                  <a:cubicBezTo>
                    <a:pt x="19638" y="4405"/>
                    <a:pt x="15234" y="1"/>
                    <a:pt x="9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412450" y="2602225"/>
              <a:ext cx="490950" cy="490975"/>
            </a:xfrm>
            <a:custGeom>
              <a:rect b="b" l="l" r="r" t="t"/>
              <a:pathLst>
                <a:path extrusionOk="0" h="19639" w="19638">
                  <a:moveTo>
                    <a:pt x="9819" y="6134"/>
                  </a:moveTo>
                  <a:cubicBezTo>
                    <a:pt x="11841" y="6134"/>
                    <a:pt x="13505" y="7797"/>
                    <a:pt x="13505" y="9820"/>
                  </a:cubicBezTo>
                  <a:cubicBezTo>
                    <a:pt x="13505" y="11875"/>
                    <a:pt x="11841" y="13506"/>
                    <a:pt x="9819" y="13506"/>
                  </a:cubicBezTo>
                  <a:cubicBezTo>
                    <a:pt x="7764" y="13506"/>
                    <a:pt x="6133" y="11875"/>
                    <a:pt x="6133" y="9820"/>
                  </a:cubicBezTo>
                  <a:cubicBezTo>
                    <a:pt x="6133" y="7797"/>
                    <a:pt x="7764" y="6134"/>
                    <a:pt x="9819" y="6134"/>
                  </a:cubicBezTo>
                  <a:close/>
                  <a:moveTo>
                    <a:pt x="9819" y="1"/>
                  </a:moveTo>
                  <a:cubicBezTo>
                    <a:pt x="4404" y="1"/>
                    <a:pt x="0" y="4405"/>
                    <a:pt x="0" y="9820"/>
                  </a:cubicBezTo>
                  <a:cubicBezTo>
                    <a:pt x="0" y="15234"/>
                    <a:pt x="4404" y="19638"/>
                    <a:pt x="9819" y="19638"/>
                  </a:cubicBezTo>
                  <a:cubicBezTo>
                    <a:pt x="15234" y="19638"/>
                    <a:pt x="19637" y="15234"/>
                    <a:pt x="19637" y="9820"/>
                  </a:cubicBezTo>
                  <a:cubicBezTo>
                    <a:pt x="19637" y="4405"/>
                    <a:pt x="15234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1359425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3" y="1371"/>
                    <a:pt x="6753" y="3067"/>
                  </a:cubicBezTo>
                  <a:lnTo>
                    <a:pt x="6753" y="6753"/>
                  </a:lnTo>
                  <a:lnTo>
                    <a:pt x="3067" y="6753"/>
                  </a:lnTo>
                  <a:cubicBezTo>
                    <a:pt x="1370" y="6753"/>
                    <a:pt x="0" y="8123"/>
                    <a:pt x="0" y="9819"/>
                  </a:cubicBezTo>
                  <a:cubicBezTo>
                    <a:pt x="0" y="11515"/>
                    <a:pt x="1370" y="12885"/>
                    <a:pt x="3067" y="12885"/>
                  </a:cubicBezTo>
                  <a:lnTo>
                    <a:pt x="6753" y="12885"/>
                  </a:lnTo>
                  <a:lnTo>
                    <a:pt x="6753" y="16572"/>
                  </a:lnTo>
                  <a:cubicBezTo>
                    <a:pt x="6753" y="18268"/>
                    <a:pt x="8123" y="19638"/>
                    <a:pt x="9819" y="19638"/>
                  </a:cubicBezTo>
                  <a:cubicBezTo>
                    <a:pt x="11515" y="19638"/>
                    <a:pt x="12885" y="18268"/>
                    <a:pt x="12885" y="16572"/>
                  </a:cubicBezTo>
                  <a:lnTo>
                    <a:pt x="12885" y="12885"/>
                  </a:lnTo>
                  <a:lnTo>
                    <a:pt x="16571" y="12885"/>
                  </a:lnTo>
                  <a:cubicBezTo>
                    <a:pt x="18267" y="12885"/>
                    <a:pt x="19637" y="11515"/>
                    <a:pt x="19637" y="9819"/>
                  </a:cubicBezTo>
                  <a:cubicBezTo>
                    <a:pt x="19637" y="8123"/>
                    <a:pt x="18267" y="6753"/>
                    <a:pt x="16571" y="6753"/>
                  </a:cubicBezTo>
                  <a:lnTo>
                    <a:pt x="12885" y="6753"/>
                  </a:lnTo>
                  <a:lnTo>
                    <a:pt x="12885" y="3067"/>
                  </a:lnTo>
                  <a:cubicBezTo>
                    <a:pt x="12885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750050" y="575725"/>
              <a:ext cx="490950" cy="490950"/>
            </a:xfrm>
            <a:custGeom>
              <a:rect b="b" l="l" r="r" t="t"/>
              <a:pathLst>
                <a:path extrusionOk="0" h="19638" w="19638">
                  <a:moveTo>
                    <a:pt x="9819" y="1"/>
                  </a:moveTo>
                  <a:cubicBezTo>
                    <a:pt x="8123" y="1"/>
                    <a:pt x="6753" y="1371"/>
                    <a:pt x="6753" y="3067"/>
                  </a:cubicBezTo>
                  <a:lnTo>
                    <a:pt x="6753" y="6753"/>
                  </a:lnTo>
                  <a:lnTo>
                    <a:pt x="3067" y="6753"/>
                  </a:lnTo>
                  <a:cubicBezTo>
                    <a:pt x="1371" y="6753"/>
                    <a:pt x="1" y="8123"/>
                    <a:pt x="1" y="9819"/>
                  </a:cubicBezTo>
                  <a:cubicBezTo>
                    <a:pt x="1" y="11515"/>
                    <a:pt x="1371" y="12885"/>
                    <a:pt x="3067" y="12885"/>
                  </a:cubicBezTo>
                  <a:lnTo>
                    <a:pt x="6753" y="12885"/>
                  </a:lnTo>
                  <a:lnTo>
                    <a:pt x="6753" y="16572"/>
                  </a:lnTo>
                  <a:cubicBezTo>
                    <a:pt x="6753" y="18268"/>
                    <a:pt x="8123" y="19638"/>
                    <a:pt x="9819" y="19638"/>
                  </a:cubicBezTo>
                  <a:cubicBezTo>
                    <a:pt x="11515" y="19638"/>
                    <a:pt x="12886" y="18268"/>
                    <a:pt x="12886" y="16572"/>
                  </a:cubicBezTo>
                  <a:lnTo>
                    <a:pt x="12886" y="12885"/>
                  </a:lnTo>
                  <a:lnTo>
                    <a:pt x="16572" y="12885"/>
                  </a:lnTo>
                  <a:cubicBezTo>
                    <a:pt x="18268" y="12885"/>
                    <a:pt x="19638" y="11515"/>
                    <a:pt x="19638" y="9819"/>
                  </a:cubicBezTo>
                  <a:cubicBezTo>
                    <a:pt x="19638" y="8123"/>
                    <a:pt x="18268" y="6753"/>
                    <a:pt x="16572" y="6753"/>
                  </a:cubicBezTo>
                  <a:lnTo>
                    <a:pt x="12886" y="6753"/>
                  </a:lnTo>
                  <a:lnTo>
                    <a:pt x="12886" y="3067"/>
                  </a:lnTo>
                  <a:cubicBezTo>
                    <a:pt x="12886" y="1371"/>
                    <a:pt x="11515" y="1"/>
                    <a:pt x="9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493575" y="2475800"/>
              <a:ext cx="613275" cy="279775"/>
            </a:xfrm>
            <a:custGeom>
              <a:rect b="b" l="l" r="r" t="t"/>
              <a:pathLst>
                <a:path extrusionOk="0" h="11191" w="24531">
                  <a:moveTo>
                    <a:pt x="3468" y="0"/>
                  </a:moveTo>
                  <a:cubicBezTo>
                    <a:pt x="2956" y="0"/>
                    <a:pt x="2436" y="128"/>
                    <a:pt x="1958" y="393"/>
                  </a:cubicBezTo>
                  <a:cubicBezTo>
                    <a:pt x="490" y="1241"/>
                    <a:pt x="1" y="3133"/>
                    <a:pt x="849" y="4601"/>
                  </a:cubicBezTo>
                  <a:cubicBezTo>
                    <a:pt x="3197" y="8646"/>
                    <a:pt x="7568" y="11191"/>
                    <a:pt x="12266" y="11191"/>
                  </a:cubicBezTo>
                  <a:cubicBezTo>
                    <a:pt x="16963" y="11191"/>
                    <a:pt x="21334" y="8646"/>
                    <a:pt x="23683" y="4601"/>
                  </a:cubicBezTo>
                  <a:cubicBezTo>
                    <a:pt x="24531" y="3133"/>
                    <a:pt x="24041" y="1241"/>
                    <a:pt x="22573" y="426"/>
                  </a:cubicBezTo>
                  <a:cubicBezTo>
                    <a:pt x="22086" y="145"/>
                    <a:pt x="21556" y="10"/>
                    <a:pt x="21034" y="10"/>
                  </a:cubicBezTo>
                  <a:cubicBezTo>
                    <a:pt x="19983" y="10"/>
                    <a:pt x="18965" y="554"/>
                    <a:pt x="18398" y="1535"/>
                  </a:cubicBezTo>
                  <a:cubicBezTo>
                    <a:pt x="17126" y="3721"/>
                    <a:pt x="14777" y="5058"/>
                    <a:pt x="12266" y="5058"/>
                  </a:cubicBezTo>
                  <a:cubicBezTo>
                    <a:pt x="9754" y="5058"/>
                    <a:pt x="7405" y="3721"/>
                    <a:pt x="6133" y="1535"/>
                  </a:cubicBezTo>
                  <a:cubicBezTo>
                    <a:pt x="5561" y="545"/>
                    <a:pt x="4530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54051" y="39894"/>
                  </a:moveTo>
                  <a:lnTo>
                    <a:pt x="54051" y="40971"/>
                  </a:lnTo>
                  <a:cubicBezTo>
                    <a:pt x="51017" y="41884"/>
                    <a:pt x="48636" y="44265"/>
                    <a:pt x="47723" y="47299"/>
                  </a:cubicBezTo>
                  <a:lnTo>
                    <a:pt x="36828" y="47299"/>
                  </a:lnTo>
                  <a:cubicBezTo>
                    <a:pt x="34805" y="47299"/>
                    <a:pt x="33142" y="45635"/>
                    <a:pt x="33142" y="43580"/>
                  </a:cubicBezTo>
                  <a:cubicBezTo>
                    <a:pt x="33142" y="41558"/>
                    <a:pt x="34805" y="39894"/>
                    <a:pt x="36828" y="39894"/>
                  </a:cubicBezTo>
                  <a:close/>
                  <a:moveTo>
                    <a:pt x="104384" y="39894"/>
                  </a:moveTo>
                  <a:cubicBezTo>
                    <a:pt x="106406" y="39894"/>
                    <a:pt x="108070" y="41558"/>
                    <a:pt x="108070" y="43580"/>
                  </a:cubicBezTo>
                  <a:lnTo>
                    <a:pt x="108070" y="47299"/>
                  </a:lnTo>
                  <a:lnTo>
                    <a:pt x="100698" y="47299"/>
                  </a:lnTo>
                  <a:lnTo>
                    <a:pt x="100698" y="43580"/>
                  </a:lnTo>
                  <a:cubicBezTo>
                    <a:pt x="100698" y="41558"/>
                    <a:pt x="102329" y="39894"/>
                    <a:pt x="104384" y="39894"/>
                  </a:cubicBezTo>
                  <a:close/>
                  <a:moveTo>
                    <a:pt x="117888" y="19637"/>
                  </a:moveTo>
                  <a:cubicBezTo>
                    <a:pt x="127381" y="19637"/>
                    <a:pt x="135111" y="27335"/>
                    <a:pt x="135111" y="36828"/>
                  </a:cubicBezTo>
                  <a:lnTo>
                    <a:pt x="135111" y="47299"/>
                  </a:lnTo>
                  <a:lnTo>
                    <a:pt x="114202" y="47299"/>
                  </a:lnTo>
                  <a:lnTo>
                    <a:pt x="114202" y="43580"/>
                  </a:lnTo>
                  <a:cubicBezTo>
                    <a:pt x="114202" y="38165"/>
                    <a:pt x="109798" y="33762"/>
                    <a:pt x="104384" y="33762"/>
                  </a:cubicBezTo>
                  <a:cubicBezTo>
                    <a:pt x="98969" y="33762"/>
                    <a:pt x="94565" y="38165"/>
                    <a:pt x="94565" y="43580"/>
                  </a:cubicBezTo>
                  <a:lnTo>
                    <a:pt x="94565" y="47299"/>
                  </a:lnTo>
                  <a:lnTo>
                    <a:pt x="73656" y="47299"/>
                  </a:lnTo>
                  <a:lnTo>
                    <a:pt x="73656" y="36828"/>
                  </a:lnTo>
                  <a:cubicBezTo>
                    <a:pt x="73656" y="27335"/>
                    <a:pt x="81387" y="19637"/>
                    <a:pt x="90879" y="19637"/>
                  </a:cubicBezTo>
                  <a:close/>
                  <a:moveTo>
                    <a:pt x="135111" y="53399"/>
                  </a:moveTo>
                  <a:lnTo>
                    <a:pt x="135111" y="74308"/>
                  </a:lnTo>
                  <a:lnTo>
                    <a:pt x="117301" y="74308"/>
                  </a:lnTo>
                  <a:cubicBezTo>
                    <a:pt x="116322" y="74308"/>
                    <a:pt x="115409" y="73917"/>
                    <a:pt x="114691" y="73232"/>
                  </a:cubicBezTo>
                  <a:lnTo>
                    <a:pt x="111332" y="69839"/>
                  </a:lnTo>
                  <a:cubicBezTo>
                    <a:pt x="109407" y="67947"/>
                    <a:pt x="106895" y="66969"/>
                    <a:pt x="104384" y="66969"/>
                  </a:cubicBezTo>
                  <a:cubicBezTo>
                    <a:pt x="101872" y="66969"/>
                    <a:pt x="99360" y="67947"/>
                    <a:pt x="97436" y="69839"/>
                  </a:cubicBezTo>
                  <a:lnTo>
                    <a:pt x="94076" y="73232"/>
                  </a:lnTo>
                  <a:cubicBezTo>
                    <a:pt x="93358" y="73917"/>
                    <a:pt x="92445" y="74308"/>
                    <a:pt x="91466" y="74308"/>
                  </a:cubicBezTo>
                  <a:lnTo>
                    <a:pt x="73656" y="74308"/>
                  </a:lnTo>
                  <a:lnTo>
                    <a:pt x="73656" y="53399"/>
                  </a:lnTo>
                  <a:close/>
                  <a:moveTo>
                    <a:pt x="67556" y="46646"/>
                  </a:moveTo>
                  <a:lnTo>
                    <a:pt x="67556" y="81060"/>
                  </a:lnTo>
                  <a:lnTo>
                    <a:pt x="56856" y="81060"/>
                  </a:lnTo>
                  <a:cubicBezTo>
                    <a:pt x="54964" y="81060"/>
                    <a:pt x="53399" y="79495"/>
                    <a:pt x="53399" y="77603"/>
                  </a:cubicBezTo>
                  <a:lnTo>
                    <a:pt x="53399" y="50104"/>
                  </a:lnTo>
                  <a:cubicBezTo>
                    <a:pt x="53399" y="48212"/>
                    <a:pt x="54964" y="46646"/>
                    <a:pt x="56856" y="46646"/>
                  </a:cubicBezTo>
                  <a:close/>
                  <a:moveTo>
                    <a:pt x="151911" y="46646"/>
                  </a:moveTo>
                  <a:cubicBezTo>
                    <a:pt x="153803" y="46646"/>
                    <a:pt x="155368" y="48212"/>
                    <a:pt x="155368" y="50104"/>
                  </a:cubicBezTo>
                  <a:lnTo>
                    <a:pt x="155368" y="77603"/>
                  </a:lnTo>
                  <a:cubicBezTo>
                    <a:pt x="155368" y="79495"/>
                    <a:pt x="153803" y="81060"/>
                    <a:pt x="151911" y="81060"/>
                  </a:cubicBezTo>
                  <a:lnTo>
                    <a:pt x="141211" y="81060"/>
                  </a:lnTo>
                  <a:lnTo>
                    <a:pt x="141211" y="46646"/>
                  </a:lnTo>
                  <a:close/>
                  <a:moveTo>
                    <a:pt x="104384" y="73101"/>
                  </a:moveTo>
                  <a:cubicBezTo>
                    <a:pt x="105362" y="73101"/>
                    <a:pt x="106308" y="73460"/>
                    <a:pt x="106993" y="74178"/>
                  </a:cubicBezTo>
                  <a:lnTo>
                    <a:pt x="110386" y="77537"/>
                  </a:lnTo>
                  <a:cubicBezTo>
                    <a:pt x="112212" y="79397"/>
                    <a:pt x="114691" y="80408"/>
                    <a:pt x="117301" y="80408"/>
                  </a:cubicBezTo>
                  <a:lnTo>
                    <a:pt x="135111" y="80408"/>
                  </a:lnTo>
                  <a:lnTo>
                    <a:pt x="135111" y="84127"/>
                  </a:lnTo>
                  <a:cubicBezTo>
                    <a:pt x="135111" y="101056"/>
                    <a:pt x="121313" y="114822"/>
                    <a:pt x="104384" y="114822"/>
                  </a:cubicBezTo>
                  <a:cubicBezTo>
                    <a:pt x="87454" y="114822"/>
                    <a:pt x="73656" y="101056"/>
                    <a:pt x="73656" y="84127"/>
                  </a:cubicBezTo>
                  <a:lnTo>
                    <a:pt x="73656" y="80408"/>
                  </a:lnTo>
                  <a:lnTo>
                    <a:pt x="91466" y="80408"/>
                  </a:lnTo>
                  <a:cubicBezTo>
                    <a:pt x="94076" y="80408"/>
                    <a:pt x="96522" y="79397"/>
                    <a:pt x="98382" y="77537"/>
                  </a:cubicBezTo>
                  <a:lnTo>
                    <a:pt x="101774" y="74178"/>
                  </a:lnTo>
                  <a:cubicBezTo>
                    <a:pt x="102459" y="73460"/>
                    <a:pt x="103405" y="73101"/>
                    <a:pt x="104384" y="73101"/>
                  </a:cubicBezTo>
                  <a:close/>
                  <a:moveTo>
                    <a:pt x="114822" y="119454"/>
                  </a:moveTo>
                  <a:lnTo>
                    <a:pt x="114822" y="124641"/>
                  </a:lnTo>
                  <a:cubicBezTo>
                    <a:pt x="114822" y="130414"/>
                    <a:pt x="110157" y="135111"/>
                    <a:pt x="104384" y="135111"/>
                  </a:cubicBezTo>
                  <a:cubicBezTo>
                    <a:pt x="98610" y="135111"/>
                    <a:pt x="93945" y="130414"/>
                    <a:pt x="93945" y="124641"/>
                  </a:cubicBezTo>
                  <a:lnTo>
                    <a:pt x="93945" y="119454"/>
                  </a:lnTo>
                  <a:cubicBezTo>
                    <a:pt x="97240" y="120433"/>
                    <a:pt x="100763" y="120954"/>
                    <a:pt x="104384" y="120954"/>
                  </a:cubicBezTo>
                  <a:cubicBezTo>
                    <a:pt x="108004" y="120954"/>
                    <a:pt x="111527" y="120433"/>
                    <a:pt x="114822" y="119454"/>
                  </a:cubicBezTo>
                  <a:close/>
                  <a:moveTo>
                    <a:pt x="50332" y="154716"/>
                  </a:moveTo>
                  <a:cubicBezTo>
                    <a:pt x="52388" y="154716"/>
                    <a:pt x="54051" y="156380"/>
                    <a:pt x="54051" y="158435"/>
                  </a:cubicBezTo>
                  <a:lnTo>
                    <a:pt x="54051" y="162121"/>
                  </a:lnTo>
                  <a:lnTo>
                    <a:pt x="33142" y="162121"/>
                  </a:lnTo>
                  <a:lnTo>
                    <a:pt x="33142" y="158435"/>
                  </a:lnTo>
                  <a:cubicBezTo>
                    <a:pt x="33142" y="156380"/>
                    <a:pt x="34805" y="154716"/>
                    <a:pt x="36828" y="154716"/>
                  </a:cubicBezTo>
                  <a:close/>
                  <a:moveTo>
                    <a:pt x="138145" y="127707"/>
                  </a:moveTo>
                  <a:cubicBezTo>
                    <a:pt x="150345" y="127707"/>
                    <a:pt x="160424" y="136840"/>
                    <a:pt x="161925" y="148616"/>
                  </a:cubicBezTo>
                  <a:lnTo>
                    <a:pt x="158435" y="148616"/>
                  </a:lnTo>
                  <a:cubicBezTo>
                    <a:pt x="153020" y="148616"/>
                    <a:pt x="148616" y="153020"/>
                    <a:pt x="148616" y="158435"/>
                  </a:cubicBezTo>
                  <a:lnTo>
                    <a:pt x="148616" y="162121"/>
                  </a:lnTo>
                  <a:lnTo>
                    <a:pt x="107450" y="162121"/>
                  </a:lnTo>
                  <a:lnTo>
                    <a:pt x="107450" y="161795"/>
                  </a:lnTo>
                  <a:cubicBezTo>
                    <a:pt x="107450" y="160098"/>
                    <a:pt x="106080" y="158728"/>
                    <a:pt x="104384" y="158728"/>
                  </a:cubicBezTo>
                  <a:cubicBezTo>
                    <a:pt x="102687" y="158728"/>
                    <a:pt x="101317" y="160098"/>
                    <a:pt x="101317" y="161795"/>
                  </a:cubicBezTo>
                  <a:lnTo>
                    <a:pt x="101317" y="162121"/>
                  </a:lnTo>
                  <a:lnTo>
                    <a:pt x="93945" y="162121"/>
                  </a:lnTo>
                  <a:lnTo>
                    <a:pt x="93945" y="161795"/>
                  </a:lnTo>
                  <a:cubicBezTo>
                    <a:pt x="93945" y="160098"/>
                    <a:pt x="92575" y="158728"/>
                    <a:pt x="90879" y="158728"/>
                  </a:cubicBezTo>
                  <a:cubicBezTo>
                    <a:pt x="89183" y="158728"/>
                    <a:pt x="87813" y="160098"/>
                    <a:pt x="87813" y="161795"/>
                  </a:cubicBezTo>
                  <a:lnTo>
                    <a:pt x="87813" y="162121"/>
                  </a:lnTo>
                  <a:lnTo>
                    <a:pt x="60151" y="162121"/>
                  </a:lnTo>
                  <a:lnTo>
                    <a:pt x="60151" y="158435"/>
                  </a:lnTo>
                  <a:cubicBezTo>
                    <a:pt x="60151" y="153020"/>
                    <a:pt x="55747" y="148616"/>
                    <a:pt x="50332" y="148616"/>
                  </a:cubicBezTo>
                  <a:lnTo>
                    <a:pt x="46842" y="148616"/>
                  </a:lnTo>
                  <a:cubicBezTo>
                    <a:pt x="48343" y="136840"/>
                    <a:pt x="58422" y="127707"/>
                    <a:pt x="70622" y="127707"/>
                  </a:cubicBezTo>
                  <a:lnTo>
                    <a:pt x="88106" y="127707"/>
                  </a:lnTo>
                  <a:cubicBezTo>
                    <a:pt x="89542" y="135372"/>
                    <a:pt x="96294" y="141211"/>
                    <a:pt x="104384" y="141211"/>
                  </a:cubicBezTo>
                  <a:cubicBezTo>
                    <a:pt x="112473" y="141211"/>
                    <a:pt x="119226" y="135372"/>
                    <a:pt x="120661" y="127707"/>
                  </a:cubicBezTo>
                  <a:close/>
                  <a:moveTo>
                    <a:pt x="171939" y="154716"/>
                  </a:moveTo>
                  <a:cubicBezTo>
                    <a:pt x="173962" y="154716"/>
                    <a:pt x="175625" y="156380"/>
                    <a:pt x="175625" y="158435"/>
                  </a:cubicBezTo>
                  <a:lnTo>
                    <a:pt x="175625" y="162121"/>
                  </a:lnTo>
                  <a:lnTo>
                    <a:pt x="154716" y="162121"/>
                  </a:lnTo>
                  <a:lnTo>
                    <a:pt x="154716" y="158435"/>
                  </a:lnTo>
                  <a:cubicBezTo>
                    <a:pt x="154716" y="156380"/>
                    <a:pt x="156380" y="154716"/>
                    <a:pt x="158435" y="154716"/>
                  </a:cubicBezTo>
                  <a:close/>
                  <a:moveTo>
                    <a:pt x="74308" y="168221"/>
                  </a:moveTo>
                  <a:lnTo>
                    <a:pt x="74308" y="189130"/>
                  </a:lnTo>
                  <a:lnTo>
                    <a:pt x="66479" y="189130"/>
                  </a:lnTo>
                  <a:cubicBezTo>
                    <a:pt x="65272" y="185248"/>
                    <a:pt x="61619" y="182378"/>
                    <a:pt x="57313" y="182378"/>
                  </a:cubicBezTo>
                  <a:lnTo>
                    <a:pt x="56856" y="182378"/>
                  </a:lnTo>
                  <a:cubicBezTo>
                    <a:pt x="52583" y="182378"/>
                    <a:pt x="48930" y="185248"/>
                    <a:pt x="47723" y="189130"/>
                  </a:cubicBezTo>
                  <a:lnTo>
                    <a:pt x="19637" y="189130"/>
                  </a:lnTo>
                  <a:lnTo>
                    <a:pt x="19637" y="171939"/>
                  </a:lnTo>
                  <a:cubicBezTo>
                    <a:pt x="19637" y="169884"/>
                    <a:pt x="21268" y="168221"/>
                    <a:pt x="23323" y="168221"/>
                  </a:cubicBezTo>
                  <a:close/>
                  <a:moveTo>
                    <a:pt x="128359" y="168221"/>
                  </a:moveTo>
                  <a:lnTo>
                    <a:pt x="128359" y="189130"/>
                  </a:lnTo>
                  <a:lnTo>
                    <a:pt x="80408" y="189130"/>
                  </a:lnTo>
                  <a:lnTo>
                    <a:pt x="80408" y="168221"/>
                  </a:lnTo>
                  <a:close/>
                  <a:moveTo>
                    <a:pt x="185444" y="168221"/>
                  </a:moveTo>
                  <a:cubicBezTo>
                    <a:pt x="187466" y="168221"/>
                    <a:pt x="189130" y="169884"/>
                    <a:pt x="189130" y="171939"/>
                  </a:cubicBezTo>
                  <a:lnTo>
                    <a:pt x="189130" y="189130"/>
                  </a:lnTo>
                  <a:lnTo>
                    <a:pt x="134459" y="189130"/>
                  </a:lnTo>
                  <a:lnTo>
                    <a:pt x="134459" y="168221"/>
                  </a:lnTo>
                  <a:close/>
                  <a:moveTo>
                    <a:pt x="57313" y="188510"/>
                  </a:moveTo>
                  <a:cubicBezTo>
                    <a:pt x="59238" y="188510"/>
                    <a:pt x="60803" y="190043"/>
                    <a:pt x="60803" y="191968"/>
                  </a:cubicBezTo>
                  <a:lnTo>
                    <a:pt x="60803" y="202667"/>
                  </a:lnTo>
                  <a:lnTo>
                    <a:pt x="53399" y="202667"/>
                  </a:lnTo>
                  <a:lnTo>
                    <a:pt x="53399" y="191968"/>
                  </a:lnTo>
                  <a:cubicBezTo>
                    <a:pt x="53399" y="190043"/>
                    <a:pt x="54964" y="188510"/>
                    <a:pt x="56856" y="188510"/>
                  </a:cubicBezTo>
                  <a:close/>
                  <a:moveTo>
                    <a:pt x="202341" y="195263"/>
                  </a:moveTo>
                  <a:cubicBezTo>
                    <a:pt x="202504" y="195263"/>
                    <a:pt x="202635" y="195393"/>
                    <a:pt x="202635" y="195589"/>
                  </a:cubicBezTo>
                  <a:lnTo>
                    <a:pt x="202635" y="202341"/>
                  </a:lnTo>
                  <a:cubicBezTo>
                    <a:pt x="202635" y="202504"/>
                    <a:pt x="202504" y="202667"/>
                    <a:pt x="202341" y="202667"/>
                  </a:cubicBezTo>
                  <a:lnTo>
                    <a:pt x="66903" y="202667"/>
                  </a:lnTo>
                  <a:lnTo>
                    <a:pt x="66903" y="195263"/>
                  </a:lnTo>
                  <a:close/>
                  <a:moveTo>
                    <a:pt x="90879" y="0"/>
                  </a:moveTo>
                  <a:cubicBezTo>
                    <a:pt x="83833" y="0"/>
                    <a:pt x="77016" y="1990"/>
                    <a:pt x="71111" y="5741"/>
                  </a:cubicBezTo>
                  <a:cubicBezTo>
                    <a:pt x="69676" y="6654"/>
                    <a:pt x="69285" y="8546"/>
                    <a:pt x="70165" y="9949"/>
                  </a:cubicBezTo>
                  <a:cubicBezTo>
                    <a:pt x="70753" y="10872"/>
                    <a:pt x="71744" y="11377"/>
                    <a:pt x="72759" y="11377"/>
                  </a:cubicBezTo>
                  <a:cubicBezTo>
                    <a:pt x="73323" y="11377"/>
                    <a:pt x="73894" y="11221"/>
                    <a:pt x="74406" y="10895"/>
                  </a:cubicBezTo>
                  <a:cubicBezTo>
                    <a:pt x="79332" y="7764"/>
                    <a:pt x="85007" y="6133"/>
                    <a:pt x="90879" y="6133"/>
                  </a:cubicBezTo>
                  <a:lnTo>
                    <a:pt x="117888" y="6133"/>
                  </a:lnTo>
                  <a:cubicBezTo>
                    <a:pt x="134818" y="6133"/>
                    <a:pt x="148616" y="19898"/>
                    <a:pt x="148616" y="36828"/>
                  </a:cubicBezTo>
                  <a:lnTo>
                    <a:pt x="148616" y="40546"/>
                  </a:lnTo>
                  <a:lnTo>
                    <a:pt x="141211" y="40546"/>
                  </a:lnTo>
                  <a:lnTo>
                    <a:pt x="141211" y="36828"/>
                  </a:lnTo>
                  <a:cubicBezTo>
                    <a:pt x="141211" y="23976"/>
                    <a:pt x="130740" y="13505"/>
                    <a:pt x="117888" y="13505"/>
                  </a:cubicBezTo>
                  <a:lnTo>
                    <a:pt x="90879" y="13505"/>
                  </a:lnTo>
                  <a:cubicBezTo>
                    <a:pt x="78027" y="13505"/>
                    <a:pt x="67556" y="23976"/>
                    <a:pt x="67556" y="36828"/>
                  </a:cubicBezTo>
                  <a:lnTo>
                    <a:pt x="67556" y="40546"/>
                  </a:lnTo>
                  <a:lnTo>
                    <a:pt x="60151" y="40546"/>
                  </a:lnTo>
                  <a:lnTo>
                    <a:pt x="60151" y="36828"/>
                  </a:lnTo>
                  <a:cubicBezTo>
                    <a:pt x="60151" y="30141"/>
                    <a:pt x="62271" y="23813"/>
                    <a:pt x="66251" y="18463"/>
                  </a:cubicBezTo>
                  <a:cubicBezTo>
                    <a:pt x="67262" y="17125"/>
                    <a:pt x="66969" y="15201"/>
                    <a:pt x="65631" y="14190"/>
                  </a:cubicBezTo>
                  <a:cubicBezTo>
                    <a:pt x="65078" y="13781"/>
                    <a:pt x="64440" y="13586"/>
                    <a:pt x="63809" y="13586"/>
                  </a:cubicBezTo>
                  <a:cubicBezTo>
                    <a:pt x="62877" y="13586"/>
                    <a:pt x="61961" y="14012"/>
                    <a:pt x="61358" y="14809"/>
                  </a:cubicBezTo>
                  <a:cubicBezTo>
                    <a:pt x="57183" y="20387"/>
                    <a:pt x="54736" y="26879"/>
                    <a:pt x="54149" y="33762"/>
                  </a:cubicBezTo>
                  <a:lnTo>
                    <a:pt x="36828" y="33762"/>
                  </a:lnTo>
                  <a:cubicBezTo>
                    <a:pt x="31413" y="33762"/>
                    <a:pt x="27009" y="38165"/>
                    <a:pt x="27009" y="43580"/>
                  </a:cubicBezTo>
                  <a:cubicBezTo>
                    <a:pt x="27009" y="48995"/>
                    <a:pt x="31413" y="53399"/>
                    <a:pt x="36828" y="53399"/>
                  </a:cubicBezTo>
                  <a:lnTo>
                    <a:pt x="47299" y="53399"/>
                  </a:lnTo>
                  <a:lnTo>
                    <a:pt x="47299" y="77603"/>
                  </a:lnTo>
                  <a:cubicBezTo>
                    <a:pt x="47299" y="82887"/>
                    <a:pt x="51572" y="87193"/>
                    <a:pt x="56856" y="87193"/>
                  </a:cubicBezTo>
                  <a:lnTo>
                    <a:pt x="67686" y="87193"/>
                  </a:lnTo>
                  <a:cubicBezTo>
                    <a:pt x="68763" y="100241"/>
                    <a:pt x="76657" y="111364"/>
                    <a:pt x="87813" y="117007"/>
                  </a:cubicBezTo>
                  <a:lnTo>
                    <a:pt x="87813" y="121574"/>
                  </a:lnTo>
                  <a:lnTo>
                    <a:pt x="70622" y="121574"/>
                  </a:lnTo>
                  <a:cubicBezTo>
                    <a:pt x="55062" y="121574"/>
                    <a:pt x="42210" y="133448"/>
                    <a:pt x="40677" y="148616"/>
                  </a:cubicBezTo>
                  <a:lnTo>
                    <a:pt x="36828" y="148616"/>
                  </a:lnTo>
                  <a:cubicBezTo>
                    <a:pt x="31413" y="148616"/>
                    <a:pt x="27009" y="153020"/>
                    <a:pt x="27009" y="158435"/>
                  </a:cubicBezTo>
                  <a:lnTo>
                    <a:pt x="27009" y="162121"/>
                  </a:lnTo>
                  <a:lnTo>
                    <a:pt x="23323" y="162121"/>
                  </a:lnTo>
                  <a:cubicBezTo>
                    <a:pt x="17908" y="162121"/>
                    <a:pt x="13505" y="166524"/>
                    <a:pt x="13505" y="171939"/>
                  </a:cubicBezTo>
                  <a:lnTo>
                    <a:pt x="13505" y="189130"/>
                  </a:lnTo>
                  <a:lnTo>
                    <a:pt x="6426" y="189130"/>
                  </a:lnTo>
                  <a:cubicBezTo>
                    <a:pt x="2903" y="189130"/>
                    <a:pt x="0" y="192033"/>
                    <a:pt x="0" y="195589"/>
                  </a:cubicBezTo>
                  <a:lnTo>
                    <a:pt x="0" y="202341"/>
                  </a:lnTo>
                  <a:cubicBezTo>
                    <a:pt x="0" y="205897"/>
                    <a:pt x="2903" y="208767"/>
                    <a:pt x="6426" y="208767"/>
                  </a:cubicBezTo>
                  <a:lnTo>
                    <a:pt x="23976" y="208767"/>
                  </a:lnTo>
                  <a:cubicBezTo>
                    <a:pt x="25639" y="208767"/>
                    <a:pt x="27009" y="207397"/>
                    <a:pt x="27009" y="205701"/>
                  </a:cubicBezTo>
                  <a:cubicBezTo>
                    <a:pt x="27009" y="204005"/>
                    <a:pt x="25639" y="202667"/>
                    <a:pt x="23976" y="202667"/>
                  </a:cubicBezTo>
                  <a:lnTo>
                    <a:pt x="6426" y="202667"/>
                  </a:lnTo>
                  <a:cubicBezTo>
                    <a:pt x="6263" y="202667"/>
                    <a:pt x="6100" y="202504"/>
                    <a:pt x="6100" y="202341"/>
                  </a:cubicBezTo>
                  <a:lnTo>
                    <a:pt x="6100" y="195589"/>
                  </a:lnTo>
                  <a:cubicBezTo>
                    <a:pt x="6100" y="195393"/>
                    <a:pt x="6263" y="195263"/>
                    <a:pt x="6426" y="195263"/>
                  </a:cubicBezTo>
                  <a:lnTo>
                    <a:pt x="47299" y="195263"/>
                  </a:lnTo>
                  <a:lnTo>
                    <a:pt x="47299" y="202667"/>
                  </a:lnTo>
                  <a:lnTo>
                    <a:pt x="36208" y="202667"/>
                  </a:lnTo>
                  <a:cubicBezTo>
                    <a:pt x="34512" y="202667"/>
                    <a:pt x="33142" y="204005"/>
                    <a:pt x="33142" y="205701"/>
                  </a:cubicBezTo>
                  <a:cubicBezTo>
                    <a:pt x="33142" y="207397"/>
                    <a:pt x="34512" y="208767"/>
                    <a:pt x="36208" y="208767"/>
                  </a:cubicBezTo>
                  <a:lnTo>
                    <a:pt x="202341" y="208767"/>
                  </a:lnTo>
                  <a:cubicBezTo>
                    <a:pt x="205897" y="208767"/>
                    <a:pt x="208767" y="205897"/>
                    <a:pt x="208767" y="202341"/>
                  </a:cubicBezTo>
                  <a:lnTo>
                    <a:pt x="208767" y="195589"/>
                  </a:lnTo>
                  <a:cubicBezTo>
                    <a:pt x="208767" y="192033"/>
                    <a:pt x="205897" y="189130"/>
                    <a:pt x="202341" y="189130"/>
                  </a:cubicBezTo>
                  <a:lnTo>
                    <a:pt x="195263" y="189130"/>
                  </a:lnTo>
                  <a:lnTo>
                    <a:pt x="195263" y="171939"/>
                  </a:lnTo>
                  <a:cubicBezTo>
                    <a:pt x="195263" y="166524"/>
                    <a:pt x="190859" y="162121"/>
                    <a:pt x="185444" y="162121"/>
                  </a:cubicBezTo>
                  <a:lnTo>
                    <a:pt x="181758" y="162121"/>
                  </a:lnTo>
                  <a:lnTo>
                    <a:pt x="181758" y="158435"/>
                  </a:lnTo>
                  <a:cubicBezTo>
                    <a:pt x="181758" y="153020"/>
                    <a:pt x="177354" y="148616"/>
                    <a:pt x="171939" y="148616"/>
                  </a:cubicBezTo>
                  <a:lnTo>
                    <a:pt x="168090" y="148616"/>
                  </a:lnTo>
                  <a:cubicBezTo>
                    <a:pt x="166557" y="133448"/>
                    <a:pt x="153705" y="121607"/>
                    <a:pt x="138145" y="121607"/>
                  </a:cubicBezTo>
                  <a:lnTo>
                    <a:pt x="120954" y="121607"/>
                  </a:lnTo>
                  <a:lnTo>
                    <a:pt x="120954" y="117007"/>
                  </a:lnTo>
                  <a:cubicBezTo>
                    <a:pt x="132110" y="111364"/>
                    <a:pt x="140004" y="100241"/>
                    <a:pt x="141081" y="87193"/>
                  </a:cubicBezTo>
                  <a:lnTo>
                    <a:pt x="151911" y="87193"/>
                  </a:lnTo>
                  <a:cubicBezTo>
                    <a:pt x="157195" y="87193"/>
                    <a:pt x="161468" y="82887"/>
                    <a:pt x="161468" y="77603"/>
                  </a:cubicBezTo>
                  <a:lnTo>
                    <a:pt x="161468" y="50104"/>
                  </a:lnTo>
                  <a:cubicBezTo>
                    <a:pt x="161468" y="45798"/>
                    <a:pt x="158630" y="42177"/>
                    <a:pt x="154716" y="40971"/>
                  </a:cubicBezTo>
                  <a:lnTo>
                    <a:pt x="154716" y="36828"/>
                  </a:lnTo>
                  <a:cubicBezTo>
                    <a:pt x="154716" y="16538"/>
                    <a:pt x="138210" y="0"/>
                    <a:pt x="117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2"/>
          <p:cNvSpPr/>
          <p:nvPr/>
        </p:nvSpPr>
        <p:spPr>
          <a:xfrm>
            <a:off x="970800" y="4186525"/>
            <a:ext cx="403500" cy="403500"/>
          </a:xfrm>
          <a:prstGeom prst="ellipse">
            <a:avLst/>
          </a:prstGeom>
          <a:solidFill>
            <a:srgbClr val="EC9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1516400" y="4067575"/>
            <a:ext cx="24390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9" name="Google Shape;379;p22"/>
          <p:cNvSpPr txBox="1"/>
          <p:nvPr>
            <p:ph type="title"/>
          </p:nvPr>
        </p:nvSpPr>
        <p:spPr>
          <a:xfrm>
            <a:off x="1516400" y="4299700"/>
            <a:ext cx="4191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it’s really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457200" y="3836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r>
              <a:rPr lang="en"/>
              <a:t> Infographics</a:t>
            </a:r>
            <a:endParaRPr/>
          </a:p>
        </p:txBody>
      </p:sp>
      <p:grpSp>
        <p:nvGrpSpPr>
          <p:cNvPr id="385" name="Google Shape;385;p23"/>
          <p:cNvGrpSpPr/>
          <p:nvPr/>
        </p:nvGrpSpPr>
        <p:grpSpPr>
          <a:xfrm>
            <a:off x="2609796" y="1647825"/>
            <a:ext cx="3924056" cy="2628949"/>
            <a:chOff x="1092591" y="1607671"/>
            <a:chExt cx="4914900" cy="3144300"/>
          </a:xfrm>
        </p:grpSpPr>
        <p:cxnSp>
          <p:nvCxnSpPr>
            <p:cNvPr id="386" name="Google Shape;386;p23"/>
            <p:cNvCxnSpPr/>
            <p:nvPr/>
          </p:nvCxnSpPr>
          <p:spPr>
            <a:xfrm>
              <a:off x="1092591" y="4557391"/>
              <a:ext cx="4914900" cy="0"/>
            </a:xfrm>
            <a:prstGeom prst="straightConnector1">
              <a:avLst/>
            </a:prstGeom>
            <a:noFill/>
            <a:ln cap="flat" cmpd="sng" w="19050">
              <a:solidFill>
                <a:srgbClr val="DADADA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87" name="Google Shape;387;p23"/>
            <p:cNvCxnSpPr/>
            <p:nvPr/>
          </p:nvCxnSpPr>
          <p:spPr>
            <a:xfrm>
              <a:off x="1323245" y="1607671"/>
              <a:ext cx="0" cy="3144300"/>
            </a:xfrm>
            <a:prstGeom prst="straightConnector1">
              <a:avLst/>
            </a:prstGeom>
            <a:noFill/>
            <a:ln cap="flat" cmpd="sng" w="19050">
              <a:solidFill>
                <a:srgbClr val="DADADA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388" name="Google Shape;388;p23"/>
          <p:cNvSpPr txBox="1"/>
          <p:nvPr>
            <p:ph type="title"/>
          </p:nvPr>
        </p:nvSpPr>
        <p:spPr>
          <a:xfrm>
            <a:off x="7794300" y="2113600"/>
            <a:ext cx="892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BE1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7BE1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9" name="Google Shape;389;p23"/>
          <p:cNvSpPr txBox="1"/>
          <p:nvPr>
            <p:ph type="title"/>
          </p:nvPr>
        </p:nvSpPr>
        <p:spPr>
          <a:xfrm>
            <a:off x="6697800" y="2473350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3"/>
          <p:cNvSpPr txBox="1"/>
          <p:nvPr>
            <p:ph type="title"/>
          </p:nvPr>
        </p:nvSpPr>
        <p:spPr>
          <a:xfrm>
            <a:off x="457200" y="3604563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3"/>
          <p:cNvSpPr txBox="1"/>
          <p:nvPr>
            <p:ph type="title"/>
          </p:nvPr>
        </p:nvSpPr>
        <p:spPr>
          <a:xfrm>
            <a:off x="457200" y="2113588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9B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EC9B3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2" name="Google Shape;392;p23"/>
          <p:cNvSpPr txBox="1"/>
          <p:nvPr>
            <p:ph type="title"/>
          </p:nvPr>
        </p:nvSpPr>
        <p:spPr>
          <a:xfrm>
            <a:off x="457200" y="2473338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3"/>
          <p:cNvSpPr txBox="1"/>
          <p:nvPr>
            <p:ph type="title"/>
          </p:nvPr>
        </p:nvSpPr>
        <p:spPr>
          <a:xfrm>
            <a:off x="7625700" y="3284188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818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00818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4" name="Google Shape;394;p23"/>
          <p:cNvSpPr txBox="1"/>
          <p:nvPr>
            <p:ph type="title"/>
          </p:nvPr>
        </p:nvSpPr>
        <p:spPr>
          <a:xfrm>
            <a:off x="457200" y="3276150"/>
            <a:ext cx="10611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4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29346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5" name="Google Shape;395;p23"/>
          <p:cNvSpPr txBox="1"/>
          <p:nvPr>
            <p:ph type="title"/>
          </p:nvPr>
        </p:nvSpPr>
        <p:spPr>
          <a:xfrm>
            <a:off x="6697800" y="3612600"/>
            <a:ext cx="1989000" cy="4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beautiful planet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2957715" y="1727514"/>
            <a:ext cx="3312752" cy="2304809"/>
          </a:xfrm>
          <a:custGeom>
            <a:rect b="b" l="l" r="r" t="t"/>
            <a:pathLst>
              <a:path extrusionOk="0" h="103552" w="136933">
                <a:moveTo>
                  <a:pt x="0" y="103552"/>
                </a:moveTo>
                <a:lnTo>
                  <a:pt x="34404" y="66423"/>
                </a:lnTo>
                <a:lnTo>
                  <a:pt x="58248" y="88905"/>
                </a:lnTo>
                <a:lnTo>
                  <a:pt x="99804" y="39854"/>
                </a:lnTo>
                <a:lnTo>
                  <a:pt x="117176" y="58929"/>
                </a:lnTo>
                <a:lnTo>
                  <a:pt x="136933" y="0"/>
                </a:lnTo>
              </a:path>
            </a:pathLst>
          </a:custGeom>
          <a:noFill/>
          <a:ln cap="flat" cmpd="sng" w="19050">
            <a:solidFill>
              <a:srgbClr val="EC9B3B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397" name="Google Shape;397;p23"/>
          <p:cNvSpPr/>
          <p:nvPr/>
        </p:nvSpPr>
        <p:spPr>
          <a:xfrm>
            <a:off x="2965964" y="2561525"/>
            <a:ext cx="3304502" cy="1311590"/>
          </a:xfrm>
          <a:custGeom>
            <a:rect b="b" l="l" r="r" t="t"/>
            <a:pathLst>
              <a:path extrusionOk="0" h="58928" w="136592">
                <a:moveTo>
                  <a:pt x="0" y="0"/>
                </a:moveTo>
                <a:lnTo>
                  <a:pt x="25887" y="58928"/>
                </a:lnTo>
                <a:lnTo>
                  <a:pt x="63697" y="12944"/>
                </a:lnTo>
                <a:lnTo>
                  <a:pt x="111045" y="51435"/>
                </a:lnTo>
                <a:lnTo>
                  <a:pt x="136592" y="30656"/>
                </a:lnTo>
              </a:path>
            </a:pathLst>
          </a:custGeom>
          <a:noFill/>
          <a:ln cap="flat" cmpd="sng" w="19050">
            <a:solidFill>
              <a:srgbClr val="F7BE16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398" name="Google Shape;398;p23"/>
          <p:cNvSpPr/>
          <p:nvPr/>
        </p:nvSpPr>
        <p:spPr>
          <a:xfrm>
            <a:off x="3015388" y="2008055"/>
            <a:ext cx="3304526" cy="1319180"/>
          </a:xfrm>
          <a:custGeom>
            <a:rect b="b" l="l" r="r" t="t"/>
            <a:pathLst>
              <a:path extrusionOk="0" h="59269" w="136593">
                <a:moveTo>
                  <a:pt x="0" y="0"/>
                </a:moveTo>
                <a:lnTo>
                  <a:pt x="40876" y="47347"/>
                </a:lnTo>
                <a:lnTo>
                  <a:pt x="73236" y="11581"/>
                </a:lnTo>
                <a:lnTo>
                  <a:pt x="111046" y="59269"/>
                </a:lnTo>
                <a:lnTo>
                  <a:pt x="136593" y="37810"/>
                </a:lnTo>
              </a:path>
            </a:pathLst>
          </a:custGeom>
          <a:noFill/>
          <a:ln cap="flat" cmpd="sng" w="19050">
            <a:solidFill>
              <a:srgbClr val="00818A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399" name="Google Shape;399;p23"/>
          <p:cNvSpPr/>
          <p:nvPr/>
        </p:nvSpPr>
        <p:spPr>
          <a:xfrm>
            <a:off x="3007163" y="1909474"/>
            <a:ext cx="3329227" cy="985607"/>
          </a:xfrm>
          <a:custGeom>
            <a:rect b="b" l="l" r="r" t="t"/>
            <a:pathLst>
              <a:path extrusionOk="0" h="44282" w="137614">
                <a:moveTo>
                  <a:pt x="0" y="21119"/>
                </a:moveTo>
                <a:lnTo>
                  <a:pt x="44963" y="0"/>
                </a:lnTo>
                <a:lnTo>
                  <a:pt x="77323" y="44282"/>
                </a:lnTo>
                <a:lnTo>
                  <a:pt x="107639" y="7154"/>
                </a:lnTo>
                <a:lnTo>
                  <a:pt x="137614" y="29635"/>
                </a:lnTo>
              </a:path>
            </a:pathLst>
          </a:custGeom>
          <a:noFill/>
          <a:ln cap="flat" cmpd="sng" w="19050">
            <a:solidFill>
              <a:srgbClr val="293462"/>
            </a:solidFill>
            <a:prstDash val="solid"/>
            <a:round/>
            <a:headEnd len="med" w="med" type="oval"/>
            <a:tailEnd len="med" w="med" type="oval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