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e0f0b6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e0f0b6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e0f0b6c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4e0f0b6c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350" y="1310047"/>
            <a:ext cx="367897" cy="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08984" y="1520400"/>
            <a:ext cx="9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94101" y="207903"/>
            <a:ext cx="73149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1. Manager recieves task to mark up dataset</a:t>
            </a:r>
            <a:endParaRPr sz="1000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2. Manager </a:t>
            </a:r>
            <a:r>
              <a:rPr lang="en" sz="1000">
                <a:solidFill>
                  <a:schemeClr val="dk1"/>
                </a:solidFill>
              </a:rPr>
              <a:t>creates jobs for labelers and reviewer(s)</a:t>
            </a:r>
            <a:endParaRPr sz="1000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3. Labelers mark up recieved data</a:t>
            </a:r>
            <a:endParaRPr sz="1000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4. Reviewer uses application to filter labelled data and transfer the best ones to resulting project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957225" y="15188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Labeling job for reviewer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752316" y="3023748"/>
            <a:ext cx="11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Labeler #N</a:t>
            </a:r>
            <a:endParaRPr/>
          </a:p>
        </p:txBody>
      </p:sp>
      <p:grpSp>
        <p:nvGrpSpPr>
          <p:cNvPr id="59" name="Google Shape;59;p13"/>
          <p:cNvGrpSpPr/>
          <p:nvPr/>
        </p:nvGrpSpPr>
        <p:grpSpPr>
          <a:xfrm>
            <a:off x="701877" y="2811294"/>
            <a:ext cx="1149840" cy="603004"/>
            <a:chOff x="-3027662" y="4360465"/>
            <a:chExt cx="1023900" cy="603004"/>
          </a:xfrm>
        </p:grpSpPr>
        <p:sp>
          <p:nvSpPr>
            <p:cNvPr id="60" name="Google Shape;60;p13"/>
            <p:cNvSpPr txBox="1"/>
            <p:nvPr/>
          </p:nvSpPr>
          <p:spPr>
            <a:xfrm>
              <a:off x="-3027662" y="4563269"/>
              <a:ext cx="102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Labeler #1</a:t>
              </a:r>
              <a:endParaRPr/>
            </a:p>
          </p:txBody>
        </p:sp>
        <p:pic>
          <p:nvPicPr>
            <p:cNvPr id="61" name="Google Shape;61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679512" y="4360465"/>
              <a:ext cx="327600" cy="327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" name="Google Shape;62;p13"/>
          <p:cNvGrpSpPr/>
          <p:nvPr/>
        </p:nvGrpSpPr>
        <p:grpSpPr>
          <a:xfrm>
            <a:off x="2209230" y="2806111"/>
            <a:ext cx="1149840" cy="611041"/>
            <a:chOff x="-101854" y="3039003"/>
            <a:chExt cx="1023900" cy="611041"/>
          </a:xfrm>
        </p:grpSpPr>
        <p:sp>
          <p:nvSpPr>
            <p:cNvPr id="63" name="Google Shape;63;p13"/>
            <p:cNvSpPr txBox="1"/>
            <p:nvPr/>
          </p:nvSpPr>
          <p:spPr>
            <a:xfrm>
              <a:off x="-101854" y="3249844"/>
              <a:ext cx="102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Labeler #2</a:t>
              </a:r>
              <a:endParaRPr/>
            </a:p>
          </p:txBody>
        </p:sp>
        <p:pic>
          <p:nvPicPr>
            <p:cNvPr id="64" name="Google Shape;64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6296" y="3039003"/>
              <a:ext cx="327600" cy="327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291" y="2820945"/>
            <a:ext cx="367897" cy="3275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6722423" y="1526313"/>
            <a:ext cx="10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Reviewer</a:t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785" y="1249387"/>
            <a:ext cx="367897" cy="3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075" y="3733878"/>
            <a:ext cx="487750" cy="43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901" y="3772209"/>
            <a:ext cx="487750" cy="43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566" y="3823395"/>
            <a:ext cx="487750" cy="4343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1869634" y="4423935"/>
            <a:ext cx="18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Labelled Dataset</a:t>
            </a:r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425416" y="1168277"/>
            <a:ext cx="1436205" cy="753244"/>
            <a:chOff x="61825" y="1168278"/>
            <a:chExt cx="1278900" cy="753244"/>
          </a:xfrm>
        </p:grpSpPr>
        <p:pic>
          <p:nvPicPr>
            <p:cNvPr id="73" name="Google Shape;7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0452" y="1168278"/>
              <a:ext cx="367627" cy="367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8209" y="1200723"/>
              <a:ext cx="367627" cy="367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7150" y="1244049"/>
              <a:ext cx="367627" cy="3676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3"/>
            <p:cNvSpPr txBox="1"/>
            <p:nvPr/>
          </p:nvSpPr>
          <p:spPr>
            <a:xfrm>
              <a:off x="61825" y="1521321"/>
              <a:ext cx="127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Clear</a:t>
              </a:r>
              <a:r>
                <a:rPr lang="en"/>
                <a:t> Dataset</a:t>
              </a:r>
              <a:endParaRPr/>
            </a:p>
          </p:txBody>
        </p:sp>
      </p:grpSp>
      <p:sp>
        <p:nvSpPr>
          <p:cNvPr id="77" name="Google Shape;77;p13"/>
          <p:cNvSpPr/>
          <p:nvPr/>
        </p:nvSpPr>
        <p:spPr>
          <a:xfrm>
            <a:off x="703425" y="3642833"/>
            <a:ext cx="4182300" cy="83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5830394" y="2237807"/>
            <a:ext cx="2855700" cy="9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(Review labels side-by-side)</a:t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3501447" y="2222938"/>
            <a:ext cx="16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Labeling job #N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1962843" y="2222938"/>
            <a:ext cx="16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Labeling job #2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457200" y="2222938"/>
            <a:ext cx="16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Labeling job #1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2" name="Google Shape;82;p13"/>
          <p:cNvCxnSpPr/>
          <p:nvPr/>
        </p:nvCxnSpPr>
        <p:spPr>
          <a:xfrm>
            <a:off x="4322550" y="2549525"/>
            <a:ext cx="48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/>
          <p:nvPr/>
        </p:nvCxnSpPr>
        <p:spPr>
          <a:xfrm>
            <a:off x="2783945" y="2549525"/>
            <a:ext cx="300" cy="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/>
          <p:nvPr/>
        </p:nvCxnSpPr>
        <p:spPr>
          <a:xfrm flipH="1">
            <a:off x="1276800" y="2549525"/>
            <a:ext cx="1500" cy="2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" name="Google Shape;8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756" y="3728729"/>
            <a:ext cx="487750" cy="43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2582" y="3767060"/>
            <a:ext cx="487750" cy="43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247" y="3818246"/>
            <a:ext cx="487750" cy="43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4359" y="3720852"/>
            <a:ext cx="487750" cy="43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185" y="3759184"/>
            <a:ext cx="487750" cy="43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851" y="3810370"/>
            <a:ext cx="487750" cy="434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3"/>
          <p:cNvCxnSpPr>
            <a:stCxn id="55" idx="2"/>
            <a:endCxn id="79" idx="0"/>
          </p:cNvCxnSpPr>
          <p:nvPr/>
        </p:nvCxnSpPr>
        <p:spPr>
          <a:xfrm>
            <a:off x="2781334" y="1920600"/>
            <a:ext cx="15411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3"/>
          <p:cNvCxnSpPr/>
          <p:nvPr/>
        </p:nvCxnSpPr>
        <p:spPr>
          <a:xfrm>
            <a:off x="1768069" y="1702243"/>
            <a:ext cx="47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3"/>
          <p:cNvCxnSpPr>
            <a:stCxn id="55" idx="2"/>
            <a:endCxn id="81" idx="0"/>
          </p:cNvCxnSpPr>
          <p:nvPr/>
        </p:nvCxnSpPr>
        <p:spPr>
          <a:xfrm flipH="1">
            <a:off x="1278334" y="1920600"/>
            <a:ext cx="15030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3"/>
          <p:cNvCxnSpPr>
            <a:stCxn id="55" idx="2"/>
            <a:endCxn id="80" idx="0"/>
          </p:cNvCxnSpPr>
          <p:nvPr/>
        </p:nvCxnSpPr>
        <p:spPr>
          <a:xfrm>
            <a:off x="2781334" y="1920600"/>
            <a:ext cx="27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>
            <a:stCxn id="55" idx="3"/>
            <a:endCxn id="57" idx="1"/>
          </p:cNvCxnSpPr>
          <p:nvPr/>
        </p:nvCxnSpPr>
        <p:spPr>
          <a:xfrm flipH="1" rot="10800000">
            <a:off x="3253684" y="1719000"/>
            <a:ext cx="7035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3"/>
          <p:cNvCxnSpPr>
            <a:stCxn id="57" idx="3"/>
            <a:endCxn id="66" idx="1"/>
          </p:cNvCxnSpPr>
          <p:nvPr/>
        </p:nvCxnSpPr>
        <p:spPr>
          <a:xfrm>
            <a:off x="6124125" y="1718925"/>
            <a:ext cx="5982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3"/>
          <p:cNvCxnSpPr/>
          <p:nvPr/>
        </p:nvCxnSpPr>
        <p:spPr>
          <a:xfrm>
            <a:off x="7254773" y="1850313"/>
            <a:ext cx="36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3"/>
          <p:cNvCxnSpPr>
            <a:stCxn id="77" idx="3"/>
            <a:endCxn id="78" idx="1"/>
          </p:cNvCxnSpPr>
          <p:nvPr/>
        </p:nvCxnSpPr>
        <p:spPr>
          <a:xfrm flipH="1" rot="10800000">
            <a:off x="4885725" y="2734883"/>
            <a:ext cx="944700" cy="13263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9" name="Google Shape;9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646" y="3812408"/>
            <a:ext cx="412848" cy="36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4816" y="3844853"/>
            <a:ext cx="412848" cy="36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8548" y="3888179"/>
            <a:ext cx="412848" cy="367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6345537" y="4430941"/>
            <a:ext cx="18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Validated</a:t>
            </a:r>
            <a:r>
              <a:rPr lang="en"/>
              <a:t> Dataset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6821388" y="3669617"/>
            <a:ext cx="878400" cy="7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3"/>
          <p:cNvCxnSpPr>
            <a:stCxn id="78" idx="2"/>
            <a:endCxn id="103" idx="0"/>
          </p:cNvCxnSpPr>
          <p:nvPr/>
        </p:nvCxnSpPr>
        <p:spPr>
          <a:xfrm>
            <a:off x="7258244" y="3231707"/>
            <a:ext cx="2400" cy="4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3"/>
          <p:cNvCxnSpPr>
            <a:endCxn id="78" idx="1"/>
          </p:cNvCxnSpPr>
          <p:nvPr/>
        </p:nvCxnSpPr>
        <p:spPr>
          <a:xfrm flipH="1" rot="10800000">
            <a:off x="5382794" y="2734757"/>
            <a:ext cx="447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3"/>
          <p:cNvSpPr txBox="1"/>
          <p:nvPr/>
        </p:nvSpPr>
        <p:spPr>
          <a:xfrm>
            <a:off x="717690" y="4135379"/>
            <a:ext cx="10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Markup #1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2269294" y="4135379"/>
            <a:ext cx="10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Markup #2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3820900" y="4135375"/>
            <a:ext cx="10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Markup #N</a:t>
            </a:r>
            <a:endParaRPr/>
          </a:p>
        </p:txBody>
      </p:sp>
      <p:cxnSp>
        <p:nvCxnSpPr>
          <p:cNvPr id="109" name="Google Shape;109;p13"/>
          <p:cNvCxnSpPr/>
          <p:nvPr/>
        </p:nvCxnSpPr>
        <p:spPr>
          <a:xfrm>
            <a:off x="4315925" y="3297154"/>
            <a:ext cx="4800" cy="5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3"/>
          <p:cNvCxnSpPr/>
          <p:nvPr/>
        </p:nvCxnSpPr>
        <p:spPr>
          <a:xfrm>
            <a:off x="2777332" y="3297154"/>
            <a:ext cx="300" cy="4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3"/>
          <p:cNvCxnSpPr/>
          <p:nvPr/>
        </p:nvCxnSpPr>
        <p:spPr>
          <a:xfrm flipH="1">
            <a:off x="1270200" y="3297154"/>
            <a:ext cx="1500" cy="4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