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15" r:id="rId4"/>
    <p:sldId id="312" r:id="rId5"/>
    <p:sldId id="30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45220-92F2-4BF6-B85A-EEFFCDA1791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B117-0475-4FB2-BDCA-CB6964EC7856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DESPACHOS POR COMPUERTAS LATERALES DE SILOS</a:t>
          </a:r>
        </a:p>
      </dgm:t>
    </dgm:pt>
    <dgm:pt modelId="{29F19C99-78BC-4FC3-955D-D66E5E72BF2B}" type="parTrans" cxnId="{7E4E7AA3-235C-4848-969B-893545EE654B}">
      <dgm:prSet/>
      <dgm:spPr/>
      <dgm:t>
        <a:bodyPr/>
        <a:lstStyle/>
        <a:p>
          <a:endParaRPr lang="en-US"/>
        </a:p>
      </dgm:t>
    </dgm:pt>
    <dgm:pt modelId="{AB2232C9-9306-4E29-9657-F1247AE2983D}" type="sibTrans" cxnId="{7E4E7AA3-235C-4848-969B-893545EE654B}">
      <dgm:prSet/>
      <dgm:spPr/>
      <dgm:t>
        <a:bodyPr/>
        <a:lstStyle/>
        <a:p>
          <a:endParaRPr lang="en-US"/>
        </a:p>
      </dgm:t>
    </dgm:pt>
    <dgm:pt modelId="{C7264671-6003-4306-82D8-9E88ACF46C51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DESPACHOS POR COMPUERTAS INFERIRORES &amp; SILO PULMÓN</a:t>
          </a:r>
        </a:p>
      </dgm:t>
    </dgm:pt>
    <dgm:pt modelId="{4C49EFCB-FDBF-481D-83B6-9A58D286FAEE}" type="parTrans" cxnId="{59A686FC-AEB8-4714-851F-741822743E63}">
      <dgm:prSet/>
      <dgm:spPr/>
      <dgm:t>
        <a:bodyPr/>
        <a:lstStyle/>
        <a:p>
          <a:endParaRPr lang="en-US"/>
        </a:p>
      </dgm:t>
    </dgm:pt>
    <dgm:pt modelId="{738390D6-BD5B-43EB-8EF6-548015128165}" type="sibTrans" cxnId="{59A686FC-AEB8-4714-851F-741822743E63}">
      <dgm:prSet/>
      <dgm:spPr/>
      <dgm:t>
        <a:bodyPr/>
        <a:lstStyle/>
        <a:p>
          <a:endParaRPr lang="en-US"/>
        </a:p>
      </dgm:t>
    </dgm:pt>
    <dgm:pt modelId="{23B16B45-9B8A-4752-BF39-5E2A53B198A4}" type="pres">
      <dgm:prSet presAssocID="{4D145220-92F2-4BF6-B85A-EEFFCDA1791F}" presName="Name0" presStyleCnt="0">
        <dgm:presLayoutVars>
          <dgm:dir/>
          <dgm:resizeHandles val="exact"/>
        </dgm:presLayoutVars>
      </dgm:prSet>
      <dgm:spPr/>
    </dgm:pt>
    <dgm:pt modelId="{C1A282AF-19E2-4A81-8C4B-9BDE06177722}" type="pres">
      <dgm:prSet presAssocID="{75DFB117-0475-4FB2-BDCA-CB6964EC7856}" presName="node" presStyleLbl="node1" presStyleIdx="0" presStyleCnt="2">
        <dgm:presLayoutVars>
          <dgm:bulletEnabled val="1"/>
        </dgm:presLayoutVars>
      </dgm:prSet>
      <dgm:spPr/>
    </dgm:pt>
    <dgm:pt modelId="{633FCCC2-202C-475F-899E-4532A6E8EB5E}" type="pres">
      <dgm:prSet presAssocID="{AB2232C9-9306-4E29-9657-F1247AE2983D}" presName="sibTrans" presStyleLbl="sibTrans1D1" presStyleIdx="0" presStyleCnt="1"/>
      <dgm:spPr/>
    </dgm:pt>
    <dgm:pt modelId="{2D7A405C-4D96-43D5-96D3-373AB5F101AD}" type="pres">
      <dgm:prSet presAssocID="{AB2232C9-9306-4E29-9657-F1247AE2983D}" presName="connectorText" presStyleLbl="sibTrans1D1" presStyleIdx="0" presStyleCnt="1"/>
      <dgm:spPr/>
    </dgm:pt>
    <dgm:pt modelId="{0592E44A-7008-4E71-B9AD-3B0C4E046B80}" type="pres">
      <dgm:prSet presAssocID="{C7264671-6003-4306-82D8-9E88ACF46C51}" presName="node" presStyleLbl="node1" presStyleIdx="1" presStyleCnt="2">
        <dgm:presLayoutVars>
          <dgm:bulletEnabled val="1"/>
        </dgm:presLayoutVars>
      </dgm:prSet>
      <dgm:spPr/>
    </dgm:pt>
  </dgm:ptLst>
  <dgm:cxnLst>
    <dgm:cxn modelId="{9B840523-0770-4FEB-B2CC-63A681450023}" type="presOf" srcId="{AB2232C9-9306-4E29-9657-F1247AE2983D}" destId="{2D7A405C-4D96-43D5-96D3-373AB5F101AD}" srcOrd="1" destOrd="0" presId="urn:microsoft.com/office/officeart/2016/7/layout/RepeatingBendingProcessNew"/>
    <dgm:cxn modelId="{8F840435-727B-4C36-8F55-B0C8B5C6C5C9}" type="presOf" srcId="{AB2232C9-9306-4E29-9657-F1247AE2983D}" destId="{633FCCC2-202C-475F-899E-4532A6E8EB5E}" srcOrd="0" destOrd="0" presId="urn:microsoft.com/office/officeart/2016/7/layout/RepeatingBendingProcessNew"/>
    <dgm:cxn modelId="{E71E878C-1413-4904-BE26-B363DC3535BE}" type="presOf" srcId="{C7264671-6003-4306-82D8-9E88ACF46C51}" destId="{0592E44A-7008-4E71-B9AD-3B0C4E046B80}" srcOrd="0" destOrd="0" presId="urn:microsoft.com/office/officeart/2016/7/layout/RepeatingBendingProcessNew"/>
    <dgm:cxn modelId="{7E4E7AA3-235C-4848-969B-893545EE654B}" srcId="{4D145220-92F2-4BF6-B85A-EEFFCDA1791F}" destId="{75DFB117-0475-4FB2-BDCA-CB6964EC7856}" srcOrd="0" destOrd="0" parTransId="{29F19C99-78BC-4FC3-955D-D66E5E72BF2B}" sibTransId="{AB2232C9-9306-4E29-9657-F1247AE2983D}"/>
    <dgm:cxn modelId="{EEF57AB6-1528-4B2D-8C6E-ACF44FB684A2}" type="presOf" srcId="{4D145220-92F2-4BF6-B85A-EEFFCDA1791F}" destId="{23B16B45-9B8A-4752-BF39-5E2A53B198A4}" srcOrd="0" destOrd="0" presId="urn:microsoft.com/office/officeart/2016/7/layout/RepeatingBendingProcessNew"/>
    <dgm:cxn modelId="{5C5119ED-0177-4D33-AB11-75989082B401}" type="presOf" srcId="{75DFB117-0475-4FB2-BDCA-CB6964EC7856}" destId="{C1A282AF-19E2-4A81-8C4B-9BDE06177722}" srcOrd="0" destOrd="0" presId="urn:microsoft.com/office/officeart/2016/7/layout/RepeatingBendingProcessNew"/>
    <dgm:cxn modelId="{59A686FC-AEB8-4714-851F-741822743E63}" srcId="{4D145220-92F2-4BF6-B85A-EEFFCDA1791F}" destId="{C7264671-6003-4306-82D8-9E88ACF46C51}" srcOrd="1" destOrd="0" parTransId="{4C49EFCB-FDBF-481D-83B6-9A58D286FAEE}" sibTransId="{738390D6-BD5B-43EB-8EF6-548015128165}"/>
    <dgm:cxn modelId="{B9232FC5-B701-495D-A09E-A9D414C410F7}" type="presParOf" srcId="{23B16B45-9B8A-4752-BF39-5E2A53B198A4}" destId="{C1A282AF-19E2-4A81-8C4B-9BDE06177722}" srcOrd="0" destOrd="0" presId="urn:microsoft.com/office/officeart/2016/7/layout/RepeatingBendingProcessNew"/>
    <dgm:cxn modelId="{48852BCD-BB04-4A4F-B777-65B96C5A7024}" type="presParOf" srcId="{23B16B45-9B8A-4752-BF39-5E2A53B198A4}" destId="{633FCCC2-202C-475F-899E-4532A6E8EB5E}" srcOrd="1" destOrd="0" presId="urn:microsoft.com/office/officeart/2016/7/layout/RepeatingBendingProcessNew"/>
    <dgm:cxn modelId="{39C80673-2C8A-4AEB-B688-517D78714433}" type="presParOf" srcId="{633FCCC2-202C-475F-899E-4532A6E8EB5E}" destId="{2D7A405C-4D96-43D5-96D3-373AB5F101AD}" srcOrd="0" destOrd="0" presId="urn:microsoft.com/office/officeart/2016/7/layout/RepeatingBendingProcessNew"/>
    <dgm:cxn modelId="{4BEF9108-0C43-425B-8952-3CCC2AFA01BA}" type="presParOf" srcId="{23B16B45-9B8A-4752-BF39-5E2A53B198A4}" destId="{0592E44A-7008-4E71-B9AD-3B0C4E046B80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45220-92F2-4BF6-B85A-EEFFCDA1791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264671-6003-4306-82D8-9E88ACF46C51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Nivel alto (</a:t>
          </a:r>
          <a:r>
            <a:rPr lang="en-US" dirty="0" err="1">
              <a:latin typeface="Calibri"/>
              <a:ea typeface="Calibri"/>
              <a:cs typeface="Calibri"/>
            </a:rPr>
            <a:t>depacho</a:t>
          </a:r>
          <a:r>
            <a:rPr lang="en-US" dirty="0">
              <a:latin typeface="Calibri"/>
              <a:ea typeface="Calibri"/>
              <a:cs typeface="Calibri"/>
            </a:rPr>
            <a:t> normal </a:t>
          </a:r>
          <a:r>
            <a:rPr lang="en-US" dirty="0" err="1">
              <a:latin typeface="Calibri"/>
              <a:ea typeface="Calibri"/>
              <a:cs typeface="Calibri"/>
            </a:rPr>
            <a:t>por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gravedad</a:t>
          </a:r>
          <a:r>
            <a:rPr lang="en-US" dirty="0">
              <a:latin typeface="Calibri"/>
              <a:ea typeface="Calibri"/>
              <a:cs typeface="Calibri"/>
            </a:rPr>
            <a:t>)</a:t>
          </a:r>
        </a:p>
      </dgm:t>
    </dgm:pt>
    <dgm:pt modelId="{4C49EFCB-FDBF-481D-83B6-9A58D286FAEE}" type="parTrans" cxnId="{59A686FC-AEB8-4714-851F-741822743E63}">
      <dgm:prSet/>
      <dgm:spPr/>
      <dgm:t>
        <a:bodyPr/>
        <a:lstStyle/>
        <a:p>
          <a:endParaRPr lang="en-US"/>
        </a:p>
      </dgm:t>
    </dgm:pt>
    <dgm:pt modelId="{738390D6-BD5B-43EB-8EF6-548015128165}" type="sibTrans" cxnId="{59A686FC-AEB8-4714-851F-741822743E63}">
      <dgm:prSet/>
      <dgm:spPr/>
      <dgm:t>
        <a:bodyPr/>
        <a:lstStyle/>
        <a:p>
          <a:endParaRPr lang="en-US"/>
        </a:p>
      </dgm:t>
    </dgm:pt>
    <dgm:pt modelId="{6F4327AF-324C-4AB1-8C9A-89761434EC19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Menor 2000 TM (</a:t>
          </a:r>
          <a:r>
            <a:rPr lang="en-US" dirty="0" err="1">
              <a:latin typeface="Calibri"/>
              <a:ea typeface="Calibri"/>
              <a:cs typeface="Calibri"/>
            </a:rPr>
            <a:t>Dependiendo</a:t>
          </a:r>
          <a:r>
            <a:rPr lang="en-US" dirty="0">
              <a:latin typeface="Calibri"/>
              <a:ea typeface="Calibri"/>
              <a:cs typeface="Calibri"/>
            </a:rPr>
            <a:t> la </a:t>
          </a:r>
          <a:r>
            <a:rPr lang="en-US" dirty="0" err="1">
              <a:latin typeface="Calibri"/>
              <a:ea typeface="Calibri"/>
              <a:cs typeface="Calibri"/>
            </a:rPr>
            <a:t>densidad</a:t>
          </a:r>
          <a:r>
            <a:rPr lang="en-US" dirty="0">
              <a:latin typeface="Calibri"/>
              <a:ea typeface="Calibri"/>
              <a:cs typeface="Calibri"/>
            </a:rPr>
            <a:t> del </a:t>
          </a:r>
          <a:r>
            <a:rPr lang="en-US" dirty="0" err="1">
              <a:latin typeface="Calibri"/>
              <a:ea typeface="Calibri"/>
              <a:cs typeface="Calibri"/>
            </a:rPr>
            <a:t>producto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ya</a:t>
          </a:r>
          <a:r>
            <a:rPr lang="en-US" dirty="0">
              <a:latin typeface="Calibri"/>
              <a:ea typeface="Calibri"/>
              <a:cs typeface="Calibri"/>
            </a:rPr>
            <a:t> no es </a:t>
          </a:r>
          <a:r>
            <a:rPr lang="en-US" dirty="0" err="1">
              <a:latin typeface="Calibri"/>
              <a:ea typeface="Calibri"/>
              <a:cs typeface="Calibri"/>
            </a:rPr>
            <a:t>posible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el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despacho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por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compuertas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laterales</a:t>
          </a:r>
          <a:r>
            <a:rPr lang="en-US" dirty="0">
              <a:latin typeface="Calibri"/>
              <a:ea typeface="Calibri"/>
              <a:cs typeface="Calibri"/>
            </a:rPr>
            <a:t>) </a:t>
          </a:r>
        </a:p>
      </dgm:t>
    </dgm:pt>
    <dgm:pt modelId="{D87A416D-B3D4-43C1-9E2E-DBE2FA6A64F6}" type="parTrans" cxnId="{0BBB238D-E579-43DF-BAB5-09FB0871F73E}">
      <dgm:prSet/>
      <dgm:spPr/>
      <dgm:t>
        <a:bodyPr/>
        <a:lstStyle/>
        <a:p>
          <a:endParaRPr lang="es-EC"/>
        </a:p>
      </dgm:t>
    </dgm:pt>
    <dgm:pt modelId="{8AE252EE-9853-4017-8DB7-5FCA1CED5092}" type="sibTrans" cxnId="{0BBB238D-E579-43DF-BAB5-09FB0871F73E}">
      <dgm:prSet/>
      <dgm:spPr/>
      <dgm:t>
        <a:bodyPr/>
        <a:lstStyle/>
        <a:p>
          <a:endParaRPr lang="es-EC"/>
        </a:p>
      </dgm:t>
    </dgm:pt>
    <dgm:pt modelId="{23B16B45-9B8A-4752-BF39-5E2A53B198A4}" type="pres">
      <dgm:prSet presAssocID="{4D145220-92F2-4BF6-B85A-EEFFCDA1791F}" presName="Name0" presStyleCnt="0">
        <dgm:presLayoutVars>
          <dgm:dir/>
          <dgm:resizeHandles val="exact"/>
        </dgm:presLayoutVars>
      </dgm:prSet>
      <dgm:spPr/>
    </dgm:pt>
    <dgm:pt modelId="{0592E44A-7008-4E71-B9AD-3B0C4E046B80}" type="pres">
      <dgm:prSet presAssocID="{C7264671-6003-4306-82D8-9E88ACF46C51}" presName="node" presStyleLbl="node1" presStyleIdx="0" presStyleCnt="2">
        <dgm:presLayoutVars>
          <dgm:bulletEnabled val="1"/>
        </dgm:presLayoutVars>
      </dgm:prSet>
      <dgm:spPr/>
    </dgm:pt>
    <dgm:pt modelId="{6D795819-09B1-4F9D-83E6-332BBAC659DD}" type="pres">
      <dgm:prSet presAssocID="{738390D6-BD5B-43EB-8EF6-548015128165}" presName="sibTrans" presStyleLbl="sibTrans1D1" presStyleIdx="0" presStyleCnt="1"/>
      <dgm:spPr/>
    </dgm:pt>
    <dgm:pt modelId="{7B76A0C8-0258-46B9-8E10-58A09EE1A089}" type="pres">
      <dgm:prSet presAssocID="{738390D6-BD5B-43EB-8EF6-548015128165}" presName="connectorText" presStyleLbl="sibTrans1D1" presStyleIdx="0" presStyleCnt="1"/>
      <dgm:spPr/>
    </dgm:pt>
    <dgm:pt modelId="{17831A59-001F-48BA-9166-FA310AC59ADB}" type="pres">
      <dgm:prSet presAssocID="{6F4327AF-324C-4AB1-8C9A-89761434EC19}" presName="node" presStyleLbl="node1" presStyleIdx="1" presStyleCnt="2">
        <dgm:presLayoutVars>
          <dgm:bulletEnabled val="1"/>
        </dgm:presLayoutVars>
      </dgm:prSet>
      <dgm:spPr/>
    </dgm:pt>
  </dgm:ptLst>
  <dgm:cxnLst>
    <dgm:cxn modelId="{5C684F15-9AAC-4D8E-9E6C-C785AFA80944}" type="presOf" srcId="{738390D6-BD5B-43EB-8EF6-548015128165}" destId="{6D795819-09B1-4F9D-83E6-332BBAC659DD}" srcOrd="0" destOrd="0" presId="urn:microsoft.com/office/officeart/2016/7/layout/RepeatingBendingProcessNew"/>
    <dgm:cxn modelId="{E71E878C-1413-4904-BE26-B363DC3535BE}" type="presOf" srcId="{C7264671-6003-4306-82D8-9E88ACF46C51}" destId="{0592E44A-7008-4E71-B9AD-3B0C4E046B80}" srcOrd="0" destOrd="0" presId="urn:microsoft.com/office/officeart/2016/7/layout/RepeatingBendingProcessNew"/>
    <dgm:cxn modelId="{0BBB238D-E579-43DF-BAB5-09FB0871F73E}" srcId="{4D145220-92F2-4BF6-B85A-EEFFCDA1791F}" destId="{6F4327AF-324C-4AB1-8C9A-89761434EC19}" srcOrd="1" destOrd="0" parTransId="{D87A416D-B3D4-43C1-9E2E-DBE2FA6A64F6}" sibTransId="{8AE252EE-9853-4017-8DB7-5FCA1CED5092}"/>
    <dgm:cxn modelId="{68E4B896-71E3-4289-9659-ED175C4A0FB6}" type="presOf" srcId="{738390D6-BD5B-43EB-8EF6-548015128165}" destId="{7B76A0C8-0258-46B9-8E10-58A09EE1A089}" srcOrd="1" destOrd="0" presId="urn:microsoft.com/office/officeart/2016/7/layout/RepeatingBendingProcessNew"/>
    <dgm:cxn modelId="{EEF57AB6-1528-4B2D-8C6E-ACF44FB684A2}" type="presOf" srcId="{4D145220-92F2-4BF6-B85A-EEFFCDA1791F}" destId="{23B16B45-9B8A-4752-BF39-5E2A53B198A4}" srcOrd="0" destOrd="0" presId="urn:microsoft.com/office/officeart/2016/7/layout/RepeatingBendingProcessNew"/>
    <dgm:cxn modelId="{581CC6D4-97C2-4F85-85C3-23CE285DC0CA}" type="presOf" srcId="{6F4327AF-324C-4AB1-8C9A-89761434EC19}" destId="{17831A59-001F-48BA-9166-FA310AC59ADB}" srcOrd="0" destOrd="0" presId="urn:microsoft.com/office/officeart/2016/7/layout/RepeatingBendingProcessNew"/>
    <dgm:cxn modelId="{59A686FC-AEB8-4714-851F-741822743E63}" srcId="{4D145220-92F2-4BF6-B85A-EEFFCDA1791F}" destId="{C7264671-6003-4306-82D8-9E88ACF46C51}" srcOrd="0" destOrd="0" parTransId="{4C49EFCB-FDBF-481D-83B6-9A58D286FAEE}" sibTransId="{738390D6-BD5B-43EB-8EF6-548015128165}"/>
    <dgm:cxn modelId="{4BEF9108-0C43-425B-8952-3CCC2AFA01BA}" type="presParOf" srcId="{23B16B45-9B8A-4752-BF39-5E2A53B198A4}" destId="{0592E44A-7008-4E71-B9AD-3B0C4E046B80}" srcOrd="0" destOrd="0" presId="urn:microsoft.com/office/officeart/2016/7/layout/RepeatingBendingProcessNew"/>
    <dgm:cxn modelId="{8B3998FB-2638-4C2D-9988-6562A15281E6}" type="presParOf" srcId="{23B16B45-9B8A-4752-BF39-5E2A53B198A4}" destId="{6D795819-09B1-4F9D-83E6-332BBAC659DD}" srcOrd="1" destOrd="0" presId="urn:microsoft.com/office/officeart/2016/7/layout/RepeatingBendingProcessNew"/>
    <dgm:cxn modelId="{5191467A-7565-4FED-BDB5-22033039035F}" type="presParOf" srcId="{6D795819-09B1-4F9D-83E6-332BBAC659DD}" destId="{7B76A0C8-0258-46B9-8E10-58A09EE1A089}" srcOrd="0" destOrd="0" presId="urn:microsoft.com/office/officeart/2016/7/layout/RepeatingBendingProcessNew"/>
    <dgm:cxn modelId="{9352C9CD-BAE8-4E00-A003-7A6A86C5DA09}" type="presParOf" srcId="{23B16B45-9B8A-4752-BF39-5E2A53B198A4}" destId="{17831A59-001F-48BA-9166-FA310AC59ADB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45220-92F2-4BF6-B85A-EEFFCDA1791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B117-0475-4FB2-BDCA-CB6964EC7856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 1. </a:t>
          </a:r>
          <a:r>
            <a:rPr lang="en-US" dirty="0" err="1">
              <a:latin typeface="Calibri"/>
              <a:ea typeface="Calibri"/>
              <a:cs typeface="Calibri"/>
            </a:rPr>
            <a:t>Identificación</a:t>
          </a:r>
          <a:r>
            <a:rPr lang="en-US" dirty="0">
              <a:latin typeface="Calibri"/>
              <a:ea typeface="Calibri"/>
              <a:cs typeface="Calibri"/>
            </a:rPr>
            <a:t> del Silo</a:t>
          </a:r>
        </a:p>
      </dgm:t>
    </dgm:pt>
    <dgm:pt modelId="{29F19C99-78BC-4FC3-955D-D66E5E72BF2B}" type="parTrans" cxnId="{7E4E7AA3-235C-4848-969B-893545EE654B}">
      <dgm:prSet/>
      <dgm:spPr/>
      <dgm:t>
        <a:bodyPr/>
        <a:lstStyle/>
        <a:p>
          <a:endParaRPr lang="en-US"/>
        </a:p>
      </dgm:t>
    </dgm:pt>
    <dgm:pt modelId="{AB2232C9-9306-4E29-9657-F1247AE2983D}" type="sibTrans" cxnId="{7E4E7AA3-235C-4848-969B-893545EE654B}">
      <dgm:prSet/>
      <dgm:spPr/>
      <dgm:t>
        <a:bodyPr/>
        <a:lstStyle/>
        <a:p>
          <a:endParaRPr lang="en-US"/>
        </a:p>
      </dgm:t>
    </dgm:pt>
    <dgm:pt modelId="{C7264671-6003-4306-82D8-9E88ACF46C51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2. </a:t>
          </a:r>
          <a:r>
            <a:rPr lang="en-US" dirty="0" err="1">
              <a:latin typeface="Calibri"/>
              <a:ea typeface="Calibri"/>
              <a:cs typeface="Calibri"/>
            </a:rPr>
            <a:t>Verificar</a:t>
          </a:r>
          <a:r>
            <a:rPr lang="en-US" dirty="0">
              <a:latin typeface="Calibri"/>
              <a:ea typeface="Calibri"/>
              <a:cs typeface="Calibri"/>
            </a:rPr>
            <a:t> que las </a:t>
          </a:r>
          <a:r>
            <a:rPr lang="en-US" dirty="0" err="1">
              <a:latin typeface="Calibri"/>
              <a:ea typeface="Calibri"/>
              <a:cs typeface="Calibri"/>
            </a:rPr>
            <a:t>compuertas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manuales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estén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abiertas</a:t>
          </a:r>
          <a:r>
            <a:rPr lang="en-US" dirty="0">
              <a:latin typeface="Calibri"/>
              <a:ea typeface="Calibri"/>
              <a:cs typeface="Calibri"/>
            </a:rPr>
            <a:t>.</a:t>
          </a:r>
        </a:p>
      </dgm:t>
    </dgm:pt>
    <dgm:pt modelId="{4C49EFCB-FDBF-481D-83B6-9A58D286FAEE}" type="parTrans" cxnId="{59A686FC-AEB8-4714-851F-741822743E63}">
      <dgm:prSet/>
      <dgm:spPr/>
      <dgm:t>
        <a:bodyPr/>
        <a:lstStyle/>
        <a:p>
          <a:endParaRPr lang="en-US"/>
        </a:p>
      </dgm:t>
    </dgm:pt>
    <dgm:pt modelId="{738390D6-BD5B-43EB-8EF6-548015128165}" type="sibTrans" cxnId="{59A686FC-AEB8-4714-851F-741822743E63}">
      <dgm:prSet/>
      <dgm:spPr/>
      <dgm:t>
        <a:bodyPr/>
        <a:lstStyle/>
        <a:p>
          <a:endParaRPr lang="en-US"/>
        </a:p>
      </dgm:t>
    </dgm:pt>
    <dgm:pt modelId="{F7370DA1-4838-416E-BEF6-C01A6A100C78}">
      <dgm:prSet phldrT="[Text]" phldr="0"/>
      <dgm:spPr/>
      <dgm:t>
        <a:bodyPr/>
        <a:lstStyle/>
        <a:p>
          <a:r>
            <a:rPr lang="en-US" dirty="0" err="1">
              <a:latin typeface="Calibri"/>
              <a:ea typeface="Calibri"/>
              <a:cs typeface="Calibri"/>
            </a:rPr>
            <a:t>Despacho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F8F01835-5EEB-4FC7-A250-F55733EEC45B}" type="parTrans" cxnId="{E3720770-1C93-41F2-9FCB-B1B39DC9AB26}">
      <dgm:prSet/>
      <dgm:spPr/>
      <dgm:t>
        <a:bodyPr/>
        <a:lstStyle/>
        <a:p>
          <a:endParaRPr lang="es-EC"/>
        </a:p>
      </dgm:t>
    </dgm:pt>
    <dgm:pt modelId="{4A291E00-7130-4A97-9FA5-84F7629D52FD}" type="sibTrans" cxnId="{E3720770-1C93-41F2-9FCB-B1B39DC9AB26}">
      <dgm:prSet/>
      <dgm:spPr/>
      <dgm:t>
        <a:bodyPr/>
        <a:lstStyle/>
        <a:p>
          <a:endParaRPr lang="es-EC"/>
        </a:p>
      </dgm:t>
    </dgm:pt>
    <dgm:pt modelId="{BCE6CAE2-A4BA-4416-82BB-94CB74D04769}">
      <dgm:prSet phldrT="[Text]" phldr="0"/>
      <dgm:spPr/>
      <dgm:t>
        <a:bodyPr/>
        <a:lstStyle/>
        <a:p>
          <a:r>
            <a:rPr lang="en-US" dirty="0" err="1">
              <a:latin typeface="Calibri"/>
              <a:ea typeface="Calibri"/>
              <a:cs typeface="Calibri"/>
            </a:rPr>
            <a:t>Cierre</a:t>
          </a:r>
          <a:r>
            <a:rPr lang="en-US" dirty="0">
              <a:latin typeface="Calibri"/>
              <a:ea typeface="Calibri"/>
              <a:cs typeface="Calibri"/>
            </a:rPr>
            <a:t> manual de </a:t>
          </a:r>
          <a:r>
            <a:rPr lang="en-US" dirty="0" err="1">
              <a:latin typeface="Calibri"/>
              <a:ea typeface="Calibri"/>
              <a:cs typeface="Calibri"/>
            </a:rPr>
            <a:t>compuertas</a:t>
          </a:r>
          <a:r>
            <a:rPr lang="en-US" dirty="0">
              <a:latin typeface="Calibri"/>
              <a:ea typeface="Calibri"/>
              <a:cs typeface="Calibri"/>
            </a:rPr>
            <a:t> </a:t>
          </a:r>
          <a:r>
            <a:rPr lang="en-US" dirty="0" err="1">
              <a:latin typeface="Calibri"/>
              <a:ea typeface="Calibri"/>
              <a:cs typeface="Calibri"/>
            </a:rPr>
            <a:t>laterales</a:t>
          </a:r>
          <a:r>
            <a:rPr lang="en-US" dirty="0">
              <a:latin typeface="Calibri"/>
              <a:ea typeface="Calibri"/>
              <a:cs typeface="Calibri"/>
            </a:rPr>
            <a:t>.</a:t>
          </a:r>
        </a:p>
      </dgm:t>
    </dgm:pt>
    <dgm:pt modelId="{E0570173-A9FB-4862-B136-AF75626CFC83}" type="parTrans" cxnId="{432858A4-6599-4F39-B5C7-83D0F76E158E}">
      <dgm:prSet/>
      <dgm:spPr/>
      <dgm:t>
        <a:bodyPr/>
        <a:lstStyle/>
        <a:p>
          <a:endParaRPr lang="es-EC"/>
        </a:p>
      </dgm:t>
    </dgm:pt>
    <dgm:pt modelId="{72E08395-F957-4A4A-B5CE-7F1264EA9606}" type="sibTrans" cxnId="{432858A4-6599-4F39-B5C7-83D0F76E158E}">
      <dgm:prSet/>
      <dgm:spPr/>
      <dgm:t>
        <a:bodyPr/>
        <a:lstStyle/>
        <a:p>
          <a:endParaRPr lang="es-EC"/>
        </a:p>
      </dgm:t>
    </dgm:pt>
    <dgm:pt modelId="{23B16B45-9B8A-4752-BF39-5E2A53B198A4}" type="pres">
      <dgm:prSet presAssocID="{4D145220-92F2-4BF6-B85A-EEFFCDA1791F}" presName="Name0" presStyleCnt="0">
        <dgm:presLayoutVars>
          <dgm:dir/>
          <dgm:resizeHandles val="exact"/>
        </dgm:presLayoutVars>
      </dgm:prSet>
      <dgm:spPr/>
    </dgm:pt>
    <dgm:pt modelId="{C1A282AF-19E2-4A81-8C4B-9BDE06177722}" type="pres">
      <dgm:prSet presAssocID="{75DFB117-0475-4FB2-BDCA-CB6964EC7856}" presName="node" presStyleLbl="node1" presStyleIdx="0" presStyleCnt="4">
        <dgm:presLayoutVars>
          <dgm:bulletEnabled val="1"/>
        </dgm:presLayoutVars>
      </dgm:prSet>
      <dgm:spPr/>
    </dgm:pt>
    <dgm:pt modelId="{633FCCC2-202C-475F-899E-4532A6E8EB5E}" type="pres">
      <dgm:prSet presAssocID="{AB2232C9-9306-4E29-9657-F1247AE2983D}" presName="sibTrans" presStyleLbl="sibTrans1D1" presStyleIdx="0" presStyleCnt="3"/>
      <dgm:spPr/>
    </dgm:pt>
    <dgm:pt modelId="{2D7A405C-4D96-43D5-96D3-373AB5F101AD}" type="pres">
      <dgm:prSet presAssocID="{AB2232C9-9306-4E29-9657-F1247AE2983D}" presName="connectorText" presStyleLbl="sibTrans1D1" presStyleIdx="0" presStyleCnt="3"/>
      <dgm:spPr/>
    </dgm:pt>
    <dgm:pt modelId="{0592E44A-7008-4E71-B9AD-3B0C4E046B80}" type="pres">
      <dgm:prSet presAssocID="{C7264671-6003-4306-82D8-9E88ACF46C51}" presName="node" presStyleLbl="node1" presStyleIdx="1" presStyleCnt="4">
        <dgm:presLayoutVars>
          <dgm:bulletEnabled val="1"/>
        </dgm:presLayoutVars>
      </dgm:prSet>
      <dgm:spPr/>
    </dgm:pt>
    <dgm:pt modelId="{38BF2B29-F634-405A-9F4A-BBDEAEEACF8C}" type="pres">
      <dgm:prSet presAssocID="{738390D6-BD5B-43EB-8EF6-548015128165}" presName="sibTrans" presStyleLbl="sibTrans1D1" presStyleIdx="1" presStyleCnt="3"/>
      <dgm:spPr/>
    </dgm:pt>
    <dgm:pt modelId="{C1001450-DCC0-4854-A199-6F808792E02E}" type="pres">
      <dgm:prSet presAssocID="{738390D6-BD5B-43EB-8EF6-548015128165}" presName="connectorText" presStyleLbl="sibTrans1D1" presStyleIdx="1" presStyleCnt="3"/>
      <dgm:spPr/>
    </dgm:pt>
    <dgm:pt modelId="{59E35480-725D-4549-B08B-FD4E49E8EB37}" type="pres">
      <dgm:prSet presAssocID="{F7370DA1-4838-416E-BEF6-C01A6A100C78}" presName="node" presStyleLbl="node1" presStyleIdx="2" presStyleCnt="4">
        <dgm:presLayoutVars>
          <dgm:bulletEnabled val="1"/>
        </dgm:presLayoutVars>
      </dgm:prSet>
      <dgm:spPr/>
    </dgm:pt>
    <dgm:pt modelId="{9081D838-E498-4E09-BA61-44BA742A01A8}" type="pres">
      <dgm:prSet presAssocID="{4A291E00-7130-4A97-9FA5-84F7629D52FD}" presName="sibTrans" presStyleLbl="sibTrans1D1" presStyleIdx="2" presStyleCnt="3"/>
      <dgm:spPr/>
    </dgm:pt>
    <dgm:pt modelId="{9FF271CC-3A96-4983-B58F-60987B4A777E}" type="pres">
      <dgm:prSet presAssocID="{4A291E00-7130-4A97-9FA5-84F7629D52FD}" presName="connectorText" presStyleLbl="sibTrans1D1" presStyleIdx="2" presStyleCnt="3"/>
      <dgm:spPr/>
    </dgm:pt>
    <dgm:pt modelId="{57BAF766-40DA-45F2-B4AB-003BC8354C95}" type="pres">
      <dgm:prSet presAssocID="{BCE6CAE2-A4BA-4416-82BB-94CB74D04769}" presName="node" presStyleLbl="node1" presStyleIdx="3" presStyleCnt="4">
        <dgm:presLayoutVars>
          <dgm:bulletEnabled val="1"/>
        </dgm:presLayoutVars>
      </dgm:prSet>
      <dgm:spPr/>
    </dgm:pt>
  </dgm:ptLst>
  <dgm:cxnLst>
    <dgm:cxn modelId="{B9219D17-962C-4A92-89D8-B8F10D88FF51}" type="presOf" srcId="{F7370DA1-4838-416E-BEF6-C01A6A100C78}" destId="{59E35480-725D-4549-B08B-FD4E49E8EB37}" srcOrd="0" destOrd="0" presId="urn:microsoft.com/office/officeart/2016/7/layout/RepeatingBendingProcessNew"/>
    <dgm:cxn modelId="{8793611C-9CA5-4A18-8A97-8E8B10E4A92C}" type="presOf" srcId="{738390D6-BD5B-43EB-8EF6-548015128165}" destId="{C1001450-DCC0-4854-A199-6F808792E02E}" srcOrd="1" destOrd="0" presId="urn:microsoft.com/office/officeart/2016/7/layout/RepeatingBendingProcessNew"/>
    <dgm:cxn modelId="{9B840523-0770-4FEB-B2CC-63A681450023}" type="presOf" srcId="{AB2232C9-9306-4E29-9657-F1247AE2983D}" destId="{2D7A405C-4D96-43D5-96D3-373AB5F101AD}" srcOrd="1" destOrd="0" presId="urn:microsoft.com/office/officeart/2016/7/layout/RepeatingBendingProcessNew"/>
    <dgm:cxn modelId="{8F840435-727B-4C36-8F55-B0C8B5C6C5C9}" type="presOf" srcId="{AB2232C9-9306-4E29-9657-F1247AE2983D}" destId="{633FCCC2-202C-475F-899E-4532A6E8EB5E}" srcOrd="0" destOrd="0" presId="urn:microsoft.com/office/officeart/2016/7/layout/RepeatingBendingProcessNew"/>
    <dgm:cxn modelId="{BF5A635F-6DBD-4CAF-9EC9-1F82F719B858}" type="presOf" srcId="{BCE6CAE2-A4BA-4416-82BB-94CB74D04769}" destId="{57BAF766-40DA-45F2-B4AB-003BC8354C95}" srcOrd="0" destOrd="0" presId="urn:microsoft.com/office/officeart/2016/7/layout/RepeatingBendingProcessNew"/>
    <dgm:cxn modelId="{07F7F46D-5677-4E10-A78F-3BD1D742AC4C}" type="presOf" srcId="{4A291E00-7130-4A97-9FA5-84F7629D52FD}" destId="{9FF271CC-3A96-4983-B58F-60987B4A777E}" srcOrd="1" destOrd="0" presId="urn:microsoft.com/office/officeart/2016/7/layout/RepeatingBendingProcessNew"/>
    <dgm:cxn modelId="{E3720770-1C93-41F2-9FCB-B1B39DC9AB26}" srcId="{4D145220-92F2-4BF6-B85A-EEFFCDA1791F}" destId="{F7370DA1-4838-416E-BEF6-C01A6A100C78}" srcOrd="2" destOrd="0" parTransId="{F8F01835-5EEB-4FC7-A250-F55733EEC45B}" sibTransId="{4A291E00-7130-4A97-9FA5-84F7629D52FD}"/>
    <dgm:cxn modelId="{E71E878C-1413-4904-BE26-B363DC3535BE}" type="presOf" srcId="{C7264671-6003-4306-82D8-9E88ACF46C51}" destId="{0592E44A-7008-4E71-B9AD-3B0C4E046B80}" srcOrd="0" destOrd="0" presId="urn:microsoft.com/office/officeart/2016/7/layout/RepeatingBendingProcessNew"/>
    <dgm:cxn modelId="{7E4E7AA3-235C-4848-969B-893545EE654B}" srcId="{4D145220-92F2-4BF6-B85A-EEFFCDA1791F}" destId="{75DFB117-0475-4FB2-BDCA-CB6964EC7856}" srcOrd="0" destOrd="0" parTransId="{29F19C99-78BC-4FC3-955D-D66E5E72BF2B}" sibTransId="{AB2232C9-9306-4E29-9657-F1247AE2983D}"/>
    <dgm:cxn modelId="{432858A4-6599-4F39-B5C7-83D0F76E158E}" srcId="{4D145220-92F2-4BF6-B85A-EEFFCDA1791F}" destId="{BCE6CAE2-A4BA-4416-82BB-94CB74D04769}" srcOrd="3" destOrd="0" parTransId="{E0570173-A9FB-4862-B136-AF75626CFC83}" sibTransId="{72E08395-F957-4A4A-B5CE-7F1264EA9606}"/>
    <dgm:cxn modelId="{EEF57AB6-1528-4B2D-8C6E-ACF44FB684A2}" type="presOf" srcId="{4D145220-92F2-4BF6-B85A-EEFFCDA1791F}" destId="{23B16B45-9B8A-4752-BF39-5E2A53B198A4}" srcOrd="0" destOrd="0" presId="urn:microsoft.com/office/officeart/2016/7/layout/RepeatingBendingProcessNew"/>
    <dgm:cxn modelId="{294135C2-7B36-45B6-8FD8-BE478FD8626A}" type="presOf" srcId="{738390D6-BD5B-43EB-8EF6-548015128165}" destId="{38BF2B29-F634-405A-9F4A-BBDEAEEACF8C}" srcOrd="0" destOrd="0" presId="urn:microsoft.com/office/officeart/2016/7/layout/RepeatingBendingProcessNew"/>
    <dgm:cxn modelId="{49E135C3-281F-48AA-B672-E5E9906B5274}" type="presOf" srcId="{4A291E00-7130-4A97-9FA5-84F7629D52FD}" destId="{9081D838-E498-4E09-BA61-44BA742A01A8}" srcOrd="0" destOrd="0" presId="urn:microsoft.com/office/officeart/2016/7/layout/RepeatingBendingProcessNew"/>
    <dgm:cxn modelId="{5C5119ED-0177-4D33-AB11-75989082B401}" type="presOf" srcId="{75DFB117-0475-4FB2-BDCA-CB6964EC7856}" destId="{C1A282AF-19E2-4A81-8C4B-9BDE06177722}" srcOrd="0" destOrd="0" presId="urn:microsoft.com/office/officeart/2016/7/layout/RepeatingBendingProcessNew"/>
    <dgm:cxn modelId="{59A686FC-AEB8-4714-851F-741822743E63}" srcId="{4D145220-92F2-4BF6-B85A-EEFFCDA1791F}" destId="{C7264671-6003-4306-82D8-9E88ACF46C51}" srcOrd="1" destOrd="0" parTransId="{4C49EFCB-FDBF-481D-83B6-9A58D286FAEE}" sibTransId="{738390D6-BD5B-43EB-8EF6-548015128165}"/>
    <dgm:cxn modelId="{B9232FC5-B701-495D-A09E-A9D414C410F7}" type="presParOf" srcId="{23B16B45-9B8A-4752-BF39-5E2A53B198A4}" destId="{C1A282AF-19E2-4A81-8C4B-9BDE06177722}" srcOrd="0" destOrd="0" presId="urn:microsoft.com/office/officeart/2016/7/layout/RepeatingBendingProcessNew"/>
    <dgm:cxn modelId="{48852BCD-BB04-4A4F-B777-65B96C5A7024}" type="presParOf" srcId="{23B16B45-9B8A-4752-BF39-5E2A53B198A4}" destId="{633FCCC2-202C-475F-899E-4532A6E8EB5E}" srcOrd="1" destOrd="0" presId="urn:microsoft.com/office/officeart/2016/7/layout/RepeatingBendingProcessNew"/>
    <dgm:cxn modelId="{39C80673-2C8A-4AEB-B688-517D78714433}" type="presParOf" srcId="{633FCCC2-202C-475F-899E-4532A6E8EB5E}" destId="{2D7A405C-4D96-43D5-96D3-373AB5F101AD}" srcOrd="0" destOrd="0" presId="urn:microsoft.com/office/officeart/2016/7/layout/RepeatingBendingProcessNew"/>
    <dgm:cxn modelId="{4BEF9108-0C43-425B-8952-3CCC2AFA01BA}" type="presParOf" srcId="{23B16B45-9B8A-4752-BF39-5E2A53B198A4}" destId="{0592E44A-7008-4E71-B9AD-3B0C4E046B80}" srcOrd="2" destOrd="0" presId="urn:microsoft.com/office/officeart/2016/7/layout/RepeatingBendingProcessNew"/>
    <dgm:cxn modelId="{0932CD40-773A-4994-809B-03A093214461}" type="presParOf" srcId="{23B16B45-9B8A-4752-BF39-5E2A53B198A4}" destId="{38BF2B29-F634-405A-9F4A-BBDEAEEACF8C}" srcOrd="3" destOrd="0" presId="urn:microsoft.com/office/officeart/2016/7/layout/RepeatingBendingProcessNew"/>
    <dgm:cxn modelId="{0CCD748A-A207-42A1-8B17-DD2BD0DDE2EF}" type="presParOf" srcId="{38BF2B29-F634-405A-9F4A-BBDEAEEACF8C}" destId="{C1001450-DCC0-4854-A199-6F808792E02E}" srcOrd="0" destOrd="0" presId="urn:microsoft.com/office/officeart/2016/7/layout/RepeatingBendingProcessNew"/>
    <dgm:cxn modelId="{0F67A2E2-A9F4-42B9-B18F-550474A6044A}" type="presParOf" srcId="{23B16B45-9B8A-4752-BF39-5E2A53B198A4}" destId="{59E35480-725D-4549-B08B-FD4E49E8EB37}" srcOrd="4" destOrd="0" presId="urn:microsoft.com/office/officeart/2016/7/layout/RepeatingBendingProcessNew"/>
    <dgm:cxn modelId="{0705B466-FEE8-428A-B797-A9002F2A7DDD}" type="presParOf" srcId="{23B16B45-9B8A-4752-BF39-5E2A53B198A4}" destId="{9081D838-E498-4E09-BA61-44BA742A01A8}" srcOrd="5" destOrd="0" presId="urn:microsoft.com/office/officeart/2016/7/layout/RepeatingBendingProcessNew"/>
    <dgm:cxn modelId="{EC30D599-2B08-447D-A644-0F948939910C}" type="presParOf" srcId="{9081D838-E498-4E09-BA61-44BA742A01A8}" destId="{9FF271CC-3A96-4983-B58F-60987B4A777E}" srcOrd="0" destOrd="0" presId="urn:microsoft.com/office/officeart/2016/7/layout/RepeatingBendingProcessNew"/>
    <dgm:cxn modelId="{720F8EB3-39B6-4071-8BF9-1D07ADCE553A}" type="presParOf" srcId="{23B16B45-9B8A-4752-BF39-5E2A53B198A4}" destId="{57BAF766-40DA-45F2-B4AB-003BC8354C9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FCCC2-202C-475F-899E-4532A6E8EB5E}">
      <dsp:nvSpPr>
        <dsp:cNvPr id="0" name=""/>
        <dsp:cNvSpPr/>
      </dsp:nvSpPr>
      <dsp:spPr>
        <a:xfrm>
          <a:off x="2811780" y="2098175"/>
          <a:ext cx="91440" cy="774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424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378" y="2481272"/>
        <a:ext cx="40242" cy="8048"/>
      </dsp:txXfrm>
    </dsp:sp>
    <dsp:sp modelId="{C1A282AF-19E2-4A81-8C4B-9BDE06177722}">
      <dsp:nvSpPr>
        <dsp:cNvPr id="0" name=""/>
        <dsp:cNvSpPr/>
      </dsp:nvSpPr>
      <dsp:spPr>
        <a:xfrm>
          <a:off x="1107839" y="382"/>
          <a:ext cx="3499321" cy="20995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70" tIns="179988" rIns="171470" bIns="17998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ea typeface="Calibri"/>
              <a:cs typeface="Calibri"/>
            </a:rPr>
            <a:t>DESPACHOS POR COMPUERTAS LATERALES DE SILOS</a:t>
          </a:r>
        </a:p>
      </dsp:txBody>
      <dsp:txXfrm>
        <a:off x="1107839" y="382"/>
        <a:ext cx="3499321" cy="2099592"/>
      </dsp:txXfrm>
    </dsp:sp>
    <dsp:sp modelId="{0592E44A-7008-4E71-B9AD-3B0C4E046B80}">
      <dsp:nvSpPr>
        <dsp:cNvPr id="0" name=""/>
        <dsp:cNvSpPr/>
      </dsp:nvSpPr>
      <dsp:spPr>
        <a:xfrm>
          <a:off x="1107839" y="2904818"/>
          <a:ext cx="3499321" cy="2099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70" tIns="179988" rIns="171470" bIns="17998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ea typeface="Calibri"/>
              <a:cs typeface="Calibri"/>
            </a:rPr>
            <a:t>DESPACHOS POR COMPUERTAS INFERIRORES &amp; SILO PULMÓN</a:t>
          </a:r>
        </a:p>
      </dsp:txBody>
      <dsp:txXfrm>
        <a:off x="1107839" y="2904818"/>
        <a:ext cx="3499321" cy="2099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95819-09B1-4F9D-83E6-332BBAC659DD}">
      <dsp:nvSpPr>
        <dsp:cNvPr id="0" name=""/>
        <dsp:cNvSpPr/>
      </dsp:nvSpPr>
      <dsp:spPr>
        <a:xfrm>
          <a:off x="1652062" y="2029016"/>
          <a:ext cx="91440" cy="747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732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8334" y="2398791"/>
        <a:ext cx="38896" cy="7779"/>
      </dsp:txXfrm>
    </dsp:sp>
    <dsp:sp modelId="{0592E44A-7008-4E71-B9AD-3B0C4E046B80}">
      <dsp:nvSpPr>
        <dsp:cNvPr id="0" name=""/>
        <dsp:cNvSpPr/>
      </dsp:nvSpPr>
      <dsp:spPr>
        <a:xfrm>
          <a:off x="6631" y="1436"/>
          <a:ext cx="3382301" cy="20293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36" tIns="173969" rIns="165736" bIns="17396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ea typeface="Calibri"/>
              <a:cs typeface="Calibri"/>
            </a:rPr>
            <a:t>Nivel alto (</a:t>
          </a:r>
          <a:r>
            <a:rPr lang="en-US" sz="2300" kern="1200" dirty="0" err="1">
              <a:latin typeface="Calibri"/>
              <a:ea typeface="Calibri"/>
              <a:cs typeface="Calibri"/>
            </a:rPr>
            <a:t>depacho</a:t>
          </a:r>
          <a:r>
            <a:rPr lang="en-US" sz="2300" kern="1200" dirty="0">
              <a:latin typeface="Calibri"/>
              <a:ea typeface="Calibri"/>
              <a:cs typeface="Calibri"/>
            </a:rPr>
            <a:t> normal </a:t>
          </a:r>
          <a:r>
            <a:rPr lang="en-US" sz="2300" kern="1200" dirty="0" err="1">
              <a:latin typeface="Calibri"/>
              <a:ea typeface="Calibri"/>
              <a:cs typeface="Calibri"/>
            </a:rPr>
            <a:t>por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gravedad</a:t>
          </a:r>
          <a:r>
            <a:rPr lang="en-US" sz="2300" kern="1200" dirty="0">
              <a:latin typeface="Calibri"/>
              <a:ea typeface="Calibri"/>
              <a:cs typeface="Calibri"/>
            </a:rPr>
            <a:t>)</a:t>
          </a:r>
        </a:p>
      </dsp:txBody>
      <dsp:txXfrm>
        <a:off x="6631" y="1436"/>
        <a:ext cx="3382301" cy="2029380"/>
      </dsp:txXfrm>
    </dsp:sp>
    <dsp:sp modelId="{17831A59-001F-48BA-9166-FA310AC59ADB}">
      <dsp:nvSpPr>
        <dsp:cNvPr id="0" name=""/>
        <dsp:cNvSpPr/>
      </dsp:nvSpPr>
      <dsp:spPr>
        <a:xfrm>
          <a:off x="6631" y="2808746"/>
          <a:ext cx="3382301" cy="20293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36" tIns="173969" rIns="165736" bIns="17396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ea typeface="Calibri"/>
              <a:cs typeface="Calibri"/>
            </a:rPr>
            <a:t>Menor 2000 TM (</a:t>
          </a:r>
          <a:r>
            <a:rPr lang="en-US" sz="2300" kern="1200" dirty="0" err="1">
              <a:latin typeface="Calibri"/>
              <a:ea typeface="Calibri"/>
              <a:cs typeface="Calibri"/>
            </a:rPr>
            <a:t>Dependiendo</a:t>
          </a:r>
          <a:r>
            <a:rPr lang="en-US" sz="2300" kern="1200" dirty="0">
              <a:latin typeface="Calibri"/>
              <a:ea typeface="Calibri"/>
              <a:cs typeface="Calibri"/>
            </a:rPr>
            <a:t> la </a:t>
          </a:r>
          <a:r>
            <a:rPr lang="en-US" sz="2300" kern="1200" dirty="0" err="1">
              <a:latin typeface="Calibri"/>
              <a:ea typeface="Calibri"/>
              <a:cs typeface="Calibri"/>
            </a:rPr>
            <a:t>densidad</a:t>
          </a:r>
          <a:r>
            <a:rPr lang="en-US" sz="2300" kern="1200" dirty="0">
              <a:latin typeface="Calibri"/>
              <a:ea typeface="Calibri"/>
              <a:cs typeface="Calibri"/>
            </a:rPr>
            <a:t> del </a:t>
          </a:r>
          <a:r>
            <a:rPr lang="en-US" sz="2300" kern="1200" dirty="0" err="1">
              <a:latin typeface="Calibri"/>
              <a:ea typeface="Calibri"/>
              <a:cs typeface="Calibri"/>
            </a:rPr>
            <a:t>producto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ya</a:t>
          </a:r>
          <a:r>
            <a:rPr lang="en-US" sz="2300" kern="1200" dirty="0">
              <a:latin typeface="Calibri"/>
              <a:ea typeface="Calibri"/>
              <a:cs typeface="Calibri"/>
            </a:rPr>
            <a:t> no es </a:t>
          </a:r>
          <a:r>
            <a:rPr lang="en-US" sz="2300" kern="1200" dirty="0" err="1">
              <a:latin typeface="Calibri"/>
              <a:ea typeface="Calibri"/>
              <a:cs typeface="Calibri"/>
            </a:rPr>
            <a:t>posible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el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despacho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por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compuertas</a:t>
          </a:r>
          <a:r>
            <a:rPr lang="en-US" sz="2300" kern="1200" dirty="0">
              <a:latin typeface="Calibri"/>
              <a:ea typeface="Calibri"/>
              <a:cs typeface="Calibri"/>
            </a:rPr>
            <a:t> </a:t>
          </a:r>
          <a:r>
            <a:rPr lang="en-US" sz="2300" kern="1200" dirty="0" err="1">
              <a:latin typeface="Calibri"/>
              <a:ea typeface="Calibri"/>
              <a:cs typeface="Calibri"/>
            </a:rPr>
            <a:t>laterales</a:t>
          </a:r>
          <a:r>
            <a:rPr lang="en-US" sz="2300" kern="1200" dirty="0">
              <a:latin typeface="Calibri"/>
              <a:ea typeface="Calibri"/>
              <a:cs typeface="Calibri"/>
            </a:rPr>
            <a:t>) </a:t>
          </a:r>
        </a:p>
      </dsp:txBody>
      <dsp:txXfrm>
        <a:off x="6631" y="2808746"/>
        <a:ext cx="3382301" cy="202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FCCC2-202C-475F-899E-4532A6E8EB5E}">
      <dsp:nvSpPr>
        <dsp:cNvPr id="0" name=""/>
        <dsp:cNvSpPr/>
      </dsp:nvSpPr>
      <dsp:spPr>
        <a:xfrm>
          <a:off x="2561104" y="1393569"/>
          <a:ext cx="5585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9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5670" y="1436343"/>
        <a:ext cx="29459" cy="5891"/>
      </dsp:txXfrm>
    </dsp:sp>
    <dsp:sp modelId="{C1A282AF-19E2-4A81-8C4B-9BDE06177722}">
      <dsp:nvSpPr>
        <dsp:cNvPr id="0" name=""/>
        <dsp:cNvSpPr/>
      </dsp:nvSpPr>
      <dsp:spPr>
        <a:xfrm>
          <a:off x="1199" y="670778"/>
          <a:ext cx="2561704" cy="15370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526" tIns="131761" rIns="125526" bIns="1317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 1. </a:t>
          </a:r>
          <a:r>
            <a:rPr lang="en-US" sz="2200" kern="1200" dirty="0" err="1">
              <a:latin typeface="Calibri"/>
              <a:ea typeface="Calibri"/>
              <a:cs typeface="Calibri"/>
            </a:rPr>
            <a:t>Identificación</a:t>
          </a:r>
          <a:r>
            <a:rPr lang="en-US" sz="2200" kern="1200" dirty="0">
              <a:latin typeface="Calibri"/>
              <a:ea typeface="Calibri"/>
              <a:cs typeface="Calibri"/>
            </a:rPr>
            <a:t> del Silo</a:t>
          </a:r>
        </a:p>
      </dsp:txBody>
      <dsp:txXfrm>
        <a:off x="1199" y="670778"/>
        <a:ext cx="2561704" cy="1537022"/>
      </dsp:txXfrm>
    </dsp:sp>
    <dsp:sp modelId="{38BF2B29-F634-405A-9F4A-BBDEAEEACF8C}">
      <dsp:nvSpPr>
        <dsp:cNvPr id="0" name=""/>
        <dsp:cNvSpPr/>
      </dsp:nvSpPr>
      <dsp:spPr>
        <a:xfrm>
          <a:off x="1282051" y="2206001"/>
          <a:ext cx="3150896" cy="558591"/>
        </a:xfrm>
        <a:custGeom>
          <a:avLst/>
          <a:gdLst/>
          <a:ahLst/>
          <a:cxnLst/>
          <a:rect l="0" t="0" r="0" b="0"/>
          <a:pathLst>
            <a:path>
              <a:moveTo>
                <a:pt x="3150896" y="0"/>
              </a:moveTo>
              <a:lnTo>
                <a:pt x="3150896" y="296395"/>
              </a:lnTo>
              <a:lnTo>
                <a:pt x="0" y="296395"/>
              </a:lnTo>
              <a:lnTo>
                <a:pt x="0" y="55859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7362" y="2482351"/>
        <a:ext cx="160275" cy="5891"/>
      </dsp:txXfrm>
    </dsp:sp>
    <dsp:sp modelId="{0592E44A-7008-4E71-B9AD-3B0C4E046B80}">
      <dsp:nvSpPr>
        <dsp:cNvPr id="0" name=""/>
        <dsp:cNvSpPr/>
      </dsp:nvSpPr>
      <dsp:spPr>
        <a:xfrm>
          <a:off x="3152095" y="670778"/>
          <a:ext cx="2561704" cy="15370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526" tIns="131761" rIns="125526" bIns="1317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2. </a:t>
          </a:r>
          <a:r>
            <a:rPr lang="en-US" sz="2200" kern="1200" dirty="0" err="1">
              <a:latin typeface="Calibri"/>
              <a:ea typeface="Calibri"/>
              <a:cs typeface="Calibri"/>
            </a:rPr>
            <a:t>Verificar</a:t>
          </a:r>
          <a:r>
            <a:rPr lang="en-US" sz="2200" kern="1200" dirty="0">
              <a:latin typeface="Calibri"/>
              <a:ea typeface="Calibri"/>
              <a:cs typeface="Calibri"/>
            </a:rPr>
            <a:t> que las </a:t>
          </a:r>
          <a:r>
            <a:rPr lang="en-US" sz="2200" kern="1200" dirty="0" err="1">
              <a:latin typeface="Calibri"/>
              <a:ea typeface="Calibri"/>
              <a:cs typeface="Calibri"/>
            </a:rPr>
            <a:t>compuertas</a:t>
          </a:r>
          <a:r>
            <a:rPr lang="en-US" sz="2200" kern="1200" dirty="0">
              <a:latin typeface="Calibri"/>
              <a:ea typeface="Calibri"/>
              <a:cs typeface="Calibri"/>
            </a:rPr>
            <a:t> </a:t>
          </a:r>
          <a:r>
            <a:rPr lang="en-US" sz="2200" kern="1200" dirty="0" err="1">
              <a:latin typeface="Calibri"/>
              <a:ea typeface="Calibri"/>
              <a:cs typeface="Calibri"/>
            </a:rPr>
            <a:t>manuales</a:t>
          </a:r>
          <a:r>
            <a:rPr lang="en-US" sz="2200" kern="1200" dirty="0">
              <a:latin typeface="Calibri"/>
              <a:ea typeface="Calibri"/>
              <a:cs typeface="Calibri"/>
            </a:rPr>
            <a:t> </a:t>
          </a:r>
          <a:r>
            <a:rPr lang="en-US" sz="2200" kern="1200" dirty="0" err="1">
              <a:latin typeface="Calibri"/>
              <a:ea typeface="Calibri"/>
              <a:cs typeface="Calibri"/>
            </a:rPr>
            <a:t>estén</a:t>
          </a:r>
          <a:r>
            <a:rPr lang="en-US" sz="2200" kern="1200" dirty="0">
              <a:latin typeface="Calibri"/>
              <a:ea typeface="Calibri"/>
              <a:cs typeface="Calibri"/>
            </a:rPr>
            <a:t> </a:t>
          </a:r>
          <a:r>
            <a:rPr lang="en-US" sz="2200" kern="1200" dirty="0" err="1">
              <a:latin typeface="Calibri"/>
              <a:ea typeface="Calibri"/>
              <a:cs typeface="Calibri"/>
            </a:rPr>
            <a:t>abiertas</a:t>
          </a:r>
          <a:r>
            <a:rPr lang="en-US" sz="2200" kern="1200" dirty="0">
              <a:latin typeface="Calibri"/>
              <a:ea typeface="Calibri"/>
              <a:cs typeface="Calibri"/>
            </a:rPr>
            <a:t>.</a:t>
          </a:r>
        </a:p>
      </dsp:txBody>
      <dsp:txXfrm>
        <a:off x="3152095" y="670778"/>
        <a:ext cx="2561704" cy="1537022"/>
      </dsp:txXfrm>
    </dsp:sp>
    <dsp:sp modelId="{9081D838-E498-4E09-BA61-44BA742A01A8}">
      <dsp:nvSpPr>
        <dsp:cNvPr id="0" name=""/>
        <dsp:cNvSpPr/>
      </dsp:nvSpPr>
      <dsp:spPr>
        <a:xfrm>
          <a:off x="2561104" y="3519784"/>
          <a:ext cx="5585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9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2825670" y="3562558"/>
        <a:ext cx="29459" cy="5891"/>
      </dsp:txXfrm>
    </dsp:sp>
    <dsp:sp modelId="{59E35480-725D-4549-B08B-FD4E49E8EB37}">
      <dsp:nvSpPr>
        <dsp:cNvPr id="0" name=""/>
        <dsp:cNvSpPr/>
      </dsp:nvSpPr>
      <dsp:spPr>
        <a:xfrm>
          <a:off x="1199" y="2796992"/>
          <a:ext cx="2561704" cy="15370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526" tIns="131761" rIns="125526" bIns="1317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alibri"/>
              <a:ea typeface="Calibri"/>
              <a:cs typeface="Calibri"/>
            </a:rPr>
            <a:t>Despacho</a:t>
          </a:r>
          <a:endParaRPr lang="en-US" sz="2200" kern="1200" dirty="0">
            <a:latin typeface="Calibri"/>
            <a:ea typeface="Calibri"/>
            <a:cs typeface="Calibri"/>
          </a:endParaRPr>
        </a:p>
      </dsp:txBody>
      <dsp:txXfrm>
        <a:off x="1199" y="2796992"/>
        <a:ext cx="2561704" cy="1537022"/>
      </dsp:txXfrm>
    </dsp:sp>
    <dsp:sp modelId="{57BAF766-40DA-45F2-B4AB-003BC8354C95}">
      <dsp:nvSpPr>
        <dsp:cNvPr id="0" name=""/>
        <dsp:cNvSpPr/>
      </dsp:nvSpPr>
      <dsp:spPr>
        <a:xfrm>
          <a:off x="3152095" y="2796992"/>
          <a:ext cx="2561704" cy="15370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526" tIns="131761" rIns="125526" bIns="1317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alibri"/>
              <a:ea typeface="Calibri"/>
              <a:cs typeface="Calibri"/>
            </a:rPr>
            <a:t>Cierre</a:t>
          </a:r>
          <a:r>
            <a:rPr lang="en-US" sz="2200" kern="1200" dirty="0">
              <a:latin typeface="Calibri"/>
              <a:ea typeface="Calibri"/>
              <a:cs typeface="Calibri"/>
            </a:rPr>
            <a:t> manual de </a:t>
          </a:r>
          <a:r>
            <a:rPr lang="en-US" sz="2200" kern="1200" dirty="0" err="1">
              <a:latin typeface="Calibri"/>
              <a:ea typeface="Calibri"/>
              <a:cs typeface="Calibri"/>
            </a:rPr>
            <a:t>compuertas</a:t>
          </a:r>
          <a:r>
            <a:rPr lang="en-US" sz="2200" kern="1200" dirty="0">
              <a:latin typeface="Calibri"/>
              <a:ea typeface="Calibri"/>
              <a:cs typeface="Calibri"/>
            </a:rPr>
            <a:t> </a:t>
          </a:r>
          <a:r>
            <a:rPr lang="en-US" sz="2200" kern="1200" dirty="0" err="1">
              <a:latin typeface="Calibri"/>
              <a:ea typeface="Calibri"/>
              <a:cs typeface="Calibri"/>
            </a:rPr>
            <a:t>laterales</a:t>
          </a:r>
          <a:r>
            <a:rPr lang="en-US" sz="2200" kern="1200" dirty="0">
              <a:latin typeface="Calibri"/>
              <a:ea typeface="Calibri"/>
              <a:cs typeface="Calibri"/>
            </a:rPr>
            <a:t>.</a:t>
          </a:r>
        </a:p>
      </dsp:txBody>
      <dsp:txXfrm>
        <a:off x="3152095" y="2796992"/>
        <a:ext cx="2561704" cy="1537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7A634-2BB3-287D-E68F-56D6F43A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99A9A-527D-B828-7B48-15A11286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4255B-BF2F-2E48-2BF6-1D1E7720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B5E2B-051B-ED95-ED9F-3B020A8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42590-447F-8F3B-61B8-ED181616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8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3479D-E745-3B87-40FD-B7F40BED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BE05FF-55D0-796A-37CF-890D23BA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7A53C-9FD8-95D4-C1EB-36CC3405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81CA8-3869-28B9-E610-8D77A507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A8F19-60C0-CB7C-6EFE-1132A4C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719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598DBE-227D-D123-9842-039381A1E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04D32-C682-39F8-7ED9-701112DA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8CFAB-0382-D08D-A303-E3F8B254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D9088-2CFC-5345-057C-FE40EA0F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4BD7C-EF97-E00C-18A0-5AF04AA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63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A056B-38FB-0F2C-3E82-C94BC6CE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88078-0AD1-FCAB-59C9-14B8D1D8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41B9D-3873-F31B-2E16-F89F0D88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71D88-0E2F-A8DF-4689-4005CAB0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57EDB-A7D5-7610-8AA4-4632ADF9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75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1271E-3E00-F8FD-5B95-D496A789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AD86F-8B9C-357B-7876-21D28013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C5406-68F2-CAB5-3A48-1A161BF3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4610B-7E0A-7B97-60CB-9E02967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75256-31A6-C4CD-8CC0-D8DE67A4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81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2FAA4-30F2-2723-25A9-2DE65E33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4AE34-48C8-C77D-F353-EA9AB10E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510904-3525-9FED-D045-39295FB5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9555F-D166-56C9-5F9B-087A8477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ECB50-F172-B21A-A935-225D3839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01AAC-4FA8-7220-D8BA-D37EFE6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92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CEFBC-5622-9CE1-7C0D-B0843CF4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46085E-41A2-037E-8293-3A995CEA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6B9A3-43B8-4C6C-A61C-2BB9E404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CC2F26-7094-89DF-BD13-73884923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24FB96-E639-7E17-72F8-7FB287FD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BDA580-7F04-D39F-505F-810F2376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A47C85-059F-1B06-254E-FC3B5A97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E9AD6-497C-34C9-1923-9B4BD61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234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1327-3599-035E-CB33-F542E3BF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64E5F-8A80-44FB-4E9E-624F99F0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9A8222-4D36-CC27-023B-1531311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49FE5-4B0D-5AA6-42FC-E214BA7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44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E4DFC6-719B-E22C-5D45-9C663F3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C00870-9E00-D623-CDE1-F7DA7EF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424D3-B6B3-3083-090C-5815A682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89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60D1-92BE-6136-59E2-0A78E48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894EA-163C-2306-42BF-430FBE88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58B7D-32A6-5DE8-9182-E1FA28D9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C2369-50A5-8103-E974-CD9E2241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3822B-974A-54B2-DEEE-86DAF9B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28217-6750-D6C6-CB6E-6C7D06AF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024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AE50-9639-50AA-D68B-6180DCD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569763-C1EE-76CD-99EF-CCE2F652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E8E0BC-FEF5-881B-EF3F-2A11974A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DFA627-6BD2-8639-3025-32C1D9CD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F4386-BE03-1FFF-4940-E9A33E2F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67756-338F-6D6A-B073-96829A0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812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590B24-08CE-4174-CD03-14412BFE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F6C76-48EF-4D76-5E28-2BEAC896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B1653-81B5-5689-5232-A78B05230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042A-C086-4733-A7D5-84C36834E0B8}" type="datetimeFigureOut">
              <a:rPr lang="es-EC" smtClean="0"/>
              <a:t>30/1/2024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E6815-1AF8-29C9-7B29-8B88FC7C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D32CF-CBAD-72C3-989A-7748A6BDE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2D97-3C7E-46DD-A6BC-17AAF6861E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311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sv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845B2-B7AC-CF52-B2D6-4259FF851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s-ES" sz="10800" dirty="0">
                <a:solidFill>
                  <a:schemeClr val="bg1"/>
                </a:solidFill>
                <a:cs typeface="Calibri Light"/>
              </a:rPr>
              <a:t>DESPACHOS DESDE SILOS METÁLICOS</a:t>
            </a:r>
            <a:endParaRPr lang="es-ES" sz="10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1">
            <a:extLst>
              <a:ext uri="{FF2B5EF4-FFF2-40B4-BE49-F238E27FC236}">
                <a16:creationId xmlns:a16="http://schemas.microsoft.com/office/drawing/2014/main" id="{7E887A5A-3DC8-8B9F-525A-0EE3264DE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217" b="1783"/>
          <a:stretch/>
        </p:blipFill>
        <p:spPr>
          <a:xfrm>
            <a:off x="0" y="0"/>
            <a:ext cx="12190181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DB539-F3BB-81FA-6C8F-D8CB8710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IDENTIFICACION INICIAL PARA DESPACHOS</a:t>
            </a:r>
          </a:p>
        </p:txBody>
      </p:sp>
      <p:graphicFrame>
        <p:nvGraphicFramePr>
          <p:cNvPr id="126" name="Diagram 125">
            <a:extLst>
              <a:ext uri="{FF2B5EF4-FFF2-40B4-BE49-F238E27FC236}">
                <a16:creationId xmlns:a16="http://schemas.microsoft.com/office/drawing/2014/main" id="{11E19C00-4E2F-68D4-ED9C-87A940ADE747}"/>
              </a:ext>
            </a:extLst>
          </p:cNvPr>
          <p:cNvGraphicFramePr/>
          <p:nvPr/>
        </p:nvGraphicFramePr>
        <p:xfrm>
          <a:off x="5599083" y="853673"/>
          <a:ext cx="5715000" cy="500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9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AEAA-793E-2482-857A-04685AEF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Nivel DE PRODUCTO de UN silo </a:t>
            </a:r>
            <a:r>
              <a:rPr lang="en-US" sz="8000" dirty="0" err="1"/>
              <a:t>metálico</a:t>
            </a:r>
            <a:endParaRPr lang="en-US" sz="8000" dirty="0">
              <a:solidFill>
                <a:schemeClr val="accent1"/>
              </a:solidFill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7001AAC0-8D10-CEAE-DFEF-E69F17920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3" t="40876" r="32570" b="2300"/>
          <a:stretch/>
        </p:blipFill>
        <p:spPr>
          <a:xfrm>
            <a:off x="4493" y="1487341"/>
            <a:ext cx="5285963" cy="5005534"/>
          </a:xfrm>
          <a:prstGeom prst="rect">
            <a:avLst/>
          </a:prstGeom>
        </p:spPr>
      </p:pic>
      <p:pic>
        <p:nvPicPr>
          <p:cNvPr id="6" name="Gráfico 5" descr="causa y efecto contorno">
            <a:extLst>
              <a:ext uri="{FF2B5EF4-FFF2-40B4-BE49-F238E27FC236}">
                <a16:creationId xmlns:a16="http://schemas.microsoft.com/office/drawing/2014/main" id="{B115E7AA-0460-452B-8BB6-52AABD0B2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2284"/>
          <a:stretch/>
        </p:blipFill>
        <p:spPr>
          <a:xfrm flipV="1">
            <a:off x="4233672" y="1878363"/>
            <a:ext cx="2243327" cy="18690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2C8B7A-A9F3-1EA9-BDE2-7341B6A8B3AE}"/>
              </a:ext>
            </a:extLst>
          </p:cNvPr>
          <p:cNvSpPr txBox="1"/>
          <p:nvPr/>
        </p:nvSpPr>
        <p:spPr>
          <a:xfrm>
            <a:off x="6530340" y="2043268"/>
            <a:ext cx="129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NIVEL ALTO (CAIDA POR GRAVEDAD)</a:t>
            </a:r>
          </a:p>
        </p:txBody>
      </p:sp>
      <p:pic>
        <p:nvPicPr>
          <p:cNvPr id="8" name="Gráfico 7" descr="causa y efecto contorno">
            <a:extLst>
              <a:ext uri="{FF2B5EF4-FFF2-40B4-BE49-F238E27FC236}">
                <a16:creationId xmlns:a16="http://schemas.microsoft.com/office/drawing/2014/main" id="{B5AEEE91-23B0-0839-AD77-42B52BEB59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2284"/>
          <a:stretch/>
        </p:blipFill>
        <p:spPr>
          <a:xfrm rot="10800000" flipH="1" flipV="1">
            <a:off x="2285999" y="4441370"/>
            <a:ext cx="3909061" cy="14907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D3E8A1-6E7F-AE25-807B-BF3F982EE2D9}"/>
              </a:ext>
            </a:extLst>
          </p:cNvPr>
          <p:cNvSpPr txBox="1"/>
          <p:nvPr/>
        </p:nvSpPr>
        <p:spPr>
          <a:xfrm>
            <a:off x="6134225" y="5008790"/>
            <a:ext cx="193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ALTURA MAXIMA PARA DESPACHO POR GRAVEDAD</a:t>
            </a:r>
          </a:p>
        </p:txBody>
      </p:sp>
      <p:graphicFrame>
        <p:nvGraphicFramePr>
          <p:cNvPr id="126" name="Diagram 125">
            <a:extLst>
              <a:ext uri="{FF2B5EF4-FFF2-40B4-BE49-F238E27FC236}">
                <a16:creationId xmlns:a16="http://schemas.microsoft.com/office/drawing/2014/main" id="{11E19C00-4E2F-68D4-ED9C-87A940ADE747}"/>
              </a:ext>
            </a:extLst>
          </p:cNvPr>
          <p:cNvGraphicFramePr/>
          <p:nvPr/>
        </p:nvGraphicFramePr>
        <p:xfrm>
          <a:off x="8135019" y="1567543"/>
          <a:ext cx="3395565" cy="483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7962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Graphic spid="12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1">
            <a:extLst>
              <a:ext uri="{FF2B5EF4-FFF2-40B4-BE49-F238E27FC236}">
                <a16:creationId xmlns:a16="http://schemas.microsoft.com/office/drawing/2014/main" id="{7E887A5A-3DC8-8B9F-525A-0EE3264DE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217" b="1783"/>
          <a:stretch/>
        </p:blipFill>
        <p:spPr>
          <a:xfrm>
            <a:off x="0" y="0"/>
            <a:ext cx="12190181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DB539-F3BB-81FA-6C8F-D8CB8710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DESPACHOS POR COMPUERTAS LATERALES </a:t>
            </a:r>
          </a:p>
        </p:txBody>
      </p:sp>
      <p:graphicFrame>
        <p:nvGraphicFramePr>
          <p:cNvPr id="126" name="Diagram 125">
            <a:extLst>
              <a:ext uri="{FF2B5EF4-FFF2-40B4-BE49-F238E27FC236}">
                <a16:creationId xmlns:a16="http://schemas.microsoft.com/office/drawing/2014/main" id="{11E19C00-4E2F-68D4-ED9C-87A940ADE747}"/>
              </a:ext>
            </a:extLst>
          </p:cNvPr>
          <p:cNvGraphicFramePr/>
          <p:nvPr/>
        </p:nvGraphicFramePr>
        <p:xfrm>
          <a:off x="5599083" y="853673"/>
          <a:ext cx="5715000" cy="500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9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C7F8B-60B9-CAFE-082B-5D2A3E7D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985C-CF18-84FA-07A9-5517A95E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/>
              <a:t>DESPACHO LATERAL DEL SILO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1DD3-69A7-0AEE-5C78-5E8F554C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Lo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Operador de CCM y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que la </a:t>
            </a:r>
            <a:r>
              <a:rPr lang="en-US" b="1" dirty="0" err="1"/>
              <a:t>Demanda</a:t>
            </a:r>
            <a:r>
              <a:rPr lang="en-US" b="1" dirty="0"/>
              <a:t> de Operaciones lo amerite, se </a:t>
            </a:r>
            <a:r>
              <a:rPr lang="en-US" b="1" dirty="0" err="1"/>
              <a:t>aplica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despacho</a:t>
            </a:r>
            <a:r>
              <a:rPr lang="en-US" b="1" dirty="0"/>
              <a:t> Manual a </a:t>
            </a:r>
            <a:r>
              <a:rPr lang="en-US" b="1" dirty="0" err="1"/>
              <a:t>través</a:t>
            </a:r>
            <a:r>
              <a:rPr lang="en-US" b="1" dirty="0"/>
              <a:t> del Operador </a:t>
            </a:r>
            <a:r>
              <a:rPr lang="en-US" b="1" dirty="0" err="1"/>
              <a:t>en</a:t>
            </a:r>
            <a:r>
              <a:rPr lang="en-US" b="1" dirty="0"/>
              <a:t> Planta.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DAD80-3003-DE66-7A63-EF188D502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0" r="16430"/>
          <a:stretch/>
        </p:blipFill>
        <p:spPr>
          <a:xfrm>
            <a:off x="5527791" y="-34109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73973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DESPACHOS DESDE SILOS METÁLICOS</vt:lpstr>
      <vt:lpstr>IDENTIFICACION INICIAL PARA DESPACHOS</vt:lpstr>
      <vt:lpstr>Nivel DE PRODUCTO de UN silo metálico</vt:lpstr>
      <vt:lpstr>DESPACHOS POR COMPUERTAS LATERALES </vt:lpstr>
      <vt:lpstr>DESPACHO LATERAL DEL SILO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DESPACHOS DESDE SILOS METÁLICOS</dc:title>
  <dc:creator>Supervisor Descarga</dc:creator>
  <cp:lastModifiedBy>Supervisor Descarga</cp:lastModifiedBy>
  <cp:revision>1</cp:revision>
  <dcterms:created xsi:type="dcterms:W3CDTF">2024-01-30T19:35:29Z</dcterms:created>
  <dcterms:modified xsi:type="dcterms:W3CDTF">2024-01-30T19:37:51Z</dcterms:modified>
</cp:coreProperties>
</file>