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7" r:id="rId7"/>
    <p:sldId id="276" r:id="rId8"/>
    <p:sldId id="277" r:id="rId9"/>
    <p:sldId id="279" r:id="rId10"/>
    <p:sldId id="274" r:id="rId11"/>
    <p:sldId id="280" r:id="rId12"/>
    <p:sldId id="271" r:id="rId13"/>
    <p:sldId id="275" r:id="rId14"/>
    <p:sldId id="272" r:id="rId15"/>
    <p:sldId id="281" r:id="rId16"/>
    <p:sldId id="282" r:id="rId17"/>
    <p:sldId id="283" r:id="rId18"/>
    <p:sldId id="284" r:id="rId19"/>
    <p:sldId id="285" r:id="rId20"/>
    <p:sldId id="268" r:id="rId21"/>
    <p:sldId id="269" r:id="rId22"/>
    <p:sldId id="270" r:id="rId23"/>
    <p:sldId id="286" r:id="rId24"/>
    <p:sldId id="262" r:id="rId25"/>
    <p:sldId id="263" r:id="rId26"/>
    <p:sldId id="264" r:id="rId27"/>
    <p:sldId id="266" r:id="rId28"/>
    <p:sldId id="287" r:id="rId29"/>
    <p:sldId id="265" r:id="rId30"/>
    <p:sldId id="290" r:id="rId31"/>
    <p:sldId id="291" r:id="rId32"/>
    <p:sldId id="289" r:id="rId33"/>
    <p:sldId id="292" r:id="rId34"/>
    <p:sldId id="29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9B7BA9A-2FDD-4685-9B29-4ACBB93DA3DA}">
          <p14:sldIdLst>
            <p14:sldId id="256"/>
          </p14:sldIdLst>
        </p14:section>
        <p14:section name="安装分类" id="{A3A7107A-49EA-4B4C-A4F3-95E6420CF3DF}">
          <p14:sldIdLst>
            <p14:sldId id="258"/>
            <p14:sldId id="257"/>
            <p14:sldId id="259"/>
            <p14:sldId id="260"/>
          </p14:sldIdLst>
        </p14:section>
        <p14:section name="yum安装" id="{99ABF2FE-1714-4310-AD4A-A10E37A876AC}">
          <p14:sldIdLst>
            <p14:sldId id="267"/>
            <p14:sldId id="276"/>
            <p14:sldId id="277"/>
            <p14:sldId id="279"/>
            <p14:sldId id="274"/>
            <p14:sldId id="280"/>
            <p14:sldId id="271"/>
            <p14:sldId id="275"/>
            <p14:sldId id="272"/>
            <p14:sldId id="281"/>
            <p14:sldId id="282"/>
            <p14:sldId id="283"/>
            <p14:sldId id="284"/>
            <p14:sldId id="285"/>
            <p14:sldId id="268"/>
            <p14:sldId id="269"/>
            <p14:sldId id="270"/>
            <p14:sldId id="286"/>
            <p14:sldId id="262"/>
            <p14:sldId id="263"/>
            <p14:sldId id="264"/>
            <p14:sldId id="266"/>
            <p14:sldId id="287"/>
            <p14:sldId id="265"/>
            <p14:sldId id="290"/>
            <p14:sldId id="291"/>
            <p14:sldId id="289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37378-7CAF-4E9E-8987-20D00D46F1B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AA59DBB-6769-4C76-A4EC-BA4766840594}">
      <dgm:prSet phldrT="[文本]" custT="1"/>
      <dgm:spPr/>
      <dgm:t>
        <a:bodyPr/>
        <a:lstStyle/>
        <a:p>
          <a:r>
            <a:rPr lang="zh-CN" altLang="en-US" sz="1800" baseline="0" dirty="0">
              <a:latin typeface="Times New Roman" panose="02020603050405020304" pitchFamily="18" charset="0"/>
              <a:ea typeface="宋体" panose="02010600030101010101" pitchFamily="2" charset="-122"/>
            </a:rPr>
            <a:t>获取程序源代码</a:t>
          </a:r>
        </a:p>
      </dgm:t>
    </dgm:pt>
    <dgm:pt modelId="{B45F7446-713F-4DEB-8857-4F5D4A780806}" type="parTrans" cxnId="{209B48DB-9BBF-4502-9763-D0625DC18674}">
      <dgm:prSet/>
      <dgm:spPr/>
      <dgm:t>
        <a:bodyPr/>
        <a:lstStyle/>
        <a:p>
          <a:endParaRPr lang="zh-CN" altLang="en-US"/>
        </a:p>
      </dgm:t>
    </dgm:pt>
    <dgm:pt modelId="{1C208E1B-46A2-4A10-BDB8-9D6FF79195D8}" type="sibTrans" cxnId="{209B48DB-9BBF-4502-9763-D0625DC18674}">
      <dgm:prSet/>
      <dgm:spPr/>
      <dgm:t>
        <a:bodyPr/>
        <a:lstStyle/>
        <a:p>
          <a:endParaRPr lang="zh-CN" altLang="en-US"/>
        </a:p>
      </dgm:t>
    </dgm:pt>
    <dgm:pt modelId="{FC28F64E-0C0D-4025-BF74-716230357B90}">
      <dgm:prSet phldrT="[文本]" custT="1"/>
      <dgm:spPr/>
      <dgm:t>
        <a:bodyPr/>
        <a:lstStyle/>
        <a:p>
          <a:r>
            <a:rPr lang="zh-CN" altLang="en-US" sz="1800" baseline="0" dirty="0">
              <a:latin typeface="Times New Roman" panose="02020603050405020304" pitchFamily="18" charset="0"/>
              <a:ea typeface="宋体" panose="02010600030101010101" pitchFamily="2" charset="-122"/>
            </a:rPr>
            <a:t>编译程序</a:t>
          </a:r>
        </a:p>
      </dgm:t>
    </dgm:pt>
    <dgm:pt modelId="{4A9A384D-1815-49D9-9525-F2CDD5CA5315}" type="parTrans" cxnId="{7DE4D4D6-057B-4C3F-B78F-D58A44EEC046}">
      <dgm:prSet/>
      <dgm:spPr/>
      <dgm:t>
        <a:bodyPr/>
        <a:lstStyle/>
        <a:p>
          <a:endParaRPr lang="zh-CN" altLang="en-US"/>
        </a:p>
      </dgm:t>
    </dgm:pt>
    <dgm:pt modelId="{91ABC8E3-824A-4A12-9318-F99938C08417}" type="sibTrans" cxnId="{7DE4D4D6-057B-4C3F-B78F-D58A44EEC046}">
      <dgm:prSet/>
      <dgm:spPr/>
      <dgm:t>
        <a:bodyPr/>
        <a:lstStyle/>
        <a:p>
          <a:endParaRPr lang="zh-CN" altLang="en-US"/>
        </a:p>
      </dgm:t>
    </dgm:pt>
    <dgm:pt modelId="{0C07938E-D1D2-4EF9-AD66-4ADC442B26F3}">
      <dgm:prSet phldrT="[文本]" custT="1"/>
      <dgm:spPr/>
      <dgm:t>
        <a:bodyPr/>
        <a:lstStyle/>
        <a:p>
          <a:r>
            <a:rPr lang="zh-CN" altLang="en-US" sz="1800" baseline="0" dirty="0">
              <a:latin typeface="Times New Roman" panose="02020603050405020304" pitchFamily="18" charset="0"/>
              <a:ea typeface="宋体" panose="02010600030101010101" pitchFamily="2" charset="-122"/>
            </a:rPr>
            <a:t>生成可执行文件</a:t>
          </a:r>
        </a:p>
      </dgm:t>
    </dgm:pt>
    <dgm:pt modelId="{EABA79D5-CE0B-41AB-9362-C996D1221D9C}" type="parTrans" cxnId="{8078B3DF-F095-41E6-9A55-9F591AEA5161}">
      <dgm:prSet/>
      <dgm:spPr/>
      <dgm:t>
        <a:bodyPr/>
        <a:lstStyle/>
        <a:p>
          <a:endParaRPr lang="zh-CN" altLang="en-US"/>
        </a:p>
      </dgm:t>
    </dgm:pt>
    <dgm:pt modelId="{6E116919-9605-40BB-A99A-BFD4F9910B94}" type="sibTrans" cxnId="{8078B3DF-F095-41E6-9A55-9F591AEA5161}">
      <dgm:prSet/>
      <dgm:spPr/>
      <dgm:t>
        <a:bodyPr/>
        <a:lstStyle/>
        <a:p>
          <a:endParaRPr lang="zh-CN" altLang="en-US"/>
        </a:p>
      </dgm:t>
    </dgm:pt>
    <dgm:pt modelId="{63312287-ED5B-43BB-8040-90C16F1E4FF0}" type="pres">
      <dgm:prSet presAssocID="{1C837378-7CAF-4E9E-8987-20D00D46F1B9}" presName="Name0" presStyleCnt="0">
        <dgm:presLayoutVars>
          <dgm:dir/>
          <dgm:animLvl val="lvl"/>
          <dgm:resizeHandles val="exact"/>
        </dgm:presLayoutVars>
      </dgm:prSet>
      <dgm:spPr/>
    </dgm:pt>
    <dgm:pt modelId="{2420BA83-BE6A-4388-8E73-2CF02036DF95}" type="pres">
      <dgm:prSet presAssocID="{6AA59DBB-6769-4C76-A4EC-BA4766840594}" presName="parTxOnly" presStyleLbl="node1" presStyleIdx="0" presStyleCnt="3" custScaleX="51932" custScaleY="19874">
        <dgm:presLayoutVars>
          <dgm:chMax val="0"/>
          <dgm:chPref val="0"/>
          <dgm:bulletEnabled val="1"/>
        </dgm:presLayoutVars>
      </dgm:prSet>
      <dgm:spPr/>
    </dgm:pt>
    <dgm:pt modelId="{3500E6C8-7217-482B-912D-A40085157D9C}" type="pres">
      <dgm:prSet presAssocID="{1C208E1B-46A2-4A10-BDB8-9D6FF79195D8}" presName="parTxOnlySpace" presStyleCnt="0"/>
      <dgm:spPr/>
    </dgm:pt>
    <dgm:pt modelId="{EE0ED185-7C81-4365-9F41-0FCE77812412}" type="pres">
      <dgm:prSet presAssocID="{FC28F64E-0C0D-4025-BF74-716230357B90}" presName="parTxOnly" presStyleLbl="node1" presStyleIdx="1" presStyleCnt="3" custScaleX="39008" custScaleY="19970">
        <dgm:presLayoutVars>
          <dgm:chMax val="0"/>
          <dgm:chPref val="0"/>
          <dgm:bulletEnabled val="1"/>
        </dgm:presLayoutVars>
      </dgm:prSet>
      <dgm:spPr/>
    </dgm:pt>
    <dgm:pt modelId="{BB511945-0E98-4896-93B6-C79DADD3BFDE}" type="pres">
      <dgm:prSet presAssocID="{91ABC8E3-824A-4A12-9318-F99938C08417}" presName="parTxOnlySpace" presStyleCnt="0"/>
      <dgm:spPr/>
    </dgm:pt>
    <dgm:pt modelId="{DD07960D-1DDE-4EB3-B97A-D2A0BAD13879}" type="pres">
      <dgm:prSet presAssocID="{0C07938E-D1D2-4EF9-AD66-4ADC442B26F3}" presName="parTxOnly" presStyleLbl="node1" presStyleIdx="2" presStyleCnt="3" custScaleX="52237" custScaleY="20039">
        <dgm:presLayoutVars>
          <dgm:chMax val="0"/>
          <dgm:chPref val="0"/>
          <dgm:bulletEnabled val="1"/>
        </dgm:presLayoutVars>
      </dgm:prSet>
      <dgm:spPr/>
    </dgm:pt>
  </dgm:ptLst>
  <dgm:cxnLst>
    <dgm:cxn modelId="{7A72838C-E060-4AED-8AFD-887BBB9D47A2}" type="presOf" srcId="{6AA59DBB-6769-4C76-A4EC-BA4766840594}" destId="{2420BA83-BE6A-4388-8E73-2CF02036DF95}" srcOrd="0" destOrd="0" presId="urn:microsoft.com/office/officeart/2005/8/layout/chevron1"/>
    <dgm:cxn modelId="{01C2AC95-B913-4734-BD08-5469BDEA6A6C}" type="presOf" srcId="{FC28F64E-0C0D-4025-BF74-716230357B90}" destId="{EE0ED185-7C81-4365-9F41-0FCE77812412}" srcOrd="0" destOrd="0" presId="urn:microsoft.com/office/officeart/2005/8/layout/chevron1"/>
    <dgm:cxn modelId="{5BFF7BAC-6CC3-4FB2-9EA0-8C67B2B50E6A}" type="presOf" srcId="{0C07938E-D1D2-4EF9-AD66-4ADC442B26F3}" destId="{DD07960D-1DDE-4EB3-B97A-D2A0BAD13879}" srcOrd="0" destOrd="0" presId="urn:microsoft.com/office/officeart/2005/8/layout/chevron1"/>
    <dgm:cxn modelId="{5DE205BA-4E8A-43A4-9712-AAD4C677C214}" type="presOf" srcId="{1C837378-7CAF-4E9E-8987-20D00D46F1B9}" destId="{63312287-ED5B-43BB-8040-90C16F1E4FF0}" srcOrd="0" destOrd="0" presId="urn:microsoft.com/office/officeart/2005/8/layout/chevron1"/>
    <dgm:cxn modelId="{7DE4D4D6-057B-4C3F-B78F-D58A44EEC046}" srcId="{1C837378-7CAF-4E9E-8987-20D00D46F1B9}" destId="{FC28F64E-0C0D-4025-BF74-716230357B90}" srcOrd="1" destOrd="0" parTransId="{4A9A384D-1815-49D9-9525-F2CDD5CA5315}" sibTransId="{91ABC8E3-824A-4A12-9318-F99938C08417}"/>
    <dgm:cxn modelId="{209B48DB-9BBF-4502-9763-D0625DC18674}" srcId="{1C837378-7CAF-4E9E-8987-20D00D46F1B9}" destId="{6AA59DBB-6769-4C76-A4EC-BA4766840594}" srcOrd="0" destOrd="0" parTransId="{B45F7446-713F-4DEB-8857-4F5D4A780806}" sibTransId="{1C208E1B-46A2-4A10-BDB8-9D6FF79195D8}"/>
    <dgm:cxn modelId="{8078B3DF-F095-41E6-9A55-9F591AEA5161}" srcId="{1C837378-7CAF-4E9E-8987-20D00D46F1B9}" destId="{0C07938E-D1D2-4EF9-AD66-4ADC442B26F3}" srcOrd="2" destOrd="0" parTransId="{EABA79D5-CE0B-41AB-9362-C996D1221D9C}" sibTransId="{6E116919-9605-40BB-A99A-BFD4F9910B94}"/>
    <dgm:cxn modelId="{1555DEEA-C1F1-4B58-8148-EFFA59587A56}" type="presParOf" srcId="{63312287-ED5B-43BB-8040-90C16F1E4FF0}" destId="{2420BA83-BE6A-4388-8E73-2CF02036DF95}" srcOrd="0" destOrd="0" presId="urn:microsoft.com/office/officeart/2005/8/layout/chevron1"/>
    <dgm:cxn modelId="{74DC8E58-94FC-4C8B-BA3F-0D2CFC4F5A2D}" type="presParOf" srcId="{63312287-ED5B-43BB-8040-90C16F1E4FF0}" destId="{3500E6C8-7217-482B-912D-A40085157D9C}" srcOrd="1" destOrd="0" presId="urn:microsoft.com/office/officeart/2005/8/layout/chevron1"/>
    <dgm:cxn modelId="{FF47A0D3-6105-4F19-8ED4-2DC7419590CB}" type="presParOf" srcId="{63312287-ED5B-43BB-8040-90C16F1E4FF0}" destId="{EE0ED185-7C81-4365-9F41-0FCE77812412}" srcOrd="2" destOrd="0" presId="urn:microsoft.com/office/officeart/2005/8/layout/chevron1"/>
    <dgm:cxn modelId="{9207B48F-A4F3-48AC-9839-DC2D561EE008}" type="presParOf" srcId="{63312287-ED5B-43BB-8040-90C16F1E4FF0}" destId="{BB511945-0E98-4896-93B6-C79DADD3BFDE}" srcOrd="3" destOrd="0" presId="urn:microsoft.com/office/officeart/2005/8/layout/chevron1"/>
    <dgm:cxn modelId="{378C2339-4319-4114-949B-8C4C2F1420BE}" type="presParOf" srcId="{63312287-ED5B-43BB-8040-90C16F1E4FF0}" destId="{DD07960D-1DDE-4EB3-B97A-D2A0BAD1387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0BA83-BE6A-4388-8E73-2CF02036DF95}">
      <dsp:nvSpPr>
        <dsp:cNvPr id="0" name=""/>
        <dsp:cNvSpPr/>
      </dsp:nvSpPr>
      <dsp:spPr>
        <a:xfrm>
          <a:off x="2049" y="1836473"/>
          <a:ext cx="4431698" cy="6783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baseline="0" dirty="0">
              <a:latin typeface="Times New Roman" panose="02020603050405020304" pitchFamily="18" charset="0"/>
              <a:ea typeface="宋体" panose="02010600030101010101" pitchFamily="2" charset="-122"/>
            </a:rPr>
            <a:t>获取程序源代码</a:t>
          </a:r>
        </a:p>
      </dsp:txBody>
      <dsp:txXfrm>
        <a:off x="341245" y="1836473"/>
        <a:ext cx="3753307" cy="678391"/>
      </dsp:txXfrm>
    </dsp:sp>
    <dsp:sp modelId="{EE0ED185-7C81-4365-9F41-0FCE77812412}">
      <dsp:nvSpPr>
        <dsp:cNvPr id="0" name=""/>
        <dsp:cNvSpPr/>
      </dsp:nvSpPr>
      <dsp:spPr>
        <a:xfrm>
          <a:off x="3580381" y="1834834"/>
          <a:ext cx="3328808" cy="6816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baseline="0" dirty="0">
              <a:latin typeface="Times New Roman" panose="02020603050405020304" pitchFamily="18" charset="0"/>
              <a:ea typeface="宋体" panose="02010600030101010101" pitchFamily="2" charset="-122"/>
            </a:rPr>
            <a:t>编译程序</a:t>
          </a:r>
        </a:p>
      </dsp:txBody>
      <dsp:txXfrm>
        <a:off x="3921215" y="1834834"/>
        <a:ext cx="2647140" cy="681668"/>
      </dsp:txXfrm>
    </dsp:sp>
    <dsp:sp modelId="{DD07960D-1DDE-4EB3-B97A-D2A0BAD13879}">
      <dsp:nvSpPr>
        <dsp:cNvPr id="0" name=""/>
        <dsp:cNvSpPr/>
      </dsp:nvSpPr>
      <dsp:spPr>
        <a:xfrm>
          <a:off x="6055824" y="1833657"/>
          <a:ext cx="4457725" cy="68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baseline="0" dirty="0">
              <a:latin typeface="Times New Roman" panose="02020603050405020304" pitchFamily="18" charset="0"/>
              <a:ea typeface="宋体" panose="02010600030101010101" pitchFamily="2" charset="-122"/>
            </a:rPr>
            <a:t>生成可执行文件</a:t>
          </a:r>
        </a:p>
      </dsp:txBody>
      <dsp:txXfrm>
        <a:off x="6397836" y="1833657"/>
        <a:ext cx="3773702" cy="684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3CC7A-5711-4A37-B3E1-58FADD598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444B1E-B005-49B2-A695-7A4E18F4C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63387-F255-4F43-8318-B9D0307D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C75E-358D-4736-B414-0C28552777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4101D-DD3F-409E-A7CD-12A95C76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8D9F0-6002-4695-A50F-34A0A833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6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8DAC9-EBF4-4D3F-A9E5-D8F12AF2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307ED4-00E3-4B1B-A0E6-1AC7C6022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3EE3D-3494-45CE-9C25-87BFDC8E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C75E-358D-4736-B414-0C28552777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BF4C1-8E4D-4C80-89B0-2E8E17C6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BC6C6-8F56-43BF-A708-7BE88365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8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128068-341A-40A6-BF2D-232B56C87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6E7961-6C52-4304-9987-D125847DF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76843-B258-4BB0-B39B-DCA2A8A7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C75E-358D-4736-B414-0C28552777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E1DCC-CAF2-4A44-9D9A-BCE41C68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A6527-93A9-4BB6-9A82-1F1F0536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1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81C77-F4A2-41D0-842A-D0951DA5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FECC8-FBA5-404E-8693-695D2423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ABDAE-546B-4318-885C-2482DF37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C75E-358D-4736-B414-0C28552777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898FA-0F6E-463E-9009-2F815C8A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72DBA-A418-488C-9D9C-BA0CB7A9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6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2803D-1944-4205-98D1-1A53A391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D8D01-3C47-4ECE-BEE4-AA1A0D632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E469C-FFDA-4426-A391-CC3F91BF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C75E-358D-4736-B414-0C28552777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BF093-65AA-414A-9C52-0EF01431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17541-8292-4D83-A4E3-B0B22D63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21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3C58B-10EC-4376-9BC1-DC90B190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C814C-9F36-418C-9C0C-A9A66859E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3F645-D39E-4B16-8382-F6074D8A1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69ED1E-CB15-4AFB-A079-91B94C0A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C75E-358D-4736-B414-0C28552777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F6FAFE-1118-4E59-A180-B996C6B0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26381-D5BA-4D86-AB54-6E4775F9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5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D3B89-DB73-4CC2-8946-86055797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FBB8D2-7A07-4745-A4AF-20849DFA9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40A0EF-2CD1-4358-BF09-665451E7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F11C49-22BE-4AB5-A8AD-09DDCC7E8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3BB38C-C603-44A0-A784-C255E8BC0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92B9DE-1DB8-4B5F-926B-D17AD628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C75E-358D-4736-B414-0C28552777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77C998-6629-4630-A934-958FB1EB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137814-8A4D-4164-AEA7-46BD466E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3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1F999-2BF7-4BC3-AE34-F4A11FD7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707407-4743-459C-9DE2-4F897E82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C75E-358D-4736-B414-0C28552777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64AD4D-636D-40A4-B1FA-EC25A651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3B00FC-5921-4F3D-A3F9-66DC3BB6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2C115A-5A53-4306-BBA2-97498483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C75E-358D-4736-B414-0C28552777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E4AE32-232C-4ED5-9EF7-A84A817F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70BEBA-369C-4403-96F5-4F2E35A4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3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4098-CF00-4773-8493-E9C56241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957C6-45A5-44AF-B363-D75F029D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A0A868-5C52-483A-98DB-70A6DA331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EDC34-DDD0-48DF-B073-1F388616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C75E-358D-4736-B414-0C28552777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DC1C2C-3D78-4C42-BC73-61C0BDE5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2AB4E-3813-45A5-8217-85F62F53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3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94E45-AAF9-46DB-99D9-AE9C0A18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A3749E-AE7A-472E-A7B9-FB246251B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16C3BA-E87F-4F39-91DD-E77A40636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AE00FF-21B7-4403-B810-90109199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C75E-358D-4736-B414-0C28552777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EC9E73-C335-4D3B-9CCC-880D2549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70D80-7E1F-410B-A842-0D7483CB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48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57894C-85A7-45CC-954F-81056077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605B1-0533-4E94-8904-838B912BF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C58B0-C0E2-4926-A273-BDA8AD0A9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C75E-358D-4736-B414-0C2855277775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44EBD-1A41-43CB-B835-EDB7C01CF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54D1-F0DA-4453-9AED-1ADCE32C5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28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tp://ftp.pbone.net/mirror/ftp5.gwdg.de/pub/opensuse/repositories/home:/smart_service/CentOS_7/x86_64/nginx-1.9.15-4.4.x86_64.rpm" TargetMode="External"/><Relationship Id="rId2" Type="http://schemas.openxmlformats.org/officeDocument/2006/relationships/hyperlink" Target="http://rpm.pbone.net/index.php3/stat/4/idpl/55393128/dir/centos_7/com/nginx-1.9.15-4.4.x86_64.rpm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tp://ftp.pbone.net/mirror/ftp5.gwdg.de/pub/opensuse/repositories/home:/jayvdb:/openssl/CentOS_7/noarch/openssl-1.1.0f-3.1.noarch.rp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nginx.org/download/nginx-1.15.12.tar.g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repo.org/elrepo-release-7.0-3.el7.elrepo.noarch.rpm" TargetMode="External"/><Relationship Id="rId2" Type="http://schemas.openxmlformats.org/officeDocument/2006/relationships/hyperlink" Target="https://www.elrepo.org/RPM-GPG-KEY-elrepo.or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pm.pbone.net/" TargetMode="External"/><Relationship Id="rId2" Type="http://schemas.openxmlformats.org/officeDocument/2006/relationships/hyperlink" Target="https://rpmfusion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01520-857F-42E8-A0CE-6285A3D47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软件安装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EC050B-B513-48A7-BC59-561AF5BF0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048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A2A46-CF72-46AC-880A-5D1683C0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51823-48A8-4B6C-8821-CC2EA6089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zh-CN" dirty="0"/>
              <a:t>[root@yujmo ~]# yum update –y  </a:t>
            </a:r>
            <a:r>
              <a:rPr lang="en-US" altLang="zh-CN" dirty="0"/>
              <a:t>#</a:t>
            </a:r>
            <a:r>
              <a:rPr lang="zh-CN" altLang="en-US" dirty="0"/>
              <a:t>更新所有需要更新的软件包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86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DCDB5-15D0-4302-B94E-0A184D7B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36C13C2-CE99-4139-92D5-8AF6AE848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832" y="1775578"/>
            <a:ext cx="7449476" cy="19146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66A772-C99A-4492-9338-35881D0AB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32" y="3775163"/>
            <a:ext cx="8292435" cy="257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0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15D3-DB75-4DCA-B46E-EDAC547D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8B9C4-8A88-4C7E-BA19-3CE8245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[root@yujmo ~]# yum install nginx #</a:t>
            </a:r>
            <a:r>
              <a:rPr lang="zh-CN" altLang="en-US" dirty="0"/>
              <a:t>安装</a:t>
            </a:r>
            <a:r>
              <a:rPr lang="en-US" altLang="zh-CN" dirty="0"/>
              <a:t>Nginx</a:t>
            </a:r>
            <a:r>
              <a:rPr lang="zh-CN" altLang="en-US" dirty="0"/>
              <a:t>软件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[root@yujmo ~]# vim /usr/share/nginx/html/index.html # </a:t>
            </a:r>
            <a:r>
              <a:rPr lang="zh-CN" altLang="en-US" dirty="0"/>
              <a:t>修改网页首页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43801D-4587-4FC7-986B-0147FB42F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81" b="10145"/>
          <a:stretch/>
        </p:blipFill>
        <p:spPr>
          <a:xfrm>
            <a:off x="953056" y="2921000"/>
            <a:ext cx="6533407" cy="71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0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33EAD4A-2D2E-4E4A-83F1-EB489310F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38" y="1461871"/>
            <a:ext cx="9129524" cy="41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3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5F087-C477-425D-8971-256A33CD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0C9CB-4A9C-4E12-A986-991E2FC4C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[root@yujmo ~]# yum install emacs </a:t>
            </a:r>
            <a:r>
              <a:rPr lang="en-US" altLang="zh-CN" dirty="0" err="1"/>
              <a:t>sl</a:t>
            </a:r>
            <a:r>
              <a:rPr lang="en-US" altLang="zh-CN" dirty="0"/>
              <a:t> # </a:t>
            </a:r>
            <a:r>
              <a:rPr lang="zh-CN" altLang="en-US" dirty="0"/>
              <a:t>同时安装多个软件包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B6A551-DBCB-4F4C-A1A5-F589E604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71" y="2496085"/>
            <a:ext cx="4390426" cy="124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5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8BE9C-E457-4983-A82F-F58675EF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（</a:t>
            </a:r>
            <a:r>
              <a:rPr lang="en-US" altLang="zh-CN" dirty="0"/>
              <a:t>yum list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E9B14-277D-4D82-BC96-6C1A4FD2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yum list gcc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查看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gcc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安装包的信息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da-DK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yum list gcc\*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# \*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叫做跳脱符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查看包含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gcc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的所有软件包</a:t>
            </a:r>
            <a:endParaRPr lang="da-DK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09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FCBD1-5493-46A1-AAB6-4CB19861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35C78-3346-4F20-A321-31208D533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[root@yujmo ~]# yum </a:t>
            </a:r>
            <a:r>
              <a:rPr lang="en-US" altLang="zh-CN" dirty="0" err="1"/>
              <a:t>whatprovides</a:t>
            </a:r>
            <a:r>
              <a:rPr lang="en-US" altLang="zh-CN" dirty="0"/>
              <a:t> gcc #</a:t>
            </a:r>
            <a:r>
              <a:rPr lang="zh-CN" altLang="zh-CN" dirty="0"/>
              <a:t>查看</a:t>
            </a:r>
            <a:r>
              <a:rPr lang="en-US" altLang="zh-CN" dirty="0"/>
              <a:t>gcc</a:t>
            </a:r>
            <a:r>
              <a:rPr lang="zh-CN" altLang="zh-CN" dirty="0"/>
              <a:t>软件的提供信息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88268C-EAC9-469D-822D-84D04FECD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17" y="2299699"/>
            <a:ext cx="7351643" cy="340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4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821B8-92D2-49DD-BC61-F9458CB1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87874-85FC-446C-B676-A126314C9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yum grouplist:</a:t>
            </a:r>
            <a:r>
              <a:rPr lang="zh-CN" altLang="en-US" dirty="0"/>
              <a:t>显示包组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zh-CN" altLang="en-US" dirty="0"/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       yum install和yum groupinstall都是安装软件的意思，而yum install 是安装指定的单个软件，在linux中有些单个软件会有依赖关系，必须配合其他的安装包一起安装才能运行生效，所以为了软件安装不出错必须把这个软件的相关软件一起装了。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latin typeface="Arial" panose="020B0604020202020204" pitchFamily="34" charset="0"/>
              </a:rPr>
              <a:t>        </a:t>
            </a:r>
            <a:r>
              <a:rPr lang="zh-CN" altLang="zh-CN" b="1" dirty="0">
                <a:latin typeface="Arial" panose="020B0604020202020204" pitchFamily="34" charset="0"/>
              </a:rPr>
              <a:t>yum install</a:t>
            </a:r>
            <a:r>
              <a:rPr lang="zh-CN" altLang="zh-CN" dirty="0">
                <a:latin typeface="Arial" panose="020B0604020202020204" pitchFamily="34" charset="0"/>
              </a:rPr>
              <a:t> :安装单个软件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latin typeface="Arial" panose="020B0604020202020204" pitchFamily="34" charset="0"/>
              </a:rPr>
              <a:t>        </a:t>
            </a:r>
            <a:r>
              <a:rPr lang="zh-CN" altLang="zh-CN" b="1" dirty="0">
                <a:latin typeface="Arial" panose="020B0604020202020204" pitchFamily="34" charset="0"/>
              </a:rPr>
              <a:t>yum grouplist</a:t>
            </a:r>
            <a:r>
              <a:rPr lang="zh-CN" altLang="zh-CN" dirty="0">
                <a:latin typeface="Arial" panose="020B0604020202020204" pitchFamily="34" charset="0"/>
              </a:rPr>
              <a:t> :查看这个软件的所有软件包，每次安装前可以先查看yum grouplist有哪些软件，然后再去安装yum groupinstall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latin typeface="Arial" panose="020B0604020202020204" pitchFamily="34" charset="0"/>
              </a:rPr>
              <a:t>        </a:t>
            </a:r>
            <a:r>
              <a:rPr lang="zh-CN" altLang="zh-CN" b="1" dirty="0">
                <a:latin typeface="Arial" panose="020B0604020202020204" pitchFamily="34" charset="0"/>
              </a:rPr>
              <a:t>yum groupinstall</a:t>
            </a:r>
            <a:r>
              <a:rPr lang="zh-CN" altLang="zh-CN" dirty="0">
                <a:latin typeface="Arial" panose="020B0604020202020204" pitchFamily="34" charset="0"/>
              </a:rPr>
              <a:t> :安装多个软件，安装这个软件的所有依赖的软件包，yum groupinstall安装的时候软件包名必须加双引号，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05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7B66A-D34C-42EF-A375-596D37E1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63EF4-77A9-443C-AD5E-B9D481CD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854" y="214153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[root@yujmo ~]# yum grouplist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[root@yujmo ~]# yum groupinstall "MATE </a:t>
            </a:r>
            <a:r>
              <a:rPr lang="zh-CN" altLang="en-US" dirty="0"/>
              <a:t>桌面环境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5C8202-F6E3-483C-9229-88313257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85" y="2615553"/>
            <a:ext cx="5715369" cy="323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68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2C217-4A5A-4E97-8F18-A1D89C60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A618D-D04C-4327-990F-52A8C43DE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[root@yujmo-pc /]# yum search gcc</a:t>
            </a:r>
          </a:p>
          <a:p>
            <a:pPr marL="0" indent="0">
              <a:buNone/>
            </a:pPr>
            <a:r>
              <a:rPr lang="pt-BR" altLang="zh-CN" dirty="0"/>
              <a:t>[root@yujmo-pc /]# yum info gcc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5EE922-42C2-41A4-9B6E-245C2E19E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00" y="2801106"/>
            <a:ext cx="6774319" cy="317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E1CEC-83E3-4FD4-9289-68D705BF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软件安装方法分类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9660B-0EAD-4779-A8B7-748E12CDA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、源码包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、二进制包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yum</a:t>
            </a:r>
            <a:r>
              <a:rPr lang="zh-CN" altLang="en-US" dirty="0"/>
              <a:t>在线安装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、脚本安装包</a:t>
            </a:r>
          </a:p>
        </p:txBody>
      </p:sp>
    </p:spTree>
    <p:extLst>
      <p:ext uri="{BB962C8B-B14F-4D97-AF65-F5344CB8AC3E}">
        <p14:creationId xmlns:p14="http://schemas.microsoft.com/office/powerpoint/2010/main" val="3952250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A166B-AA32-4343-BB81-525432E4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49D09-98CA-41A8-AC23-FC3503E13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yum update</a:t>
            </a:r>
            <a:endParaRPr lang="zh-CN" altLang="en-US" dirty="0"/>
          </a:p>
          <a:p>
            <a:r>
              <a:rPr lang="en-US" altLang="zh-CN" dirty="0"/>
              <a:t>yum clean all </a:t>
            </a:r>
            <a:r>
              <a:rPr lang="zh-CN" altLang="en-US" dirty="0"/>
              <a:t>清除缓存目录下的软件包及旧的</a:t>
            </a:r>
            <a:r>
              <a:rPr lang="en-US" altLang="zh-CN" dirty="0"/>
              <a:t>headers</a:t>
            </a:r>
          </a:p>
          <a:p>
            <a:r>
              <a:rPr lang="en-US" altLang="zh-CN" dirty="0"/>
              <a:t>yum install package </a:t>
            </a:r>
            <a:r>
              <a:rPr lang="zh-CN" altLang="en-US" dirty="0"/>
              <a:t>安装</a:t>
            </a:r>
            <a:r>
              <a:rPr lang="en-US" altLang="zh-CN" dirty="0"/>
              <a:t>package</a:t>
            </a:r>
            <a:r>
              <a:rPr lang="zh-CN" altLang="en-US" dirty="0"/>
              <a:t>软件包</a:t>
            </a:r>
          </a:p>
          <a:p>
            <a:r>
              <a:rPr lang="en-US" altLang="zh-CN" dirty="0"/>
              <a:t>yum install package1 package2 package3 package4 package5 </a:t>
            </a:r>
            <a:r>
              <a:rPr lang="zh-CN" altLang="en-US" dirty="0"/>
              <a:t>安装</a:t>
            </a:r>
            <a:r>
              <a:rPr lang="en-US" altLang="zh-CN" dirty="0"/>
              <a:t>1,2,3,4,5</a:t>
            </a:r>
            <a:r>
              <a:rPr lang="zh-CN" altLang="en-US" dirty="0"/>
              <a:t>等等软件包，如果添加</a:t>
            </a:r>
            <a:r>
              <a:rPr lang="en-US" altLang="zh-CN" dirty="0"/>
              <a:t>-y</a:t>
            </a:r>
            <a:r>
              <a:rPr lang="zh-CN" altLang="en-US" dirty="0"/>
              <a:t>参数可以不用干预直接安装。</a:t>
            </a:r>
          </a:p>
          <a:p>
            <a:r>
              <a:rPr lang="en-US" altLang="zh-CN" dirty="0"/>
              <a:t>yum remove package </a:t>
            </a:r>
            <a:r>
              <a:rPr lang="zh-CN" altLang="en-US" dirty="0"/>
              <a:t>卸载</a:t>
            </a:r>
            <a:r>
              <a:rPr lang="en-US" altLang="zh-CN" dirty="0"/>
              <a:t>package</a:t>
            </a:r>
            <a:r>
              <a:rPr lang="zh-CN" altLang="en-US" dirty="0"/>
              <a:t>软件包</a:t>
            </a:r>
          </a:p>
          <a:p>
            <a:r>
              <a:rPr lang="en-US" altLang="zh-CN" dirty="0"/>
              <a:t>yum grouplist </a:t>
            </a:r>
            <a:r>
              <a:rPr lang="zh-CN" altLang="en-US" dirty="0"/>
              <a:t>列出软件包组信息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997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D8189-D73D-4D44-86DD-876DCCE5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F6F14-F8A0-4820-BB03-064185606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yum groupinstall “</a:t>
            </a:r>
            <a:r>
              <a:rPr lang="zh-CN" altLang="en-US" dirty="0"/>
              <a:t>软件包组”，</a:t>
            </a:r>
          </a:p>
          <a:p>
            <a:r>
              <a:rPr lang="zh-CN" altLang="en-US" dirty="0"/>
              <a:t>例如上面的“</a:t>
            </a:r>
            <a:r>
              <a:rPr lang="en-US" altLang="zh-CN" dirty="0"/>
              <a:t>FTP </a:t>
            </a:r>
            <a:r>
              <a:rPr lang="zh-CN" altLang="en-US" dirty="0"/>
              <a:t>服务器”，我们就可以通过</a:t>
            </a:r>
            <a:r>
              <a:rPr lang="en-US" altLang="zh-CN" dirty="0"/>
              <a:t>yum groupinstall "FTP </a:t>
            </a:r>
            <a:r>
              <a:rPr lang="zh-CN" altLang="en-US" dirty="0"/>
              <a:t>服务器</a:t>
            </a:r>
            <a:r>
              <a:rPr lang="en-US" altLang="zh-CN" dirty="0"/>
              <a:t>"</a:t>
            </a:r>
            <a:r>
              <a:rPr lang="zh-CN" altLang="en-US" dirty="0"/>
              <a:t>来安装，这样对于依赖包很多的服务就简化了安装过程。</a:t>
            </a:r>
          </a:p>
          <a:p>
            <a:r>
              <a:rPr lang="zh-CN" altLang="en-US" dirty="0"/>
              <a:t>同理</a:t>
            </a:r>
            <a:r>
              <a:rPr lang="en-US" altLang="zh-CN" dirty="0"/>
              <a:t>yum groupremove</a:t>
            </a:r>
            <a:r>
              <a:rPr lang="zh-CN" altLang="en-US" dirty="0"/>
              <a:t>就是来卸载软件包组的</a:t>
            </a:r>
          </a:p>
          <a:p>
            <a:r>
              <a:rPr lang="en-US" altLang="zh-CN" dirty="0"/>
              <a:t>yum list </a:t>
            </a:r>
            <a:r>
              <a:rPr lang="zh-CN" altLang="en-US" dirty="0"/>
              <a:t>显示安装过的软件包</a:t>
            </a:r>
          </a:p>
          <a:p>
            <a:r>
              <a:rPr lang="en-US" altLang="zh-CN" dirty="0"/>
              <a:t>yum list package </a:t>
            </a:r>
            <a:r>
              <a:rPr lang="zh-CN" altLang="en-US" dirty="0"/>
              <a:t>显示</a:t>
            </a:r>
            <a:r>
              <a:rPr lang="en-US" altLang="zh-CN" dirty="0"/>
              <a:t>package</a:t>
            </a:r>
            <a:r>
              <a:rPr lang="zh-CN" altLang="en-US" dirty="0"/>
              <a:t>此软件包的情况</a:t>
            </a:r>
          </a:p>
          <a:p>
            <a:r>
              <a:rPr lang="en-US" altLang="zh-CN" dirty="0"/>
              <a:t>yum </a:t>
            </a:r>
            <a:r>
              <a:rPr lang="en-US" altLang="zh-CN" dirty="0" err="1"/>
              <a:t>deplist</a:t>
            </a:r>
            <a:r>
              <a:rPr lang="en-US" altLang="zh-CN" dirty="0"/>
              <a:t> package </a:t>
            </a:r>
            <a:r>
              <a:rPr lang="zh-CN" altLang="en-US" dirty="0"/>
              <a:t>查看程序</a:t>
            </a:r>
            <a:r>
              <a:rPr lang="en-US" altLang="zh-CN" dirty="0"/>
              <a:t>package</a:t>
            </a:r>
            <a:r>
              <a:rPr lang="zh-CN" altLang="en-US" dirty="0"/>
              <a:t>依赖情况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523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7F2F4-59E2-48D6-8BC3-C853C248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D4EDF-5645-4B4C-8822-7BF854EEC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接下来我们需要知道的是安装软件需要知道软件的所在地，我们称之为“源”，根据yum的命令和源的地址我们才能安装需要的软件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那么源在哪呢，下面我们就来看看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 </a:t>
            </a:r>
            <a:r>
              <a:rPr kumimoji="0" lang="zh-CN" altLang="zh-CN" sz="9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                     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一般来说系统安装好后源的配置就已经弄好了，但是因为网络的问题我们需要使用其他速度更快的源才行，在这我们使用了163的源就是图中我们CentOS6-Base-163.repo这个文件，像图中CentOS-Base.repo.backup是系统默认的文件，这样我们就可以使用163的源了。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6146" name="Picture 2" descr="https://images0.cnblogs.com/blog/675265/201409/241726474511134.jpg">
            <a:extLst>
              <a:ext uri="{FF2B5EF4-FFF2-40B4-BE49-F238E27FC236}">
                <a16:creationId xmlns:a16="http://schemas.microsoft.com/office/drawing/2014/main" id="{47273EAD-DA75-46F5-AA8E-8217E40A5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34518"/>
            <a:ext cx="7705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157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A139C-FDA9-408A-B826-D2CAF12E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rpm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C5310-D153-4AE0-952F-B03F27F70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[root@yujmo ~]# rpm -</a:t>
            </a:r>
            <a:r>
              <a:rPr lang="en-US" altLang="zh-CN" dirty="0" err="1"/>
              <a:t>ql</a:t>
            </a:r>
            <a:r>
              <a:rPr lang="en-US" altLang="zh-CN" dirty="0"/>
              <a:t> gcc</a:t>
            </a:r>
          </a:p>
          <a:p>
            <a:pPr marL="0" indent="0" fontAlgn="ctr">
              <a:buNone/>
            </a:pPr>
            <a:r>
              <a:rPr lang="zh-CN" altLang="zh-CN" dirty="0"/>
              <a:t>rpm -ql tree   查看tree的软件包安装完成后文件分别在哪里目录中</a:t>
            </a:r>
          </a:p>
          <a:p>
            <a:pPr marL="0" indent="0" fontAlgn="ctr">
              <a:buNone/>
            </a:pPr>
            <a:r>
              <a:rPr lang="zh-CN" altLang="zh-CN" dirty="0"/>
              <a:t>rpm -qd lrzsz  查看lrzsz软件的帮助文档在哪里</a:t>
            </a:r>
          </a:p>
          <a:p>
            <a:pPr marL="0" indent="0" fontAlgn="ctr">
              <a:buNone/>
            </a:pPr>
            <a:r>
              <a:rPr lang="zh-CN" altLang="zh-CN" dirty="0"/>
              <a:t>rpm -qc vsftpd 查看ftp的配置文件在哪里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06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BECE3-4718-455E-A5CA-33E94C3C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1B254-9638-4AB1-BD9A-F80FC8BC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A3C9D5-3407-4963-B6F7-CFA11A21C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058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9C3E3-FA47-4E3D-8F27-12C6DD5B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源码包安装步骤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FABE574-C18E-4ECB-B353-2B5FDBCE8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751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060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598A7-5941-4BAD-A31D-7EEF9C29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</a:t>
            </a:r>
            <a:r>
              <a:rPr lang="zh-CN" altLang="en-US" sz="4000" dirty="0"/>
              <a:t>以安装</a:t>
            </a:r>
            <a:r>
              <a:rPr lang="en-US" altLang="zh-CN" sz="4000" dirty="0"/>
              <a:t>Nginx</a:t>
            </a:r>
            <a:r>
              <a:rPr lang="zh-CN" altLang="en-US" sz="4000" dirty="0"/>
              <a:t>为例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5E281-857B-422D-9711-D620DCBFD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Nginx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(engine x)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是一个高性能的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服务器和反向代理服务器，同时也提供了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IMAP/POP3/SMTP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（电子邮件）服务。</a:t>
            </a: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、其将源代码以类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BSD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许可证的形式发布，因它的稳定性、丰富的功能集、示例配置文件和低系统资源的消耗而闻名。</a:t>
            </a: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、中国大陆使用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Nginx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网站用户有：百度、京东、新浪、网易、腾讯、淘宝等。</a:t>
            </a:r>
          </a:p>
        </p:txBody>
      </p:sp>
    </p:spTree>
    <p:extLst>
      <p:ext uri="{BB962C8B-B14F-4D97-AF65-F5344CB8AC3E}">
        <p14:creationId xmlns:p14="http://schemas.microsoft.com/office/powerpoint/2010/main" val="1239511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BA1B9-2F3B-41CB-A275-728CE57A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5AF75-50AD-407A-B70A-B8326022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http://rpm.pbone.net/index.php3/stat/4/idpl/55393128/dir/centos_7/com/nginx-1.9.15-4.4.x86_64.rpm.html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[root@yujmo-pc /]# wget </a:t>
            </a:r>
            <a:r>
              <a:rPr lang="en-US" altLang="zh-CN" dirty="0">
                <a:hlinkClick r:id="rId3"/>
              </a:rPr>
              <a:t>ftp://ftp.pbone.net/mirror/ftp5.gwdg.de/pub/opensuse/repositories/home:/smart_service/CentOS_7/x86_64/nginx-1.9.15-4.4.x86_64.rpm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[root@yujmo-pc /]# rpm -</a:t>
            </a:r>
            <a:r>
              <a:rPr lang="en-US" altLang="zh-CN" dirty="0" err="1"/>
              <a:t>ivh</a:t>
            </a:r>
            <a:r>
              <a:rPr lang="en-US" altLang="zh-CN" dirty="0"/>
              <a:t> nginx-1.9.15-4.4.x86_64.rpm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4517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56D8B-AC5B-44CC-8454-CB3EB166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01B23D3-4C33-4E60-A81E-9EFDABDDF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982997"/>
            <a:ext cx="11123821" cy="18865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ACE9531-B574-46E1-AE0C-9E4536E9B492}"/>
              </a:ext>
            </a:extLst>
          </p:cNvPr>
          <p:cNvSpPr/>
          <p:nvPr/>
        </p:nvSpPr>
        <p:spPr>
          <a:xfrm>
            <a:off x="838199" y="1821180"/>
            <a:ext cx="106381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[root@yujmo-pc /]# wget </a:t>
            </a:r>
            <a:r>
              <a:rPr lang="zh-CN" altLang="en-US" dirty="0">
                <a:hlinkClick r:id="rId3"/>
              </a:rPr>
              <a:t>ftp://ftp.pbone.net/mirror/ftp5.gwdg.de/pub/opensuse/repositories/home:/jayvdb:/openssl/CentOS_7/noarch/openssl-1.1.0f-3.1.noarch.rpm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[root@yujmo-pc /]# yum install openssl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325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14B82-65F5-4985-8699-0A4A23ED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获取程序源代码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EEA85-0499-4426-877C-3FDFE5FD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、由于源代码为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语言编写，所以要安装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语言编译器：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gcc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~]# yum install gcc -y</a:t>
            </a: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从官方网站下载源码包，若是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kumimoji="0" lang="zh-CN" altLang="zh-CN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kumimoji="0" lang="zh-CN" altLang="en-US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下载</a:t>
            </a: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需要使用</a:t>
            </a:r>
            <a:r>
              <a:rPr kumimoji="0" lang="en-US" altLang="zh-CN" sz="180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Xshell</a:t>
            </a:r>
            <a:r>
              <a:rPr kumimoji="0" lang="zh-CN" altLang="en-US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等软件</a:t>
            </a: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传到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0" lang="zh-CN" altLang="zh-CN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inux</a:t>
            </a:r>
            <a:r>
              <a:rPr kumimoji="0" lang="zh-CN" altLang="en-US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服务器</a:t>
            </a: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 ~]# wget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http://nginx.org/download/nginx-1.15.12.tar.gz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 ~]# tar -xzvf nginx-1.15.12.tar.gz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7BC4AB-4C6E-4C6E-AF02-E19224120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554"/>
            <a:ext cx="65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5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E2BD537-4001-4230-8676-AA4FBDB2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源码包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829FB0-3F5F-4D59-AB55-9E9E818C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优点：</a:t>
            </a:r>
            <a:endParaRPr kumimoji="0" lang="zh-CN" altLang="zh-CN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开源，如果有足够的能力，</a:t>
            </a:r>
            <a:r>
              <a:rPr kumimoji="0" lang="zh-CN" altLang="zh-CN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可以修改源代码</a:t>
            </a: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可以自由选择所需的功能；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软件是编译安装，所以更加适合自己的系统，更加稳定、效率更高；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卸载方便；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endParaRPr lang="zh-CN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缺点：</a:t>
            </a:r>
            <a:endParaRPr kumimoji="0" lang="zh-CN" altLang="zh-CN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安装过程步骤较多，尤其安装较大的软件集合时（如</a:t>
            </a:r>
            <a:r>
              <a:rPr kumimoji="0" lang="zh-CN" altLang="zh-CN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LAMP</a:t>
            </a: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环境搭建），容易出现拼写错误；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编译过程时间较长，安装比二进制安装时间长；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因为是编译安装，安装过程中一旦报错新手很难解决；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注：</a:t>
            </a:r>
            <a:b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   对于要求效率的软件，要安装源码包版本，因为是本机编译，更具有兼容性和效率，而rpm包是软件开发者提供的大众版本，可用于不注重效率的应用。</a:t>
            </a:r>
            <a:endParaRPr kumimoji="0" lang="zh-CN" altLang="zh-CN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266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4A2C7-7C47-43EB-A798-43AF0DF5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源码安装三部曲：</a:t>
            </a:r>
            <a:r>
              <a:rPr lang="zh-CN" altLang="zh-CN" sz="3200" dirty="0"/>
              <a:t>编译环境  编译源码  安装软件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E5C88-87E3-4CED-8D41-09058F99C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如果源码中有configure文件的话，代表需要首先编译软包的环境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如果源码中有makefile文件的话，代表编译环境已经完成，可以编译软件了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如果源码中有makefile文件的话，代表可以安装软件了。</a:t>
            </a:r>
          </a:p>
        </p:txBody>
      </p:sp>
    </p:spTree>
    <p:extLst>
      <p:ext uri="{BB962C8B-B14F-4D97-AF65-F5344CB8AC3E}">
        <p14:creationId xmlns:p14="http://schemas.microsoft.com/office/powerpoint/2010/main" val="3231563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5B8C2-6C7C-4960-A324-BCAD2F69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源码</a:t>
            </a:r>
            <a:r>
              <a:rPr lang="zh-CN" altLang="en-US" dirty="0"/>
              <a:t>安装</a:t>
            </a:r>
            <a:r>
              <a:rPr lang="zh-CN" altLang="zh-CN" dirty="0"/>
              <a:t>具体步骤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8F803-4E49-40AB-A80D-1F5CCC51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./configure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编译环境生成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Makefile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文件（如果存在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configure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文件）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fontAlgn="ctr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make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编译生成安装文件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fontAlgn="ctr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fontAlgn="ctr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make install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执行安装程序</a:t>
            </a:r>
          </a:p>
        </p:txBody>
      </p:sp>
    </p:spTree>
    <p:extLst>
      <p:ext uri="{BB962C8B-B14F-4D97-AF65-F5344CB8AC3E}">
        <p14:creationId xmlns:p14="http://schemas.microsoft.com/office/powerpoint/2010/main" val="958174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1382B-C2A4-40B5-AF4C-0E8F00E5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源码安装</a:t>
            </a:r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6426D-F9E8-48C4-96C7-0FF7A0744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395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nginx-1.15.12]# ./configure --prefix=/usr/local/nginx/  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会报错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nginx-1.15.12]# ./configure --prefix=/usr/local/nginx/   --without-http_rewrite_module --without-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http_gzip_module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nginx-1.15.12]# make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nginx-1.15.12]# make install</a:t>
            </a:r>
          </a:p>
        </p:txBody>
      </p:sp>
    </p:spTree>
    <p:extLst>
      <p:ext uri="{BB962C8B-B14F-4D97-AF65-F5344CB8AC3E}">
        <p14:creationId xmlns:p14="http://schemas.microsoft.com/office/powerpoint/2010/main" val="3068850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D8C3E-4209-405C-8237-2597123E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LNMP</a:t>
            </a:r>
            <a:r>
              <a:rPr lang="zh-CN" altLang="en-US" dirty="0"/>
              <a:t>环境安装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D1433-BFB1-42D0-B4FF-9CDFF636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一、</a:t>
            </a:r>
            <a:r>
              <a:rPr lang="en-US" altLang="zh-CN" dirty="0"/>
              <a:t>LNMP</a:t>
            </a:r>
            <a:r>
              <a:rPr lang="zh-CN" altLang="en-US" dirty="0"/>
              <a:t>一键安装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二、参考脚本安装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三、使用</a:t>
            </a:r>
            <a:r>
              <a:rPr lang="en-US" altLang="zh-CN" dirty="0"/>
              <a:t>yum</a:t>
            </a:r>
            <a:r>
              <a:rPr lang="zh-CN" altLang="en-US" dirty="0"/>
              <a:t>安装</a:t>
            </a:r>
          </a:p>
        </p:txBody>
      </p:sp>
    </p:spTree>
    <p:extLst>
      <p:ext uri="{BB962C8B-B14F-4D97-AF65-F5344CB8AC3E}">
        <p14:creationId xmlns:p14="http://schemas.microsoft.com/office/powerpoint/2010/main" val="3652838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E33AE-5174-436C-B9A7-13965FA1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内核更新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B4838-BB91-4464-A39B-C263A7D5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zh-CN" dirty="0"/>
              <a:t># 载入公钥</a:t>
            </a:r>
          </a:p>
          <a:p>
            <a:pPr marL="0" indent="0">
              <a:buNone/>
            </a:pPr>
            <a:r>
              <a:rPr lang="zh-CN" altLang="zh-CN" dirty="0"/>
              <a:t>[root@test ~]# rpm --import </a:t>
            </a:r>
            <a:r>
              <a:rPr lang="zh-CN" altLang="zh-CN" dirty="0">
                <a:hlinkClick r:id="rId2"/>
              </a:rPr>
              <a:t>https://www.elrepo.org/RPM-GPG-KEY-elrepo.org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# 安装ELRepo</a:t>
            </a:r>
          </a:p>
          <a:p>
            <a:pPr marL="0" indent="0">
              <a:buNone/>
            </a:pPr>
            <a:r>
              <a:rPr lang="zh-CN" altLang="zh-CN" dirty="0"/>
              <a:t>[root@test ~]# rpm -Uvh </a:t>
            </a:r>
            <a:r>
              <a:rPr lang="zh-CN" altLang="zh-CN" dirty="0">
                <a:hlinkClick r:id="rId3"/>
              </a:rPr>
              <a:t>http://www.elrepo.org/elrepo-release-7.0-3.el7.elrepo.noarch.rpm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# 载入elrepo-kernel元数据</a:t>
            </a:r>
          </a:p>
          <a:p>
            <a:pPr marL="0" indent="0">
              <a:buNone/>
            </a:pPr>
            <a:r>
              <a:rPr lang="zh-CN" altLang="zh-CN" dirty="0"/>
              <a:t>[root@test ~]# yum --disablerepo=\* --enablerepo=elrepo-kernel repolist</a:t>
            </a:r>
          </a:p>
          <a:p>
            <a:pPr marL="0" indent="0">
              <a:buNone/>
            </a:pPr>
            <a:r>
              <a:rPr lang="zh-CN" altLang="zh-CN" dirty="0"/>
              <a:t># 安装最新版本的kernel</a:t>
            </a:r>
          </a:p>
          <a:p>
            <a:pPr marL="0" indent="0">
              <a:buNone/>
            </a:pPr>
            <a:r>
              <a:rPr lang="zh-CN" altLang="zh-CN" dirty="0"/>
              <a:t>[root@test ~]# yum --disablerepo=\* --enablerepo=elrepo-kernel install -y kernel-ml.x86_64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36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018AA-D3F2-476E-AF6F-CE2E49FA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二进制包（RPM包）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43AE4-FF03-423C-AA3C-E9200751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优点：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包管理系统简单，只通过几个命令就可以实现包的安装、升级、查询和卸载；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安装速度比源码包安装快的多；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zh-CN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缺点：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经过编译，不再可以看到源代码；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功能选择不如源码包灵活；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依赖性；</a:t>
            </a:r>
          </a:p>
        </p:txBody>
      </p:sp>
    </p:spTree>
    <p:extLst>
      <p:ext uri="{BB962C8B-B14F-4D97-AF65-F5344CB8AC3E}">
        <p14:creationId xmlns:p14="http://schemas.microsoft.com/office/powerpoint/2010/main" val="153632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A7490-C894-435F-A644-1AE15E04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yum在线安装</a:t>
            </a:r>
            <a:r>
              <a:rPr lang="zh-CN" altLang="en-US" dirty="0"/>
              <a:t>和脚本安装包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52159-582D-4D0D-A44C-D436E58B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3720" cy="4351338"/>
          </a:xfrm>
        </p:spPr>
        <p:txBody>
          <a:bodyPr>
            <a:normAutofit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yum在线安装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   可以方便的解决RPM安装依赖文件，一条命令就可以帮用户从网上（本地也可以）找到安装包进行安装。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   注：RedHat的yum是收费服务，而CentOS的yum是免费服务。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脚本安装包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   所谓的脚本安装包如：lnmp/lamp LNMP一键安装包，就是把复杂的软件包安装过程写成了程序脚本，初学者可以执行脚本实现一键安装。但实际安装的还是源码包和二进制包。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   优点：安装简单、快捷；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   缺点：完全丧失了自定义性；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总结：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   其实Linux中软件包只有源码包和二进制（RPM）包两种软件安装包。</a:t>
            </a:r>
          </a:p>
          <a:p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98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CFE12-F0C7-4934-B0F0-6A4A0AA7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yum</a:t>
            </a:r>
            <a:r>
              <a:rPr lang="zh-CN" altLang="en-US" dirty="0"/>
              <a:t>在线安装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1DF956-BD0C-440B-96A7-E1F648BD78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879727"/>
            <a:ext cx="1067492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0" lang="zh-CN" altLang="zh-CN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yum的优点：</a:t>
            </a:r>
            <a:endParaRPr kumimoji="0" lang="en-US" altLang="zh-CN" sz="180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kumimoji="0" lang="zh-CN" altLang="zh-CN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将所有软件包放到官方服务器上，当进行yum在线安装时，可以自动解决依赖性问题。（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yum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centos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下更新、管理软件的命令，也有相应的图像界面版本；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yum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源是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yum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命令去哪里取安装包的地图；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常见的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yum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源：网易、阿里云、清华大学、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epel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等；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024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2D89C-A1A7-4B4B-87DC-BB48642A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EPEL</a:t>
            </a:r>
            <a:r>
              <a:rPr lang="zh-CN" altLang="en-US" dirty="0"/>
              <a:t>（</a:t>
            </a:r>
            <a:r>
              <a:rPr lang="en-US" altLang="zh-CN" dirty="0"/>
              <a:t>Extra Packages for Enterprise Linux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FCC5-D179-489C-A4CF-DB449092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RHEL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以及他的衍生发行版如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CentOS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Scientific Linux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为了稳定，官方的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 repository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提供的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包往往是很滞后的，当然了，这样做这是无可厚非的，毕竟这是服务器版本，安全稳定是重点，官方的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 repository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提供的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包也不够丰富，很多时候需要自己编译那太辛苦了，而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EPEL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恰恰可以解决这两方面的问题。</a:t>
            </a:r>
          </a:p>
        </p:txBody>
      </p:sp>
    </p:spTree>
    <p:extLst>
      <p:ext uri="{BB962C8B-B14F-4D97-AF65-F5344CB8AC3E}">
        <p14:creationId xmlns:p14="http://schemas.microsoft.com/office/powerpoint/2010/main" val="158736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1BD5E-8A7B-43FE-89B9-A3D8CE00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EPEL</a:t>
            </a:r>
            <a:r>
              <a:rPr lang="zh-CN" altLang="en-US" dirty="0"/>
              <a:t>（</a:t>
            </a:r>
            <a:r>
              <a:rPr lang="en-US" altLang="zh-CN" dirty="0"/>
              <a:t>Extra Packages for Enterprise Linux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202BB-2066-4648-AD05-634CDCC8F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什么是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EPEL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EPEL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的全称叫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Extra Packages for Enterprise Linux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EPEL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是由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Fedora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社区打造，为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RHEL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及衍生发行版如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CentOS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Scientific Linux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等提供高质量软件包的项目。装上了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EPEL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之后，就相当于添加了一个第三方源。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如果你知道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rpmfusion.org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的话，拿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rpmfusion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做比较还是很恰当的，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rpmfusion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主要为桌面发行版提供大量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包，而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EPEL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则为服务器版本提供大量的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包，而且大多数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包在官方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repository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中是找不到的。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另外一个特点是绝大多数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包要比官方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repository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包版本要来得新。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hlinkClick r:id="rId2"/>
              </a:rPr>
              <a:t>https://rpmfusion.org/</a:t>
            </a:r>
            <a:endParaRPr lang="zh-CN" alt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hlinkClick r:id="rId3"/>
              </a:rPr>
              <a:t>http://rpm.pbone.net/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55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2368C-F215-42BD-A8E5-8A2FD87F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EPEL</a:t>
            </a:r>
            <a:r>
              <a:rPr lang="zh-CN" altLang="en-US" dirty="0"/>
              <a:t>（</a:t>
            </a:r>
            <a:r>
              <a:rPr lang="en-US" altLang="zh-CN" dirty="0"/>
              <a:t>Extra Packages for Enterprise Linux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B05C5-851E-410F-9755-DF129B02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yum install epel-release 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安装使用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epel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第三方源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yum clean all     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清除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yum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缓存，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yum 会把下载的软件包和header存储在cache中，而不自动删除。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由于先前的缓存不包含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epel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源的索引，需要将先前的索引全部删除，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yum clean all全部清除。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yum makecache  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将服务器上的软件包信息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索引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缓存到本地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以提高搜索安装软件的速度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注：（上述两条命令非必须输入）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yum repolist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显示仓库列表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9C9108-08B4-41DD-8245-A8223D170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0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1557</Words>
  <Application>Microsoft Office PowerPoint</Application>
  <PresentationFormat>宽屏</PresentationFormat>
  <Paragraphs>181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等线</vt:lpstr>
      <vt:lpstr>等线 Light</vt:lpstr>
      <vt:lpstr>Arial</vt:lpstr>
      <vt:lpstr>Times New Roman</vt:lpstr>
      <vt:lpstr>Verdana</vt:lpstr>
      <vt:lpstr>Office 主题​​</vt:lpstr>
      <vt:lpstr>软件安装</vt:lpstr>
      <vt:lpstr>软件安装方法分类</vt:lpstr>
      <vt:lpstr>源码包</vt:lpstr>
      <vt:lpstr>二进制包（RPM包）</vt:lpstr>
      <vt:lpstr>yum在线安装和脚本安装包</vt:lpstr>
      <vt:lpstr>yum在线安装</vt:lpstr>
      <vt:lpstr>EPEL（Extra Packages for Enterprise Linux）</vt:lpstr>
      <vt:lpstr>EPEL（Extra Packages for Enterprise Linux）</vt:lpstr>
      <vt:lpstr>EPEL（Extra Packages for Enterprise Linux）</vt:lpstr>
      <vt:lpstr>PowerPoint 演示文稿</vt:lpstr>
      <vt:lpstr>PowerPoint 演示文稿</vt:lpstr>
      <vt:lpstr>Demo</vt:lpstr>
      <vt:lpstr>PowerPoint 演示文稿</vt:lpstr>
      <vt:lpstr>Demo</vt:lpstr>
      <vt:lpstr>Demo（yum list）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rpm命令</vt:lpstr>
      <vt:lpstr>PowerPoint 演示文稿</vt:lpstr>
      <vt:lpstr>源码包安装步骤</vt:lpstr>
      <vt:lpstr>Demo：以安装Nginx为例</vt:lpstr>
      <vt:lpstr>PowerPoint 演示文稿</vt:lpstr>
      <vt:lpstr>PowerPoint 演示文稿</vt:lpstr>
      <vt:lpstr>获取程序源代码</vt:lpstr>
      <vt:lpstr>源码安装三部曲：编译环境  编译源码  安装软件</vt:lpstr>
      <vt:lpstr>源码安装具体步骤</vt:lpstr>
      <vt:lpstr>源码安装Nginx</vt:lpstr>
      <vt:lpstr>LNMP环境安装</vt:lpstr>
      <vt:lpstr>内核更新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软件安装</dc:title>
  <dc:creator>莫宇剑</dc:creator>
  <cp:lastModifiedBy>莫宇剑</cp:lastModifiedBy>
  <cp:revision>236</cp:revision>
  <dcterms:created xsi:type="dcterms:W3CDTF">2019-05-11T01:48:04Z</dcterms:created>
  <dcterms:modified xsi:type="dcterms:W3CDTF">2019-05-18T08:55:55Z</dcterms:modified>
</cp:coreProperties>
</file>