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2" r:id="rId10"/>
    <p:sldId id="263" r:id="rId11"/>
    <p:sldId id="271" r:id="rId12"/>
    <p:sldId id="269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AEBFF-89C3-4EA1-9107-9B0782506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525BEE-C81C-4C72-A19A-4A39040C2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188FD-9649-4F8E-8C44-E0905459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2AA-D1E2-481D-97F2-95AEFC20A2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0561F-7516-458C-8757-9B75506B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D178E-CDD2-468C-8E38-BED80C61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3631-BBBD-427B-B45F-409BCC7A8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78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8B0CC-4893-4603-8A38-1CE7D546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A56E0F-3D24-4597-B389-063BF4FF7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2C2A4-F11F-4D72-BCF2-32468810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2AA-D1E2-481D-97F2-95AEFC20A2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DE0AC-688F-4956-9A42-257DE712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1723E-C5DA-4C00-8EA2-2FE2A3D4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3631-BBBD-427B-B45F-409BCC7A8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6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62863D-DD71-4176-B28E-68A6F3BDB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30D92C-1403-40BE-B0AE-BD093034D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C84638-CDE7-46A8-BBCE-61FD98D7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2AA-D1E2-481D-97F2-95AEFC20A2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C6843-7709-4870-815E-A91592D1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2A23A-17DB-410F-9487-467169F8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3631-BBBD-427B-B45F-409BCC7A8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1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4E0FB-4ACA-4CB5-B798-C96919E1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6F6FF-5CFE-4747-973A-1D4F93A3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642D9-6137-4174-B3BB-FC2261A4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2AA-D1E2-481D-97F2-95AEFC20A2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37409-C065-4051-B2B2-D673FF5E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D1A2B-F51E-48DA-9E63-864F0D16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3631-BBBD-427B-B45F-409BCC7A8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5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45332-FABE-4B27-8CF3-1A967126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5BD21E-1D23-4FA0-B654-D45D07B4C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A6791-E235-48E3-BED8-1AB3651C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2AA-D1E2-481D-97F2-95AEFC20A2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85DF7-2032-4EA4-A9A1-864B085F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9DC6D-9C2F-4BB6-980B-04D0F84A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3631-BBBD-427B-B45F-409BCC7A8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3D9AB-97E9-4362-B9E8-771C2C3F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25E94-1AA8-41D9-BD15-1FFDC85DC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4A06B0-26BB-4F38-83F8-FDC4B05BB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FF2CE3-21CE-46BF-A695-CF35B260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2AA-D1E2-481D-97F2-95AEFC20A2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4359C-3807-4149-8817-A53F8346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20B10E-5216-4152-AA16-A69321FA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3631-BBBD-427B-B45F-409BCC7A8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5559F-450A-43DD-814D-21CEC91C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78E14-181F-48E2-8E79-A943B7B21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DDD270-159F-4195-94E7-E1094A568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EB73C7-46ED-4CB8-880F-B27FD16FF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8A7D62-4429-4031-B142-2F651E7A3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B4A25F-7A0E-4031-BB33-C131E945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2AA-D1E2-481D-97F2-95AEFC20A2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DF77A5-2FD6-472A-A9E8-83C0F454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10BCC4-56BF-4731-9E14-F3CA0E0B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3631-BBBD-427B-B45F-409BCC7A8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02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266D4-569A-4BAF-8E3E-201729F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A84F43-C038-416B-8007-B15232B1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2AA-D1E2-481D-97F2-95AEFC20A2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F28FC4-7B9C-424A-9CEF-C2FBA5C1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E7EDCF-AFDB-40E0-B8CE-67E8DB77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3631-BBBD-427B-B45F-409BCC7A8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9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B0E5F5-D8F5-46F0-AA60-1286A9A8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2AA-D1E2-481D-97F2-95AEFC20A2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C0EBC8-DE34-4DFD-A66B-3C400DA0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02CD05-CB30-464C-A189-26C548CA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3631-BBBD-427B-B45F-409BCC7A8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3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07162-0375-49F6-A539-B65940F8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5FB3C-0C65-4C5C-BA4A-64D92FD4A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ACB0AA-94C9-4D83-9E19-DEF15CA6F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627D9-9B4A-4AEE-A1BA-BB35D14C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2AA-D1E2-481D-97F2-95AEFC20A2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B35893-C3DE-43FE-8C40-1F454807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3D156-49F0-45D4-A453-42BF4679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3631-BBBD-427B-B45F-409BCC7A8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63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DA485-5304-4377-A50A-F190E2C4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B3432F-FF2F-4851-BFBD-416E0F0CB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8C94CD-3272-4CAB-BA9E-CB6D7E278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479926-8053-478C-8AA3-D8810639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D2AA-D1E2-481D-97F2-95AEFC20A2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547DD8-850C-4ACA-93F3-A399ED73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4BEC66-AD92-4D7B-B5AA-2441E03A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3631-BBBD-427B-B45F-409BCC7A8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0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FC442A-3DE6-4A3A-9B47-122A75DC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2E0BC1-A971-44CD-A54D-1B15E22C0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556E5-70FD-4D95-B180-860F487F2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4D2AA-D1E2-481D-97F2-95AEFC20A29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41CE5-9B17-40FD-B045-54A4DB77D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C1AC5-D9C1-45B0-AEB9-B140640DA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3631-BBBD-427B-B45F-409BCC7A8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83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C4CAC-EDD3-43CF-B8B1-16AF1A5B5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文件归档与文件压缩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2A5CAA-F3D3-4E04-8BDB-BF4DA8149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36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8E1EC-8409-4BE2-B64F-56544E3D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指定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gzip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bzip2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解、压缩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62178-67C1-4578-B868-3DEBF1B62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tar.gz</a:t>
            </a:r>
            <a:r>
              <a:rPr lang="zh-CN" altLang="en-US" dirty="0"/>
              <a:t>格式（先</a:t>
            </a:r>
            <a:r>
              <a:rPr lang="en-US" altLang="zh-CN" dirty="0"/>
              <a:t>tar</a:t>
            </a:r>
            <a:r>
              <a:rPr lang="zh-CN" altLang="en-US" dirty="0"/>
              <a:t>打包，再</a:t>
            </a:r>
            <a:r>
              <a:rPr lang="en-US" altLang="zh-CN" dirty="0"/>
              <a:t>gzip</a:t>
            </a:r>
            <a:r>
              <a:rPr lang="zh-CN" altLang="en-US" dirty="0"/>
              <a:t>压缩）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[root@yujmo-pc ~]# tar -</a:t>
            </a:r>
            <a:r>
              <a:rPr lang="en-US" altLang="zh-CN" dirty="0" err="1"/>
              <a:t>zcvf</a:t>
            </a:r>
            <a:r>
              <a:rPr lang="en-US" altLang="zh-CN" dirty="0"/>
              <a:t> bak.tar.gz etc/</a:t>
            </a:r>
          </a:p>
          <a:p>
            <a:pPr marL="0" indent="0">
              <a:buNone/>
            </a:pPr>
            <a:r>
              <a:rPr lang="en-US" altLang="zh-CN" dirty="0"/>
              <a:t>[root@yujmo-pc ~]# tar -</a:t>
            </a:r>
            <a:r>
              <a:rPr lang="en-US" altLang="zh-CN" dirty="0" err="1"/>
              <a:t>zxvf</a:t>
            </a:r>
            <a:r>
              <a:rPr lang="en-US" altLang="zh-CN" dirty="0"/>
              <a:t> bak.tar.gz</a:t>
            </a:r>
          </a:p>
          <a:p>
            <a:pPr marL="0" indent="0">
              <a:buNone/>
            </a:pPr>
            <a:r>
              <a:rPr lang="en-US" altLang="zh-CN" dirty="0"/>
              <a:t>         </a:t>
            </a:r>
          </a:p>
          <a:p>
            <a:pPr marL="0" indent="0">
              <a:buNone/>
            </a:pPr>
            <a:r>
              <a:rPr lang="en-US" altLang="zh-CN" dirty="0"/>
              <a:t>tar.bz2</a:t>
            </a:r>
            <a:r>
              <a:rPr lang="zh-CN" altLang="en-US" dirty="0"/>
              <a:t>格式（先</a:t>
            </a:r>
            <a:r>
              <a:rPr lang="en-US" altLang="zh-CN" dirty="0"/>
              <a:t>tar</a:t>
            </a:r>
            <a:r>
              <a:rPr lang="zh-CN" altLang="en-US" dirty="0"/>
              <a:t>打包，再</a:t>
            </a:r>
            <a:r>
              <a:rPr lang="en-US" altLang="zh-CN" dirty="0"/>
              <a:t>bzip2</a:t>
            </a:r>
            <a:r>
              <a:rPr lang="zh-CN" altLang="en-US" dirty="0"/>
              <a:t>压缩）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[root@yujmo-pc ~]# tar -jcvf bak.tar.bz2 etc/</a:t>
            </a:r>
          </a:p>
          <a:p>
            <a:pPr marL="0" indent="0">
              <a:buNone/>
            </a:pPr>
            <a:r>
              <a:rPr lang="en-US" altLang="zh-CN" dirty="0"/>
              <a:t>[root@yujmo-pc ~]# tar -jxvf bak.tar.bz2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894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910B6-070F-441A-A5E0-0DB51E8E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文件后缀名与文件格式无关的实验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3FC19-DEBC-4A15-90C4-D3728ABCB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假设有一天使用</a:t>
            </a:r>
            <a:r>
              <a:rPr lang="en-US" altLang="zh-CN" dirty="0"/>
              <a:t>bzip2</a:t>
            </a:r>
            <a:r>
              <a:rPr lang="zh-CN" altLang="en-US" dirty="0"/>
              <a:t>格式压缩文件，但文件名却保存为</a:t>
            </a:r>
            <a:r>
              <a:rPr lang="en-US" altLang="zh-CN" dirty="0"/>
              <a:t>.tar.gz</a:t>
            </a:r>
            <a:r>
              <a:rPr lang="zh-CN" altLang="en-US" dirty="0"/>
              <a:t>，被误认为式以</a:t>
            </a:r>
            <a:r>
              <a:rPr lang="en-US" altLang="zh-CN" dirty="0"/>
              <a:t>gzip</a:t>
            </a:r>
            <a:r>
              <a:rPr lang="zh-CN" altLang="en-US" dirty="0"/>
              <a:t>方式压缩。</a:t>
            </a:r>
            <a:endParaRPr lang="en-US" altLang="zh-CN" dirty="0"/>
          </a:p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[root@yujmo-pc ~]# tar -jcvf bak.tar.gz etc/</a:t>
            </a:r>
          </a:p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B5337E-A5B9-4E26-BDF7-57DBA13D0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018" y="3273416"/>
            <a:ext cx="7566939" cy="7022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B25FBD-8A0A-4EB0-8A31-ED6BEBF3A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018" y="4110588"/>
            <a:ext cx="7745982" cy="174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0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E23C9-E8F0-4AC3-ABA0-6591F29C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gzip</a:t>
            </a:r>
            <a:r>
              <a:rPr lang="zh-CN" altLang="en-US" dirty="0"/>
              <a:t>与</a:t>
            </a:r>
            <a:r>
              <a:rPr lang="en-US" altLang="zh-CN" dirty="0"/>
              <a:t>bzip2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441CB-E66F-481F-8EE9-D0545C1A9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压缩效率不同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73947F-E5AA-44EB-8B74-C47488975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3603"/>
            <a:ext cx="10700277" cy="207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8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41AD5-9D63-4D13-B2A9-38A257A2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66B4D-F095-4F0E-B34A-E35ECEA1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~]# tar -vcf test.tar etc/</a:t>
            </a: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~]# bzip2  test.tar         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压缩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bzip2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格式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~]# bzip2 -d test.tar.bz2  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解压格式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~]#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gzip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test.tar           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压缩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gzip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格式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~]# gzip -d test.tar.gz      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解压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~]#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xz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test.tar              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压缩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xz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格式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[root@yujmo-pc ~]# xz -d test.tar.xz         #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解压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3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3617F-4B77-4764-9451-78B75A2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归档和压缩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13291-E4C3-4E33-860E-8BA7CE5F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压缩：如果直接传输会大量的数据会占用流量带宽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导致公司的内网访问速度缓慢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. </a:t>
            </a: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压缩命令工具：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gzip,bzip2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b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压缩的好处 </a:t>
            </a:r>
            <a:b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节约硬盘的资源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. </a:t>
            </a:r>
            <a:b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加快文件传输的速率 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归档：将一个目录变成一个文件</a:t>
            </a: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归档命令工具：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tar</a:t>
            </a:r>
            <a:br>
              <a:rPr lang="zh-CN" altLang="en-US" sz="1800" dirty="0"/>
            </a:b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归档的好处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: </a:t>
            </a:r>
            <a:b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方便使用、查询、阅读 </a:t>
            </a:r>
            <a:b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易于管理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批量删除文件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 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2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45347-BD59-49BE-8D33-0AF72B2C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归档</a:t>
            </a:r>
            <a:r>
              <a:rPr lang="en-US" altLang="zh-CN" dirty="0"/>
              <a:t>(</a:t>
            </a:r>
            <a:r>
              <a:rPr lang="zh-CN" altLang="en-US" dirty="0"/>
              <a:t>打包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E2EBF-A58F-4396-9AD3-E93BB10B5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语法：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tar [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参数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]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包的名称 目标文件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目录：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-c	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创建打包文件 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-x	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拆开打包文件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-v	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显示执行详细过程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-f	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指定打包文件的文件名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-C        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拆开打包文件至指定位置 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87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F1988-039E-48C7-86BA-46DA049D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：创建打包文件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64403-6081-41F0-95FD-7BA9B7EC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329"/>
            <a:ext cx="10515600" cy="4162633"/>
          </a:xfrm>
        </p:spPr>
        <p:txBody>
          <a:bodyPr/>
          <a:lstStyle/>
          <a:p>
            <a:pPr marL="0" indent="0">
              <a:buNone/>
            </a:pPr>
            <a:r>
              <a:rPr lang="pt-BR" altLang="zh-CN" dirty="0"/>
              <a:t>[root@yujmo-pc ~]# cp -r /etc/ . </a:t>
            </a:r>
          </a:p>
          <a:p>
            <a:pPr marL="0" indent="0">
              <a:buNone/>
            </a:pPr>
            <a:r>
              <a:rPr lang="nb-NO" altLang="zh-CN" dirty="0"/>
              <a:t>[root@yujmo-pc ~]# tar -cvf bak.tar etc/ #</a:t>
            </a:r>
            <a:r>
              <a:rPr lang="zh-CN" altLang="en-US" dirty="0"/>
              <a:t>创建打包文件，并指定打包后的文件名为</a:t>
            </a:r>
            <a:r>
              <a:rPr lang="en-US" altLang="zh-CN" dirty="0"/>
              <a:t>bak.tar</a:t>
            </a:r>
            <a:endParaRPr lang="nb-NO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035D5D-B299-46BD-AA10-E28D7C1BD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020758" cy="71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F99F-3505-4866-9021-BBA01221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73345-D52F-435B-B85A-AAA6A1FF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该命令一次显示一屏文本，满屏后停下来，并且在屏幕的底部出现一个提示信息，给出至今己显示的该文件的百分比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方便逐页阅读。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more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名单中内置了若干快捷键，按空白键（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space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）就往下一页显示，按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键就会往回（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back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）一页显示，而且还有搜寻字串的功能（与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vi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相似），使用中按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可以查看说明文件</a:t>
            </a:r>
          </a:p>
        </p:txBody>
      </p:sp>
    </p:spTree>
    <p:extLst>
      <p:ext uri="{BB962C8B-B14F-4D97-AF65-F5344CB8AC3E}">
        <p14:creationId xmlns:p14="http://schemas.microsoft.com/office/powerpoint/2010/main" val="17085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B8820-2D6D-47A2-96B1-36348204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：查看文件类型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08807-499C-4FAB-9B56-AEB14B049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[root@yujmo-pc ~]# file  bak.tar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3EF3E1-F233-4E37-8EAD-5771CAED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05675"/>
            <a:ext cx="1037056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0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05B02-731D-400B-A364-F94B40A8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查看文件类型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27D21C7-595F-4434-9247-CFAC3961E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7217" y="1219495"/>
            <a:ext cx="4985762" cy="21664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55F993-6EAB-46BC-9DB4-191234AB4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35" y="1296193"/>
            <a:ext cx="5372428" cy="20644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ECCEC1-527B-4168-A9AB-E2516F26F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57" y="3497403"/>
            <a:ext cx="10654634" cy="272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8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8386c78-cbc8-3637-ac46-79f86b5285f5.png">
            <a:extLst>
              <a:ext uri="{FF2B5EF4-FFF2-40B4-BE49-F238E27FC236}">
                <a16:creationId xmlns:a16="http://schemas.microsoft.com/office/drawing/2014/main" id="{EF0B0C2F-C208-427D-86FE-9F432C50E86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39" y="533987"/>
            <a:ext cx="5618922" cy="579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44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A905E-DE88-4217-8CEA-C73399EC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44A1A-7C63-494B-8208-B8FC18D6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altLang="zh-CN" dirty="0"/>
          </a:p>
          <a:p>
            <a:pPr marL="0" indent="0">
              <a:buNone/>
            </a:pPr>
            <a:endParaRPr lang="nb-NO" altLang="zh-CN" dirty="0"/>
          </a:p>
          <a:p>
            <a:pPr marL="0" indent="0">
              <a:buNone/>
            </a:pPr>
            <a:endParaRPr lang="nb-NO" altLang="zh-CN" dirty="0"/>
          </a:p>
          <a:p>
            <a:pPr marL="0" indent="0">
              <a:buNone/>
            </a:pPr>
            <a:r>
              <a:rPr lang="nb-NO" altLang="zh-CN" dirty="0"/>
              <a:t>[root@yujmo-pc xxx]# tar -xvf etc.tar</a:t>
            </a:r>
          </a:p>
          <a:p>
            <a:pPr marL="0" indent="0">
              <a:buNone/>
            </a:pPr>
            <a:endParaRPr lang="nb-NO" altLang="zh-CN" dirty="0"/>
          </a:p>
          <a:p>
            <a:pPr marL="0" indent="0">
              <a:buNone/>
            </a:pPr>
            <a:endParaRPr lang="nb-NO" altLang="zh-CN" dirty="0"/>
          </a:p>
          <a:p>
            <a:pPr marL="0" indent="0">
              <a:buNone/>
            </a:pPr>
            <a:r>
              <a:rPr lang="nb-NO" altLang="zh-CN" dirty="0"/>
              <a:t>[root@yujmo-pc xxx]# tar -xvf etc.tar -C xxx/</a:t>
            </a:r>
          </a:p>
          <a:p>
            <a:pPr marL="0" indent="0">
              <a:buNone/>
            </a:pPr>
            <a:endParaRPr lang="nb-NO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839F26-5F86-409A-B9A3-85901CF46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78366" cy="13255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39EBDC-FA43-4FFE-AD2C-FFA641B4B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35" y="3833009"/>
            <a:ext cx="4018230" cy="5850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D762A9-E5AA-48B5-8A5F-67283E0AE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335" y="5450499"/>
            <a:ext cx="4638192" cy="7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5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363</Words>
  <Application>Microsoft Office PowerPoint</Application>
  <PresentationFormat>宽屏</PresentationFormat>
  <Paragraphs>56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文件归档与文件压缩</vt:lpstr>
      <vt:lpstr>归档和压缩</vt:lpstr>
      <vt:lpstr>归档(打包)</vt:lpstr>
      <vt:lpstr>Demo：创建打包文件</vt:lpstr>
      <vt:lpstr>more命令</vt:lpstr>
      <vt:lpstr>Demo：查看文件类型</vt:lpstr>
      <vt:lpstr>file查看文件类型</vt:lpstr>
      <vt:lpstr>PowerPoint 演示文稿</vt:lpstr>
      <vt:lpstr>PowerPoint 演示文稿</vt:lpstr>
      <vt:lpstr>指定gzip、bzip2解、压缩 </vt:lpstr>
      <vt:lpstr>Linux 文件后缀名与文件格式无关的实验</vt:lpstr>
      <vt:lpstr>gzip与bzip2的区别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文件归档</dc:title>
  <dc:creator>莫宇剑</dc:creator>
  <cp:lastModifiedBy>莫宇剑</cp:lastModifiedBy>
  <cp:revision>144</cp:revision>
  <dcterms:created xsi:type="dcterms:W3CDTF">2019-05-11T07:50:50Z</dcterms:created>
  <dcterms:modified xsi:type="dcterms:W3CDTF">2019-05-19T01:30:38Z</dcterms:modified>
</cp:coreProperties>
</file>