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07B0E-7DCC-43E6-9E67-8DF66618F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BD332F-3A10-46B5-80CA-DDB74D99C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F77A95-9F6B-4C26-8EF2-9A812ED3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DA29-4924-42FB-B70D-14D1E6F81FF4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6B1AC0-86ED-4798-BDD6-73D760ED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6AD33-71B0-4CED-B462-2AB877BD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33C2-8A05-4350-9CAD-BF7C4339E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80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1C2EB-ECB1-4CC4-98E7-00F42B59A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0F7902-5E74-47E2-ABB6-14151134F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9B8244-3309-42B3-88AE-E3CD8CC64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DA29-4924-42FB-B70D-14D1E6F81FF4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34B5C2-8FE6-4F84-9A6C-AD0BA434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49CA1-CBA0-47BC-8E04-DF64DC2C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33C2-8A05-4350-9CAD-BF7C4339E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5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31158D-F581-4FD5-AD27-93E8520CD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C99FCC-A8EE-4EA7-A262-DB4CB1AD8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8453B5-0611-47FB-BC7E-62BCCBBC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DA29-4924-42FB-B70D-14D1E6F81FF4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99AE4D-06BD-4537-8D4D-3AED9C02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B6EB64-5874-45E5-B6FF-10A581CDB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33C2-8A05-4350-9CAD-BF7C4339E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20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A4CCF-A099-45A0-90FE-E512E7EB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83A1DF-0D6C-44EF-922C-6021C80D8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C00EAA-B590-4B4C-B001-57C2754FF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DA29-4924-42FB-B70D-14D1E6F81FF4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0023F-0BD8-438B-8041-9CC43EB5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591C0C-C259-4272-8B57-0F54DC21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33C2-8A05-4350-9CAD-BF7C4339E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2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23193-8B5C-434C-B332-396818244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F6A030-5AFE-456F-8163-FC950CA92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08DED-593C-4328-A7E7-C5EF95BFE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DA29-4924-42FB-B70D-14D1E6F81FF4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5AB86B-D00E-4107-A1EA-03087737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036767-6810-464B-ADCB-83BAB89F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33C2-8A05-4350-9CAD-BF7C4339E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74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A301A-B1EE-4B83-8348-CCE06F74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D8050-8500-4D07-A554-E20F42D21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29298E-7A0C-4D0F-AB8E-7D5992EFC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977639-ED11-49F3-895D-8CCF1AD8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DA29-4924-42FB-B70D-14D1E6F81FF4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554128-FC94-4D1F-8DAA-71703139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F51AB4-4232-4A08-9E45-EAAC2C7C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33C2-8A05-4350-9CAD-BF7C4339E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92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3E876-D14F-4888-B704-B52B61BB4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7B6B44-D2CD-43A3-89C7-FD9688CA2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69930A-AEC9-4875-8491-C2B4551D0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ED4E8C-DED5-4520-B11C-9D6A09624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9D2C9F-4EF9-47DD-962B-2442F9183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A9972B-F26D-4194-A7E2-A64BC6363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DA29-4924-42FB-B70D-14D1E6F81FF4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3B02BA-F128-4D36-B852-95E2391D8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29D7ED-3215-470B-BE6F-B3340431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33C2-8A05-4350-9CAD-BF7C4339E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42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85120-ADA2-449C-B264-A46A4C7F4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68C9DE-39A4-422B-9229-13A89AA91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DA29-4924-42FB-B70D-14D1E6F81FF4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E4016B-F62E-4886-9136-9F759789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86D3E4-DD01-46FE-A461-D4C5AAB4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33C2-8A05-4350-9CAD-BF7C4339E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97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5182D2-8EB4-42B8-B73D-6A822903F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DA29-4924-42FB-B70D-14D1E6F81FF4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3D1494-0D19-4D81-92BB-51303D32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E6C59E-1D74-44AC-A814-6DFC2D90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33C2-8A05-4350-9CAD-BF7C4339E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21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3367F-CA18-4132-B0F8-91330D623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147F86-9B88-4632-850E-4D31EBDA6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EDB013-7CA7-48FE-8D12-8AB63DD3B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07D4ED-32F0-4720-8647-6C945386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DA29-4924-42FB-B70D-14D1E6F81FF4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9D5FAE-CFB8-44ED-A412-F1656824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2AA753-6B20-4AD0-9B98-D4267999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33C2-8A05-4350-9CAD-BF7C4339E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70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63FA8-34FF-4F9C-8944-C3DE2B93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6ACA23-C53C-424C-BBAB-BC7F2A7AF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43F1D2-B3BC-4FD8-8795-816FE8761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E9FCD3-51AD-4DF6-8A92-3E18EF1A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DA29-4924-42FB-B70D-14D1E6F81FF4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3CE3F8-054C-4CE8-ACB9-6D44091A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ED7C3F-232B-4290-BEB2-8FBF9C30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33C2-8A05-4350-9CAD-BF7C4339E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61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7F36AB-EC45-4955-89AC-53D76E628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4D325D-2834-4C77-89FA-388DB4FF9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297784-41D2-4159-A6FC-848A2202A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0DA29-4924-42FB-B70D-14D1E6F81FF4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0BE2C2-02CE-4593-ADE3-0F06C563E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2AADA0-9866-4D06-B07A-A074A7DB0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133C2-8A05-4350-9CAD-BF7C4339E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9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12E53-96F1-4E93-BF50-B500C4C0C6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进程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B2C15F-9A9E-4D82-A9FA-8C634AE8BC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45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A4D4B-DAF6-4F64-BD97-5E6274C6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F407-D178-4A3B-912C-4EFF30049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8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566AF-885E-4596-B8FA-A6DAE9053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ps</a:t>
            </a:r>
            <a:r>
              <a:rPr lang="zh-CN" altLang="en-US" dirty="0"/>
              <a:t>命令监控系统进程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80AD7C-CC8C-4F5C-8D1F-E9ACCF479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ps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命令（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Process Status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）用于显示当前进程的状态。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ps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命令有两种不同风格的语法规则：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BSD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形式，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BSD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形式的语法的选项前没有破折号，如：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ps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aux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UNIX/LINUX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形式，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Linux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形式的语法的选项前有破折号，如：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ps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-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ef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在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Linux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系统上混合这两种语法是可以的。比如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ps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ax -f"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。这里主要讨论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UNIX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形式语法。注意：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ps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aux"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不等同于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ps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-aux"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。比如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"-u"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用于显示用户的进程，但是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"u"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意味着显示具体信息。</a:t>
            </a:r>
          </a:p>
          <a:p>
            <a:pPr marL="0" indent="0">
              <a:buNone/>
            </a:pP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9574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C6830-3CB4-4A0F-A995-AC25C628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例：查看系统中的每个进程。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D920A-6BF0-4CE7-ADBF-6D063DB15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root@test</a:t>
            </a:r>
            <a:r>
              <a:rPr lang="en-US" altLang="zh-CN" dirty="0"/>
              <a:t> ~]# </a:t>
            </a:r>
            <a:r>
              <a:rPr lang="en-US" altLang="zh-CN" dirty="0" err="1"/>
              <a:t>ps</a:t>
            </a:r>
            <a:r>
              <a:rPr lang="en-US" altLang="zh-CN" dirty="0"/>
              <a:t> -A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4C6657-39DC-4F26-A887-19F834E7F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10" y="2427631"/>
            <a:ext cx="5121290" cy="360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146</Words>
  <Application>Microsoft Office PowerPoint</Application>
  <PresentationFormat>宽屏</PresentationFormat>
  <Paragraphs>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进程</vt:lpstr>
      <vt:lpstr>进程概述</vt:lpstr>
      <vt:lpstr>使用ps命令监控系统进程</vt:lpstr>
      <vt:lpstr>例：查看系统中的每个进程。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莫宇剑</dc:creator>
  <cp:lastModifiedBy>莫宇剑</cp:lastModifiedBy>
  <cp:revision>18</cp:revision>
  <dcterms:created xsi:type="dcterms:W3CDTF">2019-05-18T08:49:49Z</dcterms:created>
  <dcterms:modified xsi:type="dcterms:W3CDTF">2019-05-18T15:44:29Z</dcterms:modified>
</cp:coreProperties>
</file>