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  <p:sldId id="275" r:id="rId12"/>
    <p:sldId id="276" r:id="rId13"/>
    <p:sldId id="268" r:id="rId14"/>
    <p:sldId id="270" r:id="rId15"/>
    <p:sldId id="271" r:id="rId16"/>
    <p:sldId id="272" r:id="rId17"/>
    <p:sldId id="273" r:id="rId18"/>
    <p:sldId id="274" r:id="rId19"/>
    <p:sldId id="258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4644D-D33E-4A86-9B82-7CAEB434A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37F665-2423-4A26-8124-508D1B0A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B524A-3B79-4916-B5E5-ED60DB46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6D356-069C-477C-82DB-7BF69C09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A1126-231D-4D15-AE00-E9A813C4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5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B14FC-3829-4C9A-8864-1A1BEAEE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9A36BC-33B5-446A-A7DC-E08221830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A7B37-FCFA-4BA3-8A20-30CEB223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37316-2AEF-4BB9-B717-D0BD1714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8EC15-A410-45D9-AB27-EE6DB51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EF742D-C12D-4500-846C-699914A78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5BC77-E18B-43FD-A94F-F45AE63DC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B5E4C-F03D-4E74-81B0-7BA578EC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E9A45-67A3-42C9-84F3-AAFE22D3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B3DE0-28E5-460F-988D-1B4A26B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6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A468D-4B40-4DFF-8BB5-8B5E3911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94F0B-95AD-4794-9129-757A0516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45E68-5AF7-4630-A162-2C155325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5DF94-23E6-4735-A750-F8A4624F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9688D-03B9-409C-9D33-83B16AD3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63CF2-2DB4-4E3A-91AC-E2342552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A812F-6C6C-487D-8CC4-57D32C62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4A1A8-3DE3-4C8C-AE00-2DA29C8E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FD734-8F94-4A1C-97A6-46265ADE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16976-58DB-4959-BF5F-D963DB00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5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8712A-AF60-467C-A948-44C8BC7F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6A26F-BEEA-40F3-BDA9-3AEA56A0E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E103A-99CC-4DD0-AD1F-F1B82B8AB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C2AAA-31F1-4120-B402-3D5B3E4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F95E0-25D1-46CF-AEC5-EFAF2FE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37ACC-8898-4CC0-AEBB-4E245BDD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4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AC3A-F8FF-4CE1-9B40-16776873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6D7F1-3E6E-41BD-8EB0-FDE872E8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46AF9-DB42-4088-94A6-AD8B9AE66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F529D-0BDD-47E6-AD4A-D4C52D02F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F5BA4-09B8-4EF4-B1F4-586AA075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E5F784-8708-43B7-A033-3A104980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499127-4990-4B90-8D82-39A8B68A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999E9D-1C60-444F-927B-19FCF085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4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EE46-1EFA-4A0E-A728-F7936EC7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84A7C-7065-4BD3-9CC4-0F9B0B76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A3205-C377-431D-8432-EB7B2C43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5B8D2-FDEA-425A-AD1B-F0976986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999FF-E55A-4E53-AD64-9E6386B4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E0D39-9649-4FE1-BC53-D9EBF7FE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EE4CA-FA57-4F84-A2B0-8D2F151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4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DF8EA-9620-4F43-9BC5-EF6800BD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CAC55-62F2-4EEE-A39B-7181B795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0B3CF-2CD1-4C81-B7AA-36598DFAE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B073E-6304-44F3-AD0C-5A29E657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6648A-86A7-4D7F-8F76-87B150AA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00CC6-CDA5-45A5-9F82-E4765D3B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AC8F-5D7F-41E2-8E97-37B577B9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A470C4-D4A5-482A-B5B2-7116D1A3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BF92A-B276-49E2-BA3F-83F01E5F8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43BAB-70EA-4117-87C2-A26A375B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02CAF-19EA-429F-BE90-8EA53FF0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5FE5-A80F-4D3A-8FA0-C4A6B2E6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8DA0BB-CDCD-4671-99F6-BE04C989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F80C5-6311-46DA-80BA-13486EB3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A7603-455F-4300-839A-376DAB16F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9BC0-1288-4465-8545-FD0DA036E560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0440C-EFFC-4A7D-9816-21C4869E1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CED5D-C80A-453B-9BC5-685E843A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DCDF-79DB-4522-BF5E-5EF7407AD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feisang/article/details/6126671" TargetMode="External"/><Relationship Id="rId4" Type="http://schemas.openxmlformats.org/officeDocument/2006/relationships/hyperlink" Target="https://www.cnblogs.com/clsn/p/7833333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2EFA-BB77-4920-AB17-E6E5D79C5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Kickstart</a:t>
            </a:r>
            <a:r>
              <a:rPr lang="zh-CN" altLang="en-US" dirty="0"/>
              <a:t>批量安装</a:t>
            </a:r>
            <a:r>
              <a:rPr lang="en-US" altLang="zh-CN" dirty="0"/>
              <a:t>Centos7</a:t>
            </a:r>
            <a:r>
              <a:rPr lang="zh-CN" altLang="en-US" dirty="0"/>
              <a:t>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C8AA3B-89E6-419B-BABE-91EDAEDA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4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95849-F90F-49A4-B84C-F635F12D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的工作步骤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4C6C3-C445-4269-931C-75D438A7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、寻找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服务器：当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客户端第一次登录网络的时候，计算机发现本机上没有任何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地址设定，将以广播方式发送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DHCP discover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发现信息来寻找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服务器，即向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255.255.255.255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发送特定的广播信息。网络上每一台安装了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TCP/IP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协议的主机都会接收这个广播信息，但只有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服务器才会做出响应。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、分配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地址：在网络中接收到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DHCP discover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发现信息的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服务器就会做出响应，它从尚未分配的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地址池中挑选一个分配给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客户机，并向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客户机发送一个包含分配的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地址和其他设置的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 offer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提供信息。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、接受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客户端接受到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 offer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提供信息之后，选择第一个接收到的提供信息，然后以广播的方式回答一个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DHCP request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请求信息，该信息包含向它所选定的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服务器请求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地址的内容。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地址分配确认：当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服务器收到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客户端回答的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 request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请求信息之后，便向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客户端发送一个包含它所提供的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地址和其他设置的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DHCP ack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确认信息，告诉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客户端可以使用它提供的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地址。然后，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客户机便将其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TCP/IP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协议与网卡绑定，另外，除了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客户机选中的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服务器外，其他的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服务器将收回曾经提供的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234000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1BCE6-CA43-4201-990F-1612D12D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AD61B2-1595-4B8D-B225-D99FB11E3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32570"/>
            <a:ext cx="10849973" cy="13255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401C5F-CDDB-43A3-A2BE-679D19D3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94183"/>
            <a:ext cx="4007115" cy="23543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78DCAAD-FF6B-4F99-9120-8D12B9ACCFF4}"/>
              </a:ext>
            </a:extLst>
          </p:cNvPr>
          <p:cNvSpPr/>
          <p:nvPr/>
        </p:nvSpPr>
        <p:spPr>
          <a:xfrm>
            <a:off x="5654163" y="3409517"/>
            <a:ext cx="54409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https://www.cnblogs.com/clsn/p/7833333.html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https://blog.csdn.net/feisang/article/details/6126671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63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F1677-E2F5-4345-BF1C-428D887D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2BCD1-A280-42D4-8A08-F3A6C3D2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label linux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menu label ^Install Red Hat Enterprise Linux 7.0//</a:t>
            </a:r>
            <a:r>
              <a:rPr lang="zh-CN" altLang="en-US" dirty="0"/>
              <a:t>名字可以自己取，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menu default                //</a:t>
            </a:r>
            <a:r>
              <a:rPr lang="zh-CN" altLang="en-US" dirty="0"/>
              <a:t>默认的启动项，添加此行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kernel </a:t>
            </a:r>
            <a:r>
              <a:rPr lang="en-US" altLang="zh-CN" dirty="0" err="1"/>
              <a:t>vmlinuz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append </a:t>
            </a:r>
            <a:r>
              <a:rPr lang="en-US" altLang="zh-CN" dirty="0" err="1"/>
              <a:t>initrd</a:t>
            </a:r>
            <a:r>
              <a:rPr lang="en-US" altLang="zh-CN" dirty="0"/>
              <a:t>=</a:t>
            </a:r>
            <a:r>
              <a:rPr lang="en-US" altLang="zh-CN" dirty="0" err="1"/>
              <a:t>initrd.img</a:t>
            </a:r>
            <a:r>
              <a:rPr lang="en-US" altLang="zh-CN" dirty="0"/>
              <a:t> </a:t>
            </a:r>
            <a:r>
              <a:rPr lang="en-US" altLang="zh-CN" dirty="0" err="1"/>
              <a:t>inst.repo</a:t>
            </a:r>
            <a:r>
              <a:rPr lang="en-US" altLang="zh-CN" dirty="0"/>
              <a:t>=http://192.168.2.1/rhel7 quiet           //</a:t>
            </a:r>
            <a:r>
              <a:rPr lang="zh-CN" altLang="en-US" dirty="0"/>
              <a:t>设置启动的镜像源的位置</a:t>
            </a:r>
          </a:p>
        </p:txBody>
      </p:sp>
    </p:spTree>
    <p:extLst>
      <p:ext uri="{BB962C8B-B14F-4D97-AF65-F5344CB8AC3E}">
        <p14:creationId xmlns:p14="http://schemas.microsoft.com/office/powerpoint/2010/main" val="102138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95835-6BA9-4A39-849F-87A25FB7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服务器安装与状态查看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CB8FB-4588-4AA4-8B17-1DA8EA19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html]# yum install dhcp -y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html]#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systemctl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restart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dhcpd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html]#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systemctl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status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dhcpd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html]#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systemctl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reload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dhcpd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87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3413E-B598-418A-A8E7-E1E1060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3E2B6-4914-40DA-8030-E367C727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0</a:t>
            </a:r>
            <a:r>
              <a:rPr lang="zh-CN" altLang="en-US" dirty="0"/>
              <a:t>、配置文件详解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dhcp # </a:t>
            </a:r>
            <a:r>
              <a:rPr lang="zh-CN" altLang="en-US" dirty="0"/>
              <a:t>见</a:t>
            </a:r>
            <a:r>
              <a:rPr lang="en-US" altLang="zh-CN" dirty="0"/>
              <a:t>onenote</a:t>
            </a:r>
            <a:r>
              <a:rPr lang="zh-CN" altLang="en-US" dirty="0"/>
              <a:t>笔记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ip</a:t>
            </a:r>
            <a:r>
              <a:rPr lang="zh-CN" altLang="en-US" dirty="0"/>
              <a:t>与</a:t>
            </a:r>
            <a:r>
              <a:rPr lang="en-US" altLang="zh-CN" dirty="0"/>
              <a:t>mac</a:t>
            </a:r>
            <a:r>
              <a:rPr lang="zh-CN" altLang="en-US" dirty="0"/>
              <a:t>绑定 </a:t>
            </a:r>
            <a:r>
              <a:rPr lang="en-US" altLang="zh-CN" dirty="0"/>
              <a:t># </a:t>
            </a:r>
            <a:r>
              <a:rPr lang="zh-CN" altLang="en-US" dirty="0"/>
              <a:t>见</a:t>
            </a:r>
            <a:r>
              <a:rPr lang="en-US" altLang="zh-CN" dirty="0"/>
              <a:t>onenote</a:t>
            </a:r>
            <a:r>
              <a:rPr lang="zh-CN" altLang="en-US" dirty="0"/>
              <a:t>笔记</a:t>
            </a:r>
          </a:p>
        </p:txBody>
      </p:sp>
    </p:spTree>
    <p:extLst>
      <p:ext uri="{BB962C8B-B14F-4D97-AF65-F5344CB8AC3E}">
        <p14:creationId xmlns:p14="http://schemas.microsoft.com/office/powerpoint/2010/main" val="25999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2FC65-E259-471C-BFC0-4185F535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PXE</a:t>
            </a:r>
            <a:r>
              <a:rPr lang="zh-CN" altLang="en-US" dirty="0"/>
              <a:t>的</a:t>
            </a:r>
            <a:r>
              <a:rPr lang="en-US" altLang="zh-CN" dirty="0"/>
              <a:t>dhcp</a:t>
            </a:r>
            <a:r>
              <a:rPr lang="zh-CN" altLang="en-US" dirty="0"/>
              <a:t>服务配置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1829D8-7B00-4E22-AEE8-89C8ACB6F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40" y="1690688"/>
            <a:ext cx="6262220" cy="22687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3B21A9-74B5-4C11-9394-65214342997F}"/>
              </a:ext>
            </a:extLst>
          </p:cNvPr>
          <p:cNvSpPr/>
          <p:nvPr/>
        </p:nvSpPr>
        <p:spPr>
          <a:xfrm>
            <a:off x="963040" y="3798254"/>
            <a:ext cx="96482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range 172.16.1.100 172.16.1.199;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 可分配的起始IP-结束IP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option subnet-mask 255.255.255.0;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 设定netmask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default-lease-time 21600;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 设置默认的IP租用期限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max-lease-time 43200;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 设置最大的IP租用期限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next-server 172.16.1.201;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 告知客户端TFTP服务器的ip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filename "/pxelinux.0";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# 告知客户端从TFTP根目录下载pxelinux.0文件</a:t>
            </a:r>
            <a:r>
              <a:rPr kumimoji="0" lang="zh-CN" altLang="zh-CN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95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53F5FCC-BFF6-4B77-BD9E-2BC2E8978B4F}"/>
              </a:ext>
            </a:extLst>
          </p:cNvPr>
          <p:cNvSpPr/>
          <p:nvPr/>
        </p:nvSpPr>
        <p:spPr>
          <a:xfrm>
            <a:off x="478631" y="1542282"/>
            <a:ext cx="8167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[root@kickstart ~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]# systemctl start dhcpd.service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[root@kickstart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]# systemctl status dhcpd.service</a:t>
            </a:r>
            <a:r>
              <a:rPr kumimoji="0" lang="zh-CN" altLang="zh-CN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[root@kickstart ~]# netstat -lntup |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grep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dhcpd</a:t>
            </a:r>
            <a:r>
              <a:rPr kumimoji="0" lang="zh-CN" altLang="zh-CN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0" lang="en-US" altLang="zh-CN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root@kickstart ~]# </a:t>
            </a:r>
            <a:r>
              <a:rPr kumimoji="0" lang="zh-CN" altLang="zh-CN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tailf /var/log/</a:t>
            </a:r>
            <a:r>
              <a:rPr kumimoji="0" lang="zh-CN" altLang="zh-CN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messages</a:t>
            </a:r>
            <a:r>
              <a:rPr kumimoji="0" lang="zh-CN" altLang="zh-CN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kumimoji="0" lang="zh-CN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新建客户端用于实验，并一直重新虚拟机查看状态</a:t>
            </a:r>
            <a:endParaRPr kumimoji="0" lang="zh-CN" altLang="zh-CN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44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BDDC6-1031-450C-B4F0-00D10666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安装</a:t>
            </a:r>
            <a:r>
              <a:rPr lang="en-US" altLang="zh-CN" b="1" dirty="0" err="1"/>
              <a:t>tftp</a:t>
            </a:r>
            <a:r>
              <a:rPr lang="zh-CN" altLang="en-US" b="1" dirty="0"/>
              <a:t>服务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0D5CC-8297-47A2-81E8-3457284B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html]# yum install tftp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html]# </a:t>
            </a: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systemctl start tftp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[root@kickstart ~]# cd /var/lib/tftpboot/</a:t>
            </a:r>
            <a:r>
              <a:rPr kumimoji="0" lang="zh-CN" altLang="zh-CN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根目录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重新客户端虚拟机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# </a:t>
            </a:r>
            <a:r>
              <a:rPr lang="zh-CN" altLang="en-US" sz="1800" dirty="0"/>
              <a:t>启动发现又</a:t>
            </a:r>
            <a:r>
              <a:rPr lang="en-US" altLang="zh-CN" sz="1800" dirty="0" err="1"/>
              <a:t>tftp</a:t>
            </a:r>
            <a:r>
              <a:rPr lang="zh-CN" altLang="en-US" sz="1800" dirty="0"/>
              <a:t>但是没找到要加载的系统。上面报错是在</a:t>
            </a:r>
            <a:r>
              <a:rPr lang="en-US" altLang="zh-CN" sz="1800" dirty="0"/>
              <a:t>TFTP</a:t>
            </a:r>
            <a:r>
              <a:rPr lang="zh-CN" altLang="en-US" sz="1800" dirty="0"/>
              <a:t>服务的根目录找不到启动文件</a:t>
            </a:r>
            <a:r>
              <a:rPr lang="en-US" altLang="zh-CN" sz="1800" dirty="0"/>
              <a:t>pxelinux.0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39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F472E-955D-4FB1-9102-AB27E1D9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pxelinux.0</a:t>
            </a:r>
            <a:r>
              <a:rPr lang="zh-CN" altLang="en-US" dirty="0"/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8C798-EBCC-4AC0-9AAC-CD65D474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40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C5758-BB7C-4CEC-AFDD-61C3765F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kickstart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30D2C-CBCC-4CCB-8B9E-D91D87B4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kickstart</a:t>
            </a:r>
            <a:r>
              <a:rPr lang="zh-CN" altLang="en-US" dirty="0"/>
              <a:t>是</a:t>
            </a:r>
            <a:r>
              <a:rPr lang="en-US" altLang="zh-CN" dirty="0"/>
              <a:t>RedHat</a:t>
            </a:r>
            <a:r>
              <a:rPr lang="zh-CN" altLang="en-US" dirty="0"/>
              <a:t>公司开源的软件，所以对</a:t>
            </a:r>
            <a:r>
              <a:rPr lang="en-US" altLang="zh-CN" dirty="0"/>
              <a:t>CentOS</a:t>
            </a:r>
            <a:r>
              <a:rPr lang="zh-CN" altLang="en-US" dirty="0"/>
              <a:t>兼容性最好。</a:t>
            </a:r>
          </a:p>
          <a:p>
            <a:pPr marL="0" indent="0">
              <a:buNone/>
            </a:pPr>
            <a:r>
              <a:rPr lang="zh-CN" altLang="en-US" b="1" dirty="0"/>
              <a:t>原理：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我们将手动安装的所有的详细步骤记录到一个文件中，然后</a:t>
            </a:r>
            <a:r>
              <a:rPr lang="en-US" altLang="zh-CN" dirty="0"/>
              <a:t>kickstart</a:t>
            </a:r>
            <a:r>
              <a:rPr lang="zh-CN" altLang="en-US" dirty="0"/>
              <a:t>通过读取这个文件就可以实现自动化安装系统。</a:t>
            </a:r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kickstart</a:t>
            </a:r>
            <a:r>
              <a:rPr lang="zh-CN" altLang="en-US" dirty="0"/>
              <a:t>是一个项目的名称。</a:t>
            </a:r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cobbler</a:t>
            </a:r>
            <a:r>
              <a:rPr lang="zh-CN" altLang="en-US" dirty="0"/>
              <a:t>是对</a:t>
            </a:r>
            <a:r>
              <a:rPr lang="en-US" altLang="zh-CN" dirty="0"/>
              <a:t>kickstart</a:t>
            </a:r>
            <a:r>
              <a:rPr lang="zh-CN" altLang="en-US" dirty="0"/>
              <a:t>的所有组件的封装。本质上就是网页版本的</a:t>
            </a:r>
            <a:r>
              <a:rPr lang="en-US" altLang="zh-CN" dirty="0"/>
              <a:t>kickstart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80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9E1A5-16FB-442D-A583-4AB6DE7E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安装系统的方法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20A6B-4EC8-4929-B08E-CFEAF910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光盘（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ISO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文件，光盘的镜像文件）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===&gt;&gt;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每一台物理机都得给一个光驱，如果用外置光驱的话，是不是每台机器都需要插一下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盘：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ISO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镜像刻录到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盘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==&gt;&gt;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需要每台机器都需要插一下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并行安装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==&gt;&gt;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网络安装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Demo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演示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自动化安装  </a:t>
            </a:r>
          </a:p>
        </p:txBody>
      </p:sp>
    </p:spTree>
    <p:extLst>
      <p:ext uri="{BB962C8B-B14F-4D97-AF65-F5344CB8AC3E}">
        <p14:creationId xmlns:p14="http://schemas.microsoft.com/office/powerpoint/2010/main" val="1417527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672C4-66BB-4C4E-9A89-D74D39B5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62ACC-614A-4B99-A795-B9B0586B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https://www.cnblogs.com/walk1314/p/9050413.html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3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7F5AB4F-00EC-4847-9AAB-F739F89F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44" y="539872"/>
            <a:ext cx="9264311" cy="57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BD6FA-750A-434D-BEBC-71F9BD1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PXE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AD41D-BD35-48DC-8471-7A80D2E5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PXE(Pre-boot Execution Environment,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预启动执行环境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Intel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Systemsoft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公司于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1999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日公布的技术；通过网络接口启动计算机，不依赖本地存储设备（如硬盘）或本地已安装的操作系统；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/Server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的工作模式：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(PXE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客户端可以是服务器、笔记本电脑或者其他装有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启动代码的机器）通过网络从服务器下载镜像，并由此支持通过网络启动操作系统。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在启动过程中，客户端要求服务器分配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地址，再用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trivial file transfer protocol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）协议下载一个启动软件包到本机内存中执行，由这个启动软件包完成终端（客户端）基本软件设置，从而引导预先安装在服务器中的终端操作系统。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可以引导多种操作系统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客户端会调用网际协议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(IP)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、用户数据报协议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(UDP)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、动态主机设定协议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(DHCP)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、小型文件传输协议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(TFTP)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等网络协议；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58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14574-E65A-42C6-9968-F316C81D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PXE</a:t>
            </a:r>
            <a:r>
              <a:rPr lang="zh-CN" altLang="en-US" dirty="0"/>
              <a:t>请求顺序说明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DD889-4809-4D2B-BA70-48C5FBAD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① 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客户端发送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广播请求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客户端从自己的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网卡启动，通过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 BootROM(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自启动芯片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会以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UDP(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简单用户数据报协议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发送一个广播请求，向本网络中的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服务器索取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② 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服务器提供信息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DHCP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服务器收到客户端的请求，验证是否来至合法的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客户端的请求，验证通过它将给客户端一个“提供”响应，这个“提供”响应中包含了为客户端分配的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启动程序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(TFTP)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位置，以及配置文件所在位置。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③ 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客户端请求下载启动文件 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客户端收到服务器的“回应”后，会回应一个帧，以请求传送启动所需文件。这些启动文件包括：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pxelinux.0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pxelinux.cfg/default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vmlinuz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initrd.img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等文件。</a:t>
            </a: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826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8DEB5-C4FE-4A64-AC99-3EA18535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PXE</a:t>
            </a:r>
            <a:r>
              <a:rPr lang="zh-CN" altLang="en-US" dirty="0"/>
              <a:t>请求顺序说明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19163-1C36-4836-A9B3-E03A5474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④ 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TETP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服务器响应客户端请求并传送文件 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当服务器收到客户端的请求后，他们之间之后将有更多的信息在客户端与服务器之间作应答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用以决定启动参数。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BootROM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通讯协议从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服务器下载启动安装程序所必须的文件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(pxelinux.0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pxelinux.cfg/default)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default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文件下载完成后，会根据该文件中定义的引导顺序，启动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安装程序的引导内核。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⑤  请求下载自动应答文件 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客户端通过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pxelinux.cfg/default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文件成功的引导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安装内核后，安装程序首先必须确定你通过什么安装介质来安装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，如果是通过网络安装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(NFS, FTP, HTTP)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，则会在这个时候初始化网络，并定位安装源位置。接着会读取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default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文件中指定的自动应答文件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ks.cfg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所在位置，根据该位置请求下载该文件。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⑥  客户端安装操作系统 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ks.cfg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文件下载回来后，通过该文件找到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镜像，并按照该文件的配置请求下载安装过程需要的软件包。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镜像和客户端建立连接后，将开始传输软件包，客户端将开始安装操作系统。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安装完成后，将提示重新引导计算机。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01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ADB71-E747-4470-B86C-61C618D4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环境说明</a:t>
            </a:r>
            <a:r>
              <a:rPr lang="en-US" altLang="zh-CN" dirty="0"/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关闭防火墙与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selinux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6DFB3-7C9C-4497-BF39-122606BF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简介：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SELinux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(Security-Enhanced Linux)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是美国国家安全局（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NSA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）对于强制访问控制的实现，是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历史上最杰出的新安全子系统。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NSA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是在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社区的帮助下开发了一种访问控制体系，在这种访问控制体系的限制下，进程只能访问那些在他的任务中所需要文件。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SELinux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默认安装在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Red Hat Enterprise Linux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上，其他发行版也可使用。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html]#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systemctl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stop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firewalld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html]#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systemctl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diable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firewalld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html]#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systemctl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mask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firewalld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html]#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getenforce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查看当前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nb-NO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html]# setenforce 0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临时关闭</a:t>
            </a:r>
            <a:endParaRPr lang="nb-NO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fr-FR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html]# vim /etc/selinux/config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SELINUX=disabled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永久关闭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19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EE8C4-A3E1-496B-A113-D65E9920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91A91-BD37-4A15-AAAC-3D1BEC6D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DHCP</a:t>
            </a:r>
            <a:r>
              <a:rPr lang="zh-CN" altLang="en-US" dirty="0"/>
              <a:t>（</a:t>
            </a:r>
            <a:r>
              <a:rPr lang="en-US" altLang="zh-CN" dirty="0"/>
              <a:t>Dynamic Host Configuration Protocol</a:t>
            </a:r>
            <a:r>
              <a:rPr lang="zh-CN" altLang="en-US" dirty="0"/>
              <a:t>，动态主机配置协议）是一个局域网的网络协议，使用</a:t>
            </a:r>
            <a:r>
              <a:rPr lang="en-US" altLang="zh-CN" dirty="0"/>
              <a:t>UDP</a:t>
            </a:r>
            <a:r>
              <a:rPr lang="zh-CN" altLang="en-US" dirty="0"/>
              <a:t>协议工作。它是一种流行的</a:t>
            </a:r>
            <a:r>
              <a:rPr lang="en-US" altLang="zh-CN" dirty="0"/>
              <a:t>Client/Server</a:t>
            </a:r>
            <a:r>
              <a:rPr lang="zh-CN" altLang="en-US" dirty="0"/>
              <a:t>协议，一般用于为主机或者为路由器等指定相关的配置信息。</a:t>
            </a:r>
            <a:r>
              <a:rPr lang="en-US" altLang="zh-CN" dirty="0"/>
              <a:t>DHCP</a:t>
            </a:r>
            <a:r>
              <a:rPr lang="zh-CN" altLang="en-US" dirty="0"/>
              <a:t>服务在企业和家庭中得到了大量的应用，它能够自动分配</a:t>
            </a:r>
            <a:r>
              <a:rPr lang="en-US" altLang="zh-CN" dirty="0" err="1"/>
              <a:t>ip</a:t>
            </a:r>
            <a:r>
              <a:rPr lang="zh-CN" altLang="en-US" dirty="0"/>
              <a:t>地址以及一些其他的相关信息，整个过程对客户透明。</a:t>
            </a:r>
          </a:p>
        </p:txBody>
      </p:sp>
    </p:spTree>
    <p:extLst>
      <p:ext uri="{BB962C8B-B14F-4D97-AF65-F5344CB8AC3E}">
        <p14:creationId xmlns:p14="http://schemas.microsoft.com/office/powerpoint/2010/main" val="139674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è¿éåå¾çæè¿°">
            <a:extLst>
              <a:ext uri="{FF2B5EF4-FFF2-40B4-BE49-F238E27FC236}">
                <a16:creationId xmlns:a16="http://schemas.microsoft.com/office/drawing/2014/main" id="{5D3A86B3-42B4-46E4-892E-F596BCB0D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8" y="1914423"/>
            <a:ext cx="10827843" cy="30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983</Words>
  <Application>Microsoft Office PowerPoint</Application>
  <PresentationFormat>宽屏</PresentationFormat>
  <Paragraphs>106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Office 主题​​</vt:lpstr>
      <vt:lpstr>Kickstart批量安装Centos7系统</vt:lpstr>
      <vt:lpstr>安装系统的方法</vt:lpstr>
      <vt:lpstr>PowerPoint 演示文稿</vt:lpstr>
      <vt:lpstr>PXE说明</vt:lpstr>
      <vt:lpstr>PXE请求顺序说明</vt:lpstr>
      <vt:lpstr>PXE请求顺序说明</vt:lpstr>
      <vt:lpstr>环境说明(关闭防火墙与selinux)</vt:lpstr>
      <vt:lpstr>DHCP简介</vt:lpstr>
      <vt:lpstr>PowerPoint 演示文稿</vt:lpstr>
      <vt:lpstr>DHCP的工作步骤</vt:lpstr>
      <vt:lpstr>注意事项</vt:lpstr>
      <vt:lpstr>PowerPoint 演示文稿</vt:lpstr>
      <vt:lpstr>dhcp服务器安装与状态查看</vt:lpstr>
      <vt:lpstr>Demo</vt:lpstr>
      <vt:lpstr>结合PXE的dhcp服务配置</vt:lpstr>
      <vt:lpstr>PowerPoint 演示文稿</vt:lpstr>
      <vt:lpstr>安装tftp服务</vt:lpstr>
      <vt:lpstr>获取pxelinux.0系统</vt:lpstr>
      <vt:lpstr>kickstart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Kickstart批量安装Centos7系统</dc:title>
  <dc:creator>莫宇剑</dc:creator>
  <cp:lastModifiedBy>莫宇剑</cp:lastModifiedBy>
  <cp:revision>123</cp:revision>
  <dcterms:created xsi:type="dcterms:W3CDTF">2019-05-25T01:31:54Z</dcterms:created>
  <dcterms:modified xsi:type="dcterms:W3CDTF">2019-05-29T03:26:41Z</dcterms:modified>
</cp:coreProperties>
</file>