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4" r:id="rId4"/>
    <p:sldId id="275" r:id="rId5"/>
    <p:sldId id="276" r:id="rId6"/>
    <p:sldId id="258" r:id="rId7"/>
    <p:sldId id="285" r:id="rId8"/>
    <p:sldId id="259" r:id="rId9"/>
    <p:sldId id="266" r:id="rId10"/>
    <p:sldId id="260" r:id="rId11"/>
    <p:sldId id="261" r:id="rId12"/>
    <p:sldId id="263" r:id="rId13"/>
    <p:sldId id="264" r:id="rId14"/>
    <p:sldId id="265" r:id="rId15"/>
    <p:sldId id="267" r:id="rId16"/>
    <p:sldId id="257" r:id="rId17"/>
    <p:sldId id="268" r:id="rId18"/>
    <p:sldId id="269" r:id="rId19"/>
    <p:sldId id="271" r:id="rId20"/>
    <p:sldId id="270" r:id="rId21"/>
    <p:sldId id="278" r:id="rId22"/>
    <p:sldId id="281" r:id="rId23"/>
    <p:sldId id="283" r:id="rId24"/>
    <p:sldId id="284" r:id="rId25"/>
    <p:sldId id="286" r:id="rId26"/>
    <p:sldId id="282" r:id="rId27"/>
    <p:sldId id="27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F859E-8261-467C-9107-BC075825C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B150FF-3185-45F1-A0DF-31380E8C8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4E0A3-309F-45BC-9B40-355CBA67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31EF-8C85-42EC-8AB8-126B1E0A981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BF509-15B6-4594-A038-1561AB80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A18EEE-C1BA-4141-B500-BCCED3EE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5E2-089E-4C59-B178-2466463DF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09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F3291-2CA6-457B-9A6D-D2663ACC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57200B-F396-482F-88E9-54DB17CD7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3030E-43AF-41B1-9499-0F7FC8B7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31EF-8C85-42EC-8AB8-126B1E0A981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4A465-1F8F-468C-8D8F-2719C045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C525C-BB77-4275-88D8-EF4F0BD0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5E2-089E-4C59-B178-2466463DF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9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D92E1B-FD94-48D2-9E71-CC5608B25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08E247-1546-4804-A1E1-047B5D8AA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321D3-70D7-4B98-B29D-AA5F0CA5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31EF-8C85-42EC-8AB8-126B1E0A981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6F4C25-8A80-4F29-86FC-55DAD64E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959F99-C479-4B97-8BD5-32DCD2CF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5E2-089E-4C59-B178-2466463DF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64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F5448-6FDD-45D2-81A4-1423BC56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6735D-BAC4-4962-8F00-1CBDD101C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15FDF-075A-468F-BB90-ABE771C0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31EF-8C85-42EC-8AB8-126B1E0A981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36C5E-20DA-447A-9CE7-2706BCB0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1E676C-0C38-4DC0-A752-326C00B7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5E2-089E-4C59-B178-2466463DF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67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A3216-3F46-414C-A79C-F5B3D392F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145CE3-76C0-4CEA-89A1-9D742937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98642-B934-4B16-9048-30A16CF3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31EF-8C85-42EC-8AB8-126B1E0A981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C7DD0-92D5-420E-9E2D-3B3298EA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4FC40-B2C2-4F54-B723-50A1F6F7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5E2-089E-4C59-B178-2466463DF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27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BF2EE-A39B-4AF8-A763-DD69891C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67C38-96B2-47EE-A5E2-A1232E8A7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A62A60-7D1E-498E-8BB0-8DFD03EEC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D66E44-1BB2-4C80-BF3C-35064B4A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31EF-8C85-42EC-8AB8-126B1E0A981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406EC-BFA4-42D4-A9A9-F27143DC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87307B-8438-49DA-A45B-8A06F517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5E2-089E-4C59-B178-2466463DF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79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1BDEE-F0F3-4173-BB2D-F13A49D7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A5C520-5959-4771-A49B-266F8EABB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DD52E0-C0D0-4C6D-8101-1F15E3145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DCE6EB-6E1E-4BCD-99E3-71A311A6A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FB2216-93B5-44C6-883C-A1566CB0C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2BFBCC-7044-4C3F-9045-45F2175F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31EF-8C85-42EC-8AB8-126B1E0A981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365E87-1A3E-4EAB-8FBD-ECC4EC47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274927-9878-4602-96A3-0DCAB282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5E2-089E-4C59-B178-2466463DF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D4C02-DE8E-4962-B3AF-398D4D98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454D4E-6EA8-47F7-8ED0-84EE5037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31EF-8C85-42EC-8AB8-126B1E0A981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123C27-CCD3-459D-8260-535DF934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2DEA99-1427-459D-80A9-39BFFC0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5E2-089E-4C59-B178-2466463DF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87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6E7EEC-B402-4489-8076-076152E9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31EF-8C85-42EC-8AB8-126B1E0A981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E530FA-0E23-4437-AF0F-E921CA63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0DA952-E44B-456D-BE57-825DB70F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5E2-089E-4C59-B178-2466463DF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31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EBA79-1FBD-4EDF-A11F-56A4AA00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17B934-C632-4820-B05A-9AD19C004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98DCC2-973F-4DF1-AF98-0353B8AC0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A6C115-17DE-45E3-B239-2CE852BC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31EF-8C85-42EC-8AB8-126B1E0A981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CF872E-A038-41F0-9B13-F54706E8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465824-AF93-440C-A9E1-47BB8BEA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5E2-089E-4C59-B178-2466463DF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3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FF9A6-11CE-4DE6-9CDF-046EB083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5EEEA9-6A7F-42E3-A434-CA820B9C0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319B0D-9C7E-461D-AB09-B9D49CF18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2F88F2-5E56-4517-A81D-0DA46063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31EF-8C85-42EC-8AB8-126B1E0A981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04B729-0EEB-4A4D-89E0-8E92A401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FB5D34-776B-4270-800B-7777862C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65E2-089E-4C59-B178-2466463DF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02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DB2963-EA4C-4727-838B-55022405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4A0BF0-EFB1-4264-9C63-67A03721F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FEC75-D6CB-49AD-92A3-E0A227E0A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A31EF-8C85-42EC-8AB8-126B1E0A981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40D4D-4B10-4843-9BD9-989722D76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7FAC2-FE59-418F-B15E-AC477383D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265E2-089E-4C59-B178-2466463DF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99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yy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755B0-F4A3-428F-9BAD-53D5B214E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网络配置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47F176-F98D-4192-84EC-555B1403D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4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7BE72E7-3374-48F8-AABA-E0453D9EB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97" y="689113"/>
            <a:ext cx="11029916" cy="59059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修改网卡配置文件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 network-scripts]# cat ifcfg-ens33 |grep BOOTPROTO</a:t>
            </a: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Linux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系统中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grep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命令是一种强大的文本搜索工具，它能使用正则表达式搜索文本，并把匹配的行打印出来。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 ~]# systemctl restart network #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重启网卡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A3A519-F5FB-41DB-8982-C0420184E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14" y="1341908"/>
            <a:ext cx="6736853" cy="108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7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A4ADA83-24D0-4C5B-A656-ACD2EE1DE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04" y="1778916"/>
            <a:ext cx="9720696" cy="382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30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F9414-87D6-4530-A2E1-0A5142A5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修改网卡配置文件（设置动态</a:t>
            </a:r>
            <a:r>
              <a:rPr lang="en-US" altLang="zh-CN" dirty="0"/>
              <a:t>IP</a:t>
            </a:r>
            <a:r>
              <a:rPr lang="zh-CN" altLang="en-US" dirty="0"/>
              <a:t>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CC1BF88-A001-4394-9EEF-531AEA44E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217" y="2378999"/>
            <a:ext cx="3064175" cy="116730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682FFB2-232E-49BD-9657-1DBE5698487D}"/>
              </a:ext>
            </a:extLst>
          </p:cNvPr>
          <p:cNvSpPr/>
          <p:nvPr/>
        </p:nvSpPr>
        <p:spPr>
          <a:xfrm>
            <a:off x="838200" y="1798033"/>
            <a:ext cx="4706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 network-scripts]# vim ifcfg-ens33 </a:t>
            </a:r>
          </a:p>
        </p:txBody>
      </p:sp>
    </p:spTree>
    <p:extLst>
      <p:ext uri="{BB962C8B-B14F-4D97-AF65-F5344CB8AC3E}">
        <p14:creationId xmlns:p14="http://schemas.microsoft.com/office/powerpoint/2010/main" val="1911302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F9414-87D6-4530-A2E1-0A5142A5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修改网卡配置文件（设置静态</a:t>
            </a:r>
            <a:r>
              <a:rPr lang="en-US" altLang="zh-CN" dirty="0"/>
              <a:t>IP</a:t>
            </a:r>
            <a:r>
              <a:rPr lang="zh-CN" altLang="en-US" dirty="0"/>
              <a:t>）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8C312A-9BE8-4634-BC95-316EC6C35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 network-scripts]# vim ifcfg-ens33 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BOOTPROTO=static              # 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网卡的开机协议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DEVICE=ens33                       #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设备名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ONBOOT=yes                         #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是否开机自动开启网卡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IPADDR=“192.168.88.150“    # IP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NETMASK=“255.255.255.0“ 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子网掩码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DNS1=“114.114.114.114“       #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设置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DNS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GATEWAY=“192.168.88.2“   #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设置网关地址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 network-scripts]# systemctl restart network</a:t>
            </a: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636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D9325-634C-413A-BC65-9B42A2FA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59BBBFB-AD69-4BD1-A6CB-3BCD6F696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4009"/>
            <a:ext cx="8941904" cy="384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88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65464-BEFB-4C82-9823-2390621F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FBDA0-6747-4826-AD81-D38FBBB91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 network-scripts]# cat ifcfg-ens33 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BOOTPROTO=none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DEVICE=ens33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ONBOOT=yes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IPADDR="192.168.88.152"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NETMASK="255.255.255.0"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DNS1="114.114.114.114"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GATEWAY="192.168.88.2"</a:t>
            </a:r>
          </a:p>
          <a:p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64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C80CC-7416-44F0-A988-1AE69932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网卡管理：网卡的启动、关闭、重启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AD0D6-1B2A-4732-A7F4-2A1D36A61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 ~]# systemctl start network    #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开启网卡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 ~]# systemctl stop network    #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关闭网卡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 ~]# systemctl restart network #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重启网卡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 ~]# systemctl status network  #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查看网卡状态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4461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3CB83-0C78-498A-B1AA-B2364F01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单块网卡设置多个</a:t>
            </a:r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5ACBB8-B360-41FA-8953-9EAB344963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42752"/>
            <a:ext cx="1025387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dirty="0"/>
              <a:t>有时候</a:t>
            </a:r>
            <a:r>
              <a:rPr lang="en-US" altLang="zh-CN" sz="1800" dirty="0"/>
              <a:t>,</a:t>
            </a:r>
            <a:r>
              <a:rPr lang="zh-CN" altLang="en-US" sz="1800" dirty="0"/>
              <a:t>一台服务器需要设置多个</a:t>
            </a:r>
            <a:r>
              <a:rPr lang="en-US" altLang="zh-CN" sz="1800" dirty="0"/>
              <a:t>ip,</a:t>
            </a:r>
            <a:r>
              <a:rPr lang="zh-CN" altLang="en-US" sz="1800" dirty="0"/>
              <a:t>但又不想添加多块网卡</a:t>
            </a:r>
            <a:r>
              <a:rPr lang="en-US" altLang="zh-CN" sz="1800" dirty="0"/>
              <a:t>,</a:t>
            </a:r>
            <a:r>
              <a:rPr lang="zh-CN" altLang="en-US" sz="1800" dirty="0"/>
              <a:t>那就需要设置虚拟网卡</a:t>
            </a:r>
            <a:r>
              <a:rPr lang="en-US" altLang="zh-CN" sz="1800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在/etc/sysconfig/network-scripts下新建配置</a:t>
            </a:r>
            <a:r>
              <a:rPr lang="zh-CN" altLang="en-US" sz="1800" dirty="0">
                <a:latin typeface="Arial" panose="020B0604020202020204" pitchFamily="34" charset="0"/>
              </a:rPr>
              <a:t>两个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文件：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ifcfg-ens33:0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ifcfg-ens33:1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364779-A2FC-4853-BCAF-E11FFFC01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9915"/>
            <a:ext cx="5403856" cy="15479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042A17-5E9C-49C6-BCA0-7E03195F7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613087"/>
            <a:ext cx="5403857" cy="157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86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E9C26-ED64-4B51-9F7F-1DAB40CE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命令行临时开、关网卡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AFBBB-18AB-47FF-95E5-F3CF2BB41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[root@yujmo network-scripts]# ifdown ens33</a:t>
            </a:r>
          </a:p>
          <a:p>
            <a:pPr marL="0" indent="0">
              <a:buNone/>
            </a:pPr>
            <a:r>
              <a:rPr lang="en-US" altLang="zh-CN" dirty="0"/>
              <a:t>[root@yujmo network-scripts]# ip add</a:t>
            </a:r>
          </a:p>
          <a:p>
            <a:pPr marL="0" indent="0">
              <a:buNone/>
            </a:pPr>
            <a:r>
              <a:rPr lang="en-US" altLang="zh-CN" dirty="0"/>
              <a:t>[root@yujmo network-scripts]# ifup ens33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207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832ED-E8E5-4733-B939-D25B6A51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查看网卡信息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AAEA9-4124-4895-BBA2-1CE6B11FF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nmcli(</a:t>
            </a:r>
            <a:r>
              <a:rPr lang="zh-CN" altLang="zh-CN" dirty="0"/>
              <a:t>command‐line tool for controlling NetworkManager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[root@yujmo network-scripts]# nmcli connection show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77EC50-B952-402E-848E-66880120A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556771"/>
            <a:ext cx="8530639" cy="106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0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2FF6A-41F7-444B-837D-C1B19AAF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24F71-C4E7-40FF-8B1F-9B9B18C42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825625"/>
            <a:ext cx="1081046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/etc/hostname          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主机名（计算机的名字）</a:t>
            </a:r>
            <a:endParaRPr lang="nb-NO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/etc/hosts 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完成主机名映射为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地址的功能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/etc/resolv.conf 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域名服务客户端的配置文件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用于指定域名服务器的位置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信息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/etc/sysconfig/network-script/ 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系统启动时初始化网络的一些信息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，比如网卡信息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/etc/services 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设定主机的不同端口的网络服务 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b-NO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9525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8456B-17E1-45C4-A937-7F0F737A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查看硬件信息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1218D-18B9-4841-9D52-A28CCEA11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[root@yujmo network-scripts]# nmcli device show ens33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9DA860-7CD3-4330-ADD3-8C5F67CAE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0364"/>
            <a:ext cx="10380474" cy="386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72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A4593-ADDB-405D-BA17-D6DD6CAB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老的命令行临时设置</a:t>
            </a:r>
            <a:r>
              <a:rPr lang="en-US" altLang="zh-CN" dirty="0"/>
              <a:t>IP</a:t>
            </a:r>
            <a:r>
              <a:rPr lang="zh-CN" altLang="en-US" dirty="0"/>
              <a:t>的命令</a:t>
            </a:r>
            <a:r>
              <a:rPr lang="en-US" altLang="zh-CN" dirty="0"/>
              <a:t>ifconfig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1A201-49EC-4C75-A13F-47604498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 ~]# ifconfig ens33  #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查看网卡信息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 ~]# ifconfig ens33 up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 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#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开启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eth0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网卡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 ~]# ifconfig ens33 down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#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关闭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eth0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网卡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 ~]# ifconfig ens33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mtu 1400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#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设置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eth0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网卡的最大传输单元为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1400</a:t>
            </a:r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 ~]# ifconfig ens33 192.168.88.67/24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#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设置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eth0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网卡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 ~]# ifconfig ens33 192.168.88.68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netmask 255.255.255.0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#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功能同上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42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5052C-1C5A-422C-ADEB-A239BB4D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老的命令行临时设置多个</a:t>
            </a:r>
            <a:r>
              <a:rPr lang="en-US" altLang="zh-CN" dirty="0"/>
              <a:t>IP</a:t>
            </a:r>
            <a:r>
              <a:rPr lang="zh-CN" altLang="en-US" dirty="0"/>
              <a:t>的命令</a:t>
            </a:r>
            <a:r>
              <a:rPr lang="en-US" altLang="zh-CN" dirty="0"/>
              <a:t>ifconfig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085D6A4-E6C6-4806-B82F-4420399F2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937" y="1504142"/>
            <a:ext cx="7712741" cy="187009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81F668A-7188-4F65-94AF-46270FAB201B}"/>
              </a:ext>
            </a:extLst>
          </p:cNvPr>
          <p:cNvSpPr/>
          <p:nvPr/>
        </p:nvSpPr>
        <p:spPr>
          <a:xfrm>
            <a:off x="993937" y="3652378"/>
            <a:ext cx="56316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[root@test ~]# ifconfig ens33:ws 192.168.88.192/24 up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root@test</a:t>
            </a:r>
            <a:r>
              <a:rPr lang="en-US" altLang="zh-CN" dirty="0"/>
              <a:t> ~]# ifconfig ens33:ws down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446856-0B27-4E14-A5A6-CB831AE85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37" y="4513250"/>
            <a:ext cx="10714003" cy="11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72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8A68F-DB69-4C1F-953E-717CE3DD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启用、关闭网卡的</a:t>
            </a:r>
            <a:r>
              <a:rPr lang="en-US" altLang="zh-CN" dirty="0"/>
              <a:t>ARP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CC51F-4A10-4C3E-935C-EA5E86EB8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[root@test ~]# ifconfig ens33:ws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arp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[root@test ~]# ifconfig ens33:ws -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arp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7485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7934A-B2CC-4997-A7A0-B1C85B3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E5A88-43E0-485B-929C-9DB591C5B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[root@test ~]# ip addr show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#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显示网卡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信息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[root@test ~]# ip add              #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同上</a:t>
            </a:r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sv-SE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[root@test ~]# ip addr add 192.168.88.211/24 dev ens33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#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添加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endParaRPr lang="sv-SE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[root@test ~]# ip addr del 192.168.88.211/24 dev ens33  #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删除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[root@test ~]# ip addr del 192.168.88.211/24 dev ens33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RTNETLINK answers: Cannot assign requested address</a:t>
            </a: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628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0149E-33DF-4261-99A3-8A2881D3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命令设置单网卡多个</a:t>
            </a:r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73E02-B5C2-4017-A7DF-2A0D8F1AA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[root@test ~]# ip addr add 192.168.88.212/24 dev ens33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#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添加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endParaRPr lang="sv-SE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sv-SE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[root@test ~]# ip addr add 192.168.88.213/24 dev ens33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#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添加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endParaRPr lang="sv-SE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2804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CEA74-AA16-4356-93A8-574E733F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D9E29-E8C2-4A79-96C8-68123145C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[root@test ~]# ip link show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#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显示网络接口信息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[root@test ~]# ip link set ens33 down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#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关闭网卡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[root@test ~]# ip link set ens33 up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#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开启网卡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[root@test ~]#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 link set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ens33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promisc on 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#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开启网卡的混合模式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（用于抓包）</a:t>
            </a:r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[root@test ~]#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 link set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ens33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promisc off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# 关闭网卡的混合模式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[root@test ~]#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 link set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ens33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txqueuelen 1200  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#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设置网卡队列长度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[root@test ~]#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 link set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ens33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mtu 1400   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#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设置网卡最大传输单元</a:t>
            </a:r>
          </a:p>
        </p:txBody>
      </p:sp>
    </p:spTree>
    <p:extLst>
      <p:ext uri="{BB962C8B-B14F-4D97-AF65-F5344CB8AC3E}">
        <p14:creationId xmlns:p14="http://schemas.microsoft.com/office/powerpoint/2010/main" val="741394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78250-0364-475C-A913-5EA06DD6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图形化配置</a:t>
            </a:r>
            <a:r>
              <a:rPr lang="en-US" altLang="zh-CN" dirty="0"/>
              <a:t>IP</a:t>
            </a:r>
            <a:r>
              <a:rPr lang="zh-CN" altLang="en-US" dirty="0"/>
              <a:t>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EE164-DAB7-4A39-9556-7F6FCF579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root@test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~]#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nmtui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484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973D5-9A9B-4AB1-BE53-59EDA8A5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/etc/hosts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4FC08-6E96-4BEA-9D73-424350679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可见，默认的情况是本机ip和本机一些主机名的对应关系，第一行是ipv4信息，第二行是ipv6信息，如果用不上ipv6本机解析，一般把该行注释掉。</a:t>
            </a:r>
          </a:p>
          <a:p>
            <a:pPr marL="0" indent="0">
              <a:buNone/>
            </a:pP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127.0.0.1  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butbueatiful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localhost.localdomain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localhost</a:t>
            </a:r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::1           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localhost6.localdomain6 localhost6</a:t>
            </a:r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第一行的解析效果是，butbueatiful localhost.localdomain localhost都会被解析成127.0.0.1,我们可以用ping试试。</a:t>
            </a:r>
          </a:p>
          <a:p>
            <a:pPr marL="0" indent="0">
              <a:buNone/>
            </a:pP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[root@butbueatiful ~]# ping -c 3 butbueatiful</a:t>
            </a:r>
          </a:p>
          <a:p>
            <a:pPr marL="0" indent="0">
              <a:buNone/>
            </a:pP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PING butbueatiful (127.0.0.1) 56(84) bytes of data.</a:t>
            </a:r>
          </a:p>
          <a:p>
            <a:pPr marL="0" indent="0">
              <a:buNone/>
            </a:pP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64 bytes from butbueatiful (127.0.0.1): icmp_seq=1 ttl=64 time=0.061 ms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449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E7E91-5DFF-40CD-B9F8-6B6941B5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/etc/hosts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A7AD5-A707-4CB3-A8BA-E221C1697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看到上面的结果，你可能会问为什么ping localhost.localdomain的时候，下面显示的是却是butbueatiful，这是因为第一个主机名butbueatiful后面的那些主机名其实都是butbueatiful的主机别名。</a:t>
            </a:r>
          </a:p>
          <a:p>
            <a:pPr marL="0" indent="0">
              <a:buNone/>
            </a:pP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</a:p>
          <a:p>
            <a:pPr marL="0" indent="0">
              <a:buNone/>
            </a:pP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如果我们要追加新的本地解析，比如我们希望在我们的机器里把yyyy.com和www.yyyy.com都解析成192.168.0.100，那么就追加如下一句即可：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192.168.0.100 yyyy.com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www.yyyy.com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如果你仔细一想，会发现，其实这个文件是很危险的，如果有人恶意修改了你这个文件，比如把淘宝的网站域名解析到了他的钓鱼网站，那你就要中招了。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27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05383-22C9-469F-8AE5-2D94AD98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/etc/resolv.conf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8378C-B05D-4535-A46E-51A0A0A69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指定域名解析的DNS服务器IP等信息,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最主要的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配置参数：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nameserver  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指定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DNS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这个参数指定了DNS服务器的IP地址，如果设置不正确，就无法进行正常的域名解析。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25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45248-DDEB-4884-8C6D-1A9586AE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网卡配置文件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6A8CB-5C6A-4AB4-A795-54D02A8C3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[root@yujmo ~]# cd /etc/sysconfig/network-scripts/</a:t>
            </a:r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en-US" altLang="zh-CN" dirty="0" err="1"/>
              <a:t>ifcfg</a:t>
            </a:r>
            <a:r>
              <a:rPr lang="en-US" altLang="zh-CN" dirty="0"/>
              <a:t>-</a:t>
            </a:r>
            <a:r>
              <a:rPr lang="zh-CN" altLang="en-US" dirty="0"/>
              <a:t>* 开头的为网卡配置文件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D79699-23D6-4D2F-A093-742BB81C7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6075"/>
            <a:ext cx="8174614" cy="307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D3D7A-E86F-44F8-BB9C-BD363416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本地环回接口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DDA89-1CE7-4638-9C1A-10517F0E4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lo: local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的简写，一般指本地环回接口。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LINUX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lo(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回环接口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1) 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什么是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接口？</a:t>
            </a:r>
          </a:p>
          <a:p>
            <a:pPr marL="0" indent="0">
              <a:buNone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　　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LINUX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系统中，除了网络接口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eth0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，还可以有别的接口，比如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lo(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本地环路接口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2) LO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接口的作用是什么？</a:t>
            </a:r>
          </a:p>
          <a:p>
            <a:pPr marL="0" indent="0">
              <a:buNone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　　假如包是由一个本地进程为另一个本地进程产生的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它们将通过外出链的’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lo’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然后返回进入链的’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lo’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11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D0643-1C48-43ED-A9C0-1614D036D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07"/>
            <a:ext cx="10515600" cy="1325563"/>
          </a:xfrm>
        </p:spPr>
        <p:txBody>
          <a:bodyPr/>
          <a:lstStyle/>
          <a:p>
            <a:r>
              <a:rPr lang="zh-CN" altLang="en-US" dirty="0"/>
              <a:t>网卡配置文件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8766A-B028-4587-938B-B28665FA0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1757"/>
            <a:ext cx="10515600" cy="60562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 network-scripts]# vim ifcfg-ens33 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TYPE=Ethernet                  #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类型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PROXY_METHOD=none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BROWSER_ONLY=no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BOOTPROTO=dhcp #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启动协议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{static|dhcp|none}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DEFROUTE=yes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IPV4_FAILURE_FATAL=no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IPV6INIT=yes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IPV6_AUTOCONF=yes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IPV6_DEFROUTE=yes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IPV6_FAILURE_FATAL=no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IPV6_ADDR_GEN_MODE=stable-privacy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NAME=ens33   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UUID=2dc5c628-b111-4cc9-9e05-951dd73d9652 #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设备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uuid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号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DEVICE=ens33       #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设备名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ONBOOT=yes         #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是否卡机启动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22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6F7C4-37E9-45AD-A4CE-0CAA9220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1ED93-266F-4770-AE78-544768103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BOOTPROTO   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开机协议，最常见的三个参数如下：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         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static(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静态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IP)</a:t>
            </a:r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         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none(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不指定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设置固定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的情况，这个也行，但是如果要设定多网口绑定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bond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的时候，必须设成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none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             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dhcp(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动态获得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相关信息）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870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817</Words>
  <Application>Microsoft Office PowerPoint</Application>
  <PresentationFormat>宽屏</PresentationFormat>
  <Paragraphs>165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等线 Light</vt:lpstr>
      <vt:lpstr>Arial</vt:lpstr>
      <vt:lpstr>Times New Roman</vt:lpstr>
      <vt:lpstr>Office 主题​​</vt:lpstr>
      <vt:lpstr>网络配置</vt:lpstr>
      <vt:lpstr>PowerPoint 演示文稿</vt:lpstr>
      <vt:lpstr>/etc/hosts</vt:lpstr>
      <vt:lpstr>/etc/hosts</vt:lpstr>
      <vt:lpstr>/etc/resolv.conf</vt:lpstr>
      <vt:lpstr>网卡配置文件</vt:lpstr>
      <vt:lpstr>本地环回接口</vt:lpstr>
      <vt:lpstr>网卡配置文件</vt:lpstr>
      <vt:lpstr>PowerPoint 演示文稿</vt:lpstr>
      <vt:lpstr>PowerPoint 演示文稿</vt:lpstr>
      <vt:lpstr>PowerPoint 演示文稿</vt:lpstr>
      <vt:lpstr>修改网卡配置文件（设置动态IP）</vt:lpstr>
      <vt:lpstr>修改网卡配置文件（设置静态IP）</vt:lpstr>
      <vt:lpstr>PowerPoint 演示文稿</vt:lpstr>
      <vt:lpstr>PowerPoint 演示文稿</vt:lpstr>
      <vt:lpstr>网卡管理：网卡的启动、关闭、重启</vt:lpstr>
      <vt:lpstr>单块网卡设置多个IP</vt:lpstr>
      <vt:lpstr>命令行临时开、关网卡</vt:lpstr>
      <vt:lpstr>查看网卡信息</vt:lpstr>
      <vt:lpstr>查看硬件信息</vt:lpstr>
      <vt:lpstr>老的命令行临时设置IP的命令ifconfig</vt:lpstr>
      <vt:lpstr>老的命令行临时设置多个IP的命令ifconfig</vt:lpstr>
      <vt:lpstr>启用、关闭网卡的ARP协议</vt:lpstr>
      <vt:lpstr>PowerPoint 演示文稿</vt:lpstr>
      <vt:lpstr>ip命令设置单网卡多个IP</vt:lpstr>
      <vt:lpstr>PowerPoint 演示文稿</vt:lpstr>
      <vt:lpstr>图形化配置IP等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网络配置</dc:title>
  <dc:creator>莫宇剑</dc:creator>
  <cp:lastModifiedBy>莫宇剑</cp:lastModifiedBy>
  <cp:revision>252</cp:revision>
  <dcterms:created xsi:type="dcterms:W3CDTF">2019-05-11T12:09:22Z</dcterms:created>
  <dcterms:modified xsi:type="dcterms:W3CDTF">2019-05-12T04:25:00Z</dcterms:modified>
</cp:coreProperties>
</file>