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请下载查看</a:t>
            </a:r>
            <a:endParaRPr lang="zh-CN" altLang="zh-CN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WL</cp:lastModifiedBy>
  <cp:revision>3</cp:revision>
  <dcterms:created xsi:type="dcterms:W3CDTF">2021-01-24T11:20:00Z</dcterms:created>
  <dcterms:modified xsi:type="dcterms:W3CDTF">2021-01-24T11:38:39Z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