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Nan" userId="edcd5dd3-242d-423d-8748-9433170391fc" providerId="ADAL" clId="{730A6976-FF5A-634F-8666-E058DDB6A3EB}"/>
    <pc:docChg chg="addSld">
      <pc:chgData name="Wang, Nan" userId="edcd5dd3-242d-423d-8748-9433170391fc" providerId="ADAL" clId="{730A6976-FF5A-634F-8666-E058DDB6A3EB}" dt="2023-07-04T03:31:15.733" v="0" actId="2890"/>
      <pc:docMkLst>
        <pc:docMk/>
      </pc:docMkLst>
      <pc:sldChg chg="add">
        <pc:chgData name="Wang, Nan" userId="edcd5dd3-242d-423d-8748-9433170391fc" providerId="ADAL" clId="{730A6976-FF5A-634F-8666-E058DDB6A3EB}" dt="2023-07-04T03:31:15.733" v="0" actId="2890"/>
        <pc:sldMkLst>
          <pc:docMk/>
          <pc:sldMk cId="381083886" sldId="262"/>
        </pc:sldMkLst>
      </pc:sldChg>
    </pc:docChg>
  </pc:docChgLst>
  <pc:docChgLst>
    <pc:chgData name="Wang, Nan" userId="edcd5dd3-242d-423d-8748-9433170391fc" providerId="ADAL" clId="{FEE5E2A1-D394-2240-8602-D638512146A6}"/>
    <pc:docChg chg="addSld modSld">
      <pc:chgData name="Wang, Nan" userId="edcd5dd3-242d-423d-8748-9433170391fc" providerId="ADAL" clId="{FEE5E2A1-D394-2240-8602-D638512146A6}" dt="2021-12-23T06:35:21.772" v="22" actId="20577"/>
      <pc:docMkLst>
        <pc:docMk/>
      </pc:docMkLst>
      <pc:sldChg chg="modSp mod">
        <pc:chgData name="Wang, Nan" userId="edcd5dd3-242d-423d-8748-9433170391fc" providerId="ADAL" clId="{FEE5E2A1-D394-2240-8602-D638512146A6}" dt="2021-12-23T05:39:34.120" v="8"/>
        <pc:sldMkLst>
          <pc:docMk/>
          <pc:sldMk cId="2814042783" sldId="259"/>
        </pc:sldMkLst>
        <pc:spChg chg="mod">
          <ac:chgData name="Wang, Nan" userId="edcd5dd3-242d-423d-8748-9433170391fc" providerId="ADAL" clId="{FEE5E2A1-D394-2240-8602-D638512146A6}" dt="2021-12-23T05:39:05.445" v="6" actId="207"/>
          <ac:spMkLst>
            <pc:docMk/>
            <pc:sldMk cId="2814042783" sldId="259"/>
            <ac:spMk id="16" creationId="{C320DDB7-1B9D-A54B-AA14-5FD99F6CF0EE}"/>
          </ac:spMkLst>
        </pc:spChg>
        <pc:spChg chg="mod">
          <ac:chgData name="Wang, Nan" userId="edcd5dd3-242d-423d-8748-9433170391fc" providerId="ADAL" clId="{FEE5E2A1-D394-2240-8602-D638512146A6}" dt="2021-12-23T05:39:34.120" v="8"/>
          <ac:spMkLst>
            <pc:docMk/>
            <pc:sldMk cId="2814042783" sldId="259"/>
            <ac:spMk id="17" creationId="{44F3D12B-4CAE-D540-9D9A-564DA6904EA5}"/>
          </ac:spMkLst>
        </pc:spChg>
      </pc:sldChg>
      <pc:sldChg chg="modSp add mod">
        <pc:chgData name="Wang, Nan" userId="edcd5dd3-242d-423d-8748-9433170391fc" providerId="ADAL" clId="{FEE5E2A1-D394-2240-8602-D638512146A6}" dt="2021-12-23T06:35:21.772" v="22" actId="20577"/>
        <pc:sldMkLst>
          <pc:docMk/>
          <pc:sldMk cId="4141975351" sldId="260"/>
        </pc:sldMkLst>
        <pc:spChg chg="mod">
          <ac:chgData name="Wang, Nan" userId="edcd5dd3-242d-423d-8748-9433170391fc" providerId="ADAL" clId="{FEE5E2A1-D394-2240-8602-D638512146A6}" dt="2021-12-23T05:40:50.879" v="9" actId="207"/>
          <ac:spMkLst>
            <pc:docMk/>
            <pc:sldMk cId="4141975351" sldId="260"/>
            <ac:spMk id="4" creationId="{3E2BE37A-55F1-7447-8C4E-0E440F4DC5AE}"/>
          </ac:spMkLst>
        </pc:spChg>
        <pc:spChg chg="mod">
          <ac:chgData name="Wang, Nan" userId="edcd5dd3-242d-423d-8748-9433170391fc" providerId="ADAL" clId="{FEE5E2A1-D394-2240-8602-D638512146A6}" dt="2021-12-23T05:41:22.044" v="20" actId="20577"/>
          <ac:spMkLst>
            <pc:docMk/>
            <pc:sldMk cId="4141975351" sldId="260"/>
            <ac:spMk id="5" creationId="{7782E7BD-A650-2C4E-9ED0-FCD81D0CAFDD}"/>
          </ac:spMkLst>
        </pc:spChg>
        <pc:spChg chg="mod">
          <ac:chgData name="Wang, Nan" userId="edcd5dd3-242d-423d-8748-9433170391fc" providerId="ADAL" clId="{FEE5E2A1-D394-2240-8602-D638512146A6}" dt="2021-12-23T05:37:45.440" v="1" actId="207"/>
          <ac:spMkLst>
            <pc:docMk/>
            <pc:sldMk cId="4141975351" sldId="260"/>
            <ac:spMk id="16" creationId="{C320DDB7-1B9D-A54B-AA14-5FD99F6CF0EE}"/>
          </ac:spMkLst>
        </pc:spChg>
        <pc:spChg chg="mod">
          <ac:chgData name="Wang, Nan" userId="edcd5dd3-242d-423d-8748-9433170391fc" providerId="ADAL" clId="{FEE5E2A1-D394-2240-8602-D638512146A6}" dt="2021-12-23T06:35:21.772" v="22" actId="20577"/>
          <ac:spMkLst>
            <pc:docMk/>
            <pc:sldMk cId="4141975351" sldId="260"/>
            <ac:spMk id="17" creationId="{44F3D12B-4CAE-D540-9D9A-564DA6904EA5}"/>
          </ac:spMkLst>
        </pc:spChg>
        <pc:spChg chg="mod">
          <ac:chgData name="Wang, Nan" userId="edcd5dd3-242d-423d-8748-9433170391fc" providerId="ADAL" clId="{FEE5E2A1-D394-2240-8602-D638512146A6}" dt="2021-12-23T05:38:35.677" v="4" actId="20577"/>
          <ac:spMkLst>
            <pc:docMk/>
            <pc:sldMk cId="4141975351" sldId="260"/>
            <ac:spMk id="21" creationId="{C4F056A3-09C0-A440-ABBB-7569F620F3ED}"/>
          </ac:spMkLst>
        </pc:spChg>
        <pc:spChg chg="mod">
          <ac:chgData name="Wang, Nan" userId="edcd5dd3-242d-423d-8748-9433170391fc" providerId="ADAL" clId="{FEE5E2A1-D394-2240-8602-D638512146A6}" dt="2021-12-23T05:38:41.295" v="5" actId="20577"/>
          <ac:spMkLst>
            <pc:docMk/>
            <pc:sldMk cId="4141975351" sldId="260"/>
            <ac:spMk id="25" creationId="{5EB2DADB-6F96-184C-BE93-F12224D19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A73AA-E664-064F-90E0-B7EABB23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0" y="798638"/>
            <a:ext cx="1955800" cy="337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D81D70-1830-6B4D-9FC1-C1DDD5417CBD}"/>
              </a:ext>
            </a:extLst>
          </p:cNvPr>
          <p:cNvSpPr/>
          <p:nvPr/>
        </p:nvSpPr>
        <p:spPr>
          <a:xfrm>
            <a:off x="92675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1EE62-1CA6-1C49-830E-F74C532C674B}"/>
              </a:ext>
            </a:extLst>
          </p:cNvPr>
          <p:cNvSpPr/>
          <p:nvPr/>
        </p:nvSpPr>
        <p:spPr>
          <a:xfrm>
            <a:off x="926756" y="1095320"/>
            <a:ext cx="1600648" cy="14378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A5760-6CB5-7B4A-9B0E-78EDA515B197}"/>
              </a:ext>
            </a:extLst>
          </p:cNvPr>
          <p:cNvSpPr/>
          <p:nvPr/>
        </p:nvSpPr>
        <p:spPr>
          <a:xfrm>
            <a:off x="99169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Mindset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Advisory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SE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0187A-1B66-184C-BB10-392DB09D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0" y="798638"/>
            <a:ext cx="1955800" cy="337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F4851D-EB40-BA48-8F15-6A0507973F0F}"/>
              </a:ext>
            </a:extLst>
          </p:cNvPr>
          <p:cNvSpPr/>
          <p:nvPr/>
        </p:nvSpPr>
        <p:spPr>
          <a:xfrm>
            <a:off x="343929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74E4B-D792-A54A-BC6C-55DC0D4EABBF}"/>
              </a:ext>
            </a:extLst>
          </p:cNvPr>
          <p:cNvSpPr/>
          <p:nvPr/>
        </p:nvSpPr>
        <p:spPr>
          <a:xfrm>
            <a:off x="3439296" y="1095320"/>
            <a:ext cx="1600648" cy="14378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9F471-632D-3946-9F2B-EBD36568BD9D}"/>
              </a:ext>
            </a:extLst>
          </p:cNvPr>
          <p:cNvSpPr/>
          <p:nvPr/>
        </p:nvSpPr>
        <p:spPr>
          <a:xfrm>
            <a:off x="350423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Suite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2021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Innovation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&amp;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Advisory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20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200" b="1" dirty="0">
                <a:solidFill>
                  <a:schemeClr val="tx1"/>
                </a:solidFill>
              </a:rPr>
              <a:t>SE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6F688B-99F8-8E47-9E1C-23F9189A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0" y="798638"/>
            <a:ext cx="1955800" cy="3378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B9C480-9B36-5C43-A174-B00DF8AF1E62}"/>
              </a:ext>
            </a:extLst>
          </p:cNvPr>
          <p:cNvSpPr/>
          <p:nvPr/>
        </p:nvSpPr>
        <p:spPr>
          <a:xfrm>
            <a:off x="595183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FA59A-73BB-944C-AC66-E90F60A51FDE}"/>
              </a:ext>
            </a:extLst>
          </p:cNvPr>
          <p:cNvSpPr/>
          <p:nvPr/>
        </p:nvSpPr>
        <p:spPr>
          <a:xfrm>
            <a:off x="5951836" y="1095320"/>
            <a:ext cx="1600648" cy="14378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A4E303-C52E-6249-9C8B-143B5507614C}"/>
              </a:ext>
            </a:extLst>
          </p:cNvPr>
          <p:cNvSpPr/>
          <p:nvPr/>
        </p:nvSpPr>
        <p:spPr>
          <a:xfrm>
            <a:off x="601677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6EE18A-B644-2443-98D3-CAC13457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800" y="798638"/>
            <a:ext cx="1955800" cy="3378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924A78-9FFC-5F4A-9DBC-D1E3D47ED991}"/>
              </a:ext>
            </a:extLst>
          </p:cNvPr>
          <p:cNvSpPr/>
          <p:nvPr/>
        </p:nvSpPr>
        <p:spPr>
          <a:xfrm>
            <a:off x="8464375" y="1095319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5C777-6A39-4640-ADD5-2B4B42FFF77A}"/>
              </a:ext>
            </a:extLst>
          </p:cNvPr>
          <p:cNvSpPr/>
          <p:nvPr/>
        </p:nvSpPr>
        <p:spPr>
          <a:xfrm>
            <a:off x="8464376" y="1095320"/>
            <a:ext cx="1600648" cy="14378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1A7B0-08F9-FC4A-B0E1-4ADA962286FE}"/>
              </a:ext>
            </a:extLst>
          </p:cNvPr>
          <p:cNvSpPr/>
          <p:nvPr/>
        </p:nvSpPr>
        <p:spPr>
          <a:xfrm>
            <a:off x="8529315" y="2669186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Security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050322" y="1120034"/>
            <a:ext cx="1600648" cy="14378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Database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Ninja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9AC8D-3703-5B48-AE02-EAD37176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49" y="823352"/>
            <a:ext cx="1955800" cy="337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C5DEEA-7A0B-674B-96EB-C9D11CF5127D}"/>
              </a:ext>
            </a:extLst>
          </p:cNvPr>
          <p:cNvSpPr/>
          <p:nvPr/>
        </p:nvSpPr>
        <p:spPr>
          <a:xfrm>
            <a:off x="3402224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29D27-3C9B-C94A-BF77-CA36998FA342}"/>
              </a:ext>
            </a:extLst>
          </p:cNvPr>
          <p:cNvSpPr/>
          <p:nvPr/>
        </p:nvSpPr>
        <p:spPr>
          <a:xfrm>
            <a:off x="3402225" y="1120034"/>
            <a:ext cx="1600648" cy="14378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D98E8-E030-D445-AD88-2D08F5BBCE8B}"/>
              </a:ext>
            </a:extLst>
          </p:cNvPr>
          <p:cNvSpPr/>
          <p:nvPr/>
        </p:nvSpPr>
        <p:spPr>
          <a:xfrm>
            <a:off x="3467164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Security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8C1FB9-F436-F448-85E2-BA7C7D8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2" y="868749"/>
            <a:ext cx="19558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A2C7E-B704-E14C-BBE8-381201D44514}"/>
              </a:ext>
            </a:extLst>
          </p:cNvPr>
          <p:cNvSpPr/>
          <p:nvPr/>
        </p:nvSpPr>
        <p:spPr>
          <a:xfrm>
            <a:off x="5754127" y="116543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7184B-C13C-544C-8AC1-C8B2B0C3C180}"/>
              </a:ext>
            </a:extLst>
          </p:cNvPr>
          <p:cNvSpPr/>
          <p:nvPr/>
        </p:nvSpPr>
        <p:spPr>
          <a:xfrm>
            <a:off x="5754128" y="1165431"/>
            <a:ext cx="1600648" cy="14378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5A81A-C6B6-CE4E-BCD1-B504A7882571}"/>
              </a:ext>
            </a:extLst>
          </p:cNvPr>
          <p:cNvSpPr/>
          <p:nvPr/>
        </p:nvSpPr>
        <p:spPr>
          <a:xfrm>
            <a:off x="5819067" y="273929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5E1132-8277-F845-B922-01A4102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55" y="868749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3CE77B-9930-C14A-BF34-23AB57949A8C}"/>
              </a:ext>
            </a:extLst>
          </p:cNvPr>
          <p:cNvSpPr/>
          <p:nvPr/>
        </p:nvSpPr>
        <p:spPr>
          <a:xfrm>
            <a:off x="8106030" y="116543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17D65-1501-C541-A496-E65CE66E3B64}"/>
              </a:ext>
            </a:extLst>
          </p:cNvPr>
          <p:cNvSpPr/>
          <p:nvPr/>
        </p:nvSpPr>
        <p:spPr>
          <a:xfrm>
            <a:off x="8106031" y="1165431"/>
            <a:ext cx="1600648" cy="14378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2F48CA-255E-364D-8AB5-2F89668B7DFC}"/>
              </a:ext>
            </a:extLst>
          </p:cNvPr>
          <p:cNvSpPr/>
          <p:nvPr/>
        </p:nvSpPr>
        <p:spPr>
          <a:xfrm>
            <a:off x="8170970" y="273929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Blackbelt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Technology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Extension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Suite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S/4HANA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Implementation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with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Activate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Analytics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874F98-4BE2-714E-AD3D-776141EB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8A920C-D59F-F842-8C34-96B8B3464A16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D5CA3-10FF-7D4A-BC3E-9BB4AA1346AB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C7C58-FBC1-6F4E-84BD-2C19BAF44E9C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Fiori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Application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Development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S/4HANA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SDK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Extensibility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Developer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Platform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Cloud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Platform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TOGAF® 9 Certified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The Open Group Certified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4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Integration </a:t>
            </a:r>
            <a:br>
              <a:rPr kumimoji="1" lang="en-US" altLang="zh-CN" sz="1050" b="1" dirty="0">
                <a:solidFill>
                  <a:schemeClr val="tx1"/>
                </a:solidFill>
              </a:rPr>
            </a:br>
            <a:r>
              <a:rPr kumimoji="1" lang="en-US" altLang="zh-CN" sz="1050" b="1" dirty="0">
                <a:solidFill>
                  <a:schemeClr val="tx1"/>
                </a:solidFill>
              </a:rPr>
              <a:t>Suite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2021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Certificated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SE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TOGAF® Standard, Version 9.2</a:t>
            </a:r>
          </a:p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The Open Group Certified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Certified Development Associate - SAP Integration Suite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Microsoft Certified: Azure Administrator Associate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AZ-305: Designing Microsoft Azure Infrastructure Solutions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Microsoft Certified: Azure Solutions Architect Expert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SAP </a:t>
            </a:r>
            <a:r>
              <a:rPr lang="en-US" sz="1400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Signavio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Compose and Automate with SAP Build the No-Code Way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SAP S/4HANA Cloud - Public Edition - Professional Services 2023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 Black Belt 2.0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E9F7-2B7E-E647-A1AF-7882CE9F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" y="823352"/>
            <a:ext cx="1955800" cy="3378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9DAA5-6D77-4A44-A74A-F2DE5A63E95B}"/>
              </a:ext>
            </a:extLst>
          </p:cNvPr>
          <p:cNvSpPr/>
          <p:nvPr/>
        </p:nvSpPr>
        <p:spPr>
          <a:xfrm>
            <a:off x="1050321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BE37A-55F1-7447-8C4E-0E440F4DC5AE}"/>
              </a:ext>
            </a:extLst>
          </p:cNvPr>
          <p:cNvSpPr/>
          <p:nvPr/>
        </p:nvSpPr>
        <p:spPr>
          <a:xfrm>
            <a:off x="1158667" y="1200352"/>
            <a:ext cx="1383959" cy="12771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E7BD-A650-2C4E-9ED0-FCD81D0CAFDD}"/>
              </a:ext>
            </a:extLst>
          </p:cNvPr>
          <p:cNvSpPr/>
          <p:nvPr/>
        </p:nvSpPr>
        <p:spPr>
          <a:xfrm>
            <a:off x="1115261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Back-End Developer - ABAP Cloud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E3573E-BFBA-BB4D-9C9F-B0AFC7F6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54" y="823352"/>
            <a:ext cx="1955800" cy="3378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614F14-3497-8944-8055-A6E2A690A3F6}"/>
              </a:ext>
            </a:extLst>
          </p:cNvPr>
          <p:cNvSpPr/>
          <p:nvPr/>
        </p:nvSpPr>
        <p:spPr>
          <a:xfrm>
            <a:off x="3686429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1FB54-DDE6-7449-BD8D-6D3B298F9E80}"/>
              </a:ext>
            </a:extLst>
          </p:cNvPr>
          <p:cNvSpPr/>
          <p:nvPr/>
        </p:nvSpPr>
        <p:spPr>
          <a:xfrm>
            <a:off x="3794775" y="1200352"/>
            <a:ext cx="1383959" cy="12771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056A3-09C0-A440-ABBB-7569F620F3ED}"/>
              </a:ext>
            </a:extLst>
          </p:cNvPr>
          <p:cNvSpPr/>
          <p:nvPr/>
        </p:nvSpPr>
        <p:spPr>
          <a:xfrm>
            <a:off x="3751369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 err="1">
                <a:solidFill>
                  <a:schemeClr val="tx1"/>
                </a:solidFill>
              </a:rPr>
              <a:t>Mendix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Developer</a:t>
            </a:r>
            <a:r>
              <a:rPr kumimoji="1" lang="zh-CN" altLang="en-US" sz="1050" b="1" dirty="0">
                <a:solidFill>
                  <a:schemeClr val="tx1"/>
                </a:solidFill>
              </a:rPr>
              <a:t> </a:t>
            </a:r>
            <a:r>
              <a:rPr kumimoji="1" lang="en-US" altLang="zh-CN" sz="1050" b="1" dirty="0">
                <a:solidFill>
                  <a:schemeClr val="tx1"/>
                </a:solidFill>
              </a:rPr>
              <a:t>Certification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86831F-C7C8-E842-8390-36A14AE1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62" y="788429"/>
            <a:ext cx="1955800" cy="337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D428329-DA66-DE4B-AF75-4A1A401AEC08}"/>
              </a:ext>
            </a:extLst>
          </p:cNvPr>
          <p:cNvSpPr/>
          <p:nvPr/>
        </p:nvSpPr>
        <p:spPr>
          <a:xfrm>
            <a:off x="6322537" y="1085110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025F7-3BAD-7843-932B-68F999594100}"/>
              </a:ext>
            </a:extLst>
          </p:cNvPr>
          <p:cNvSpPr/>
          <p:nvPr/>
        </p:nvSpPr>
        <p:spPr>
          <a:xfrm>
            <a:off x="6430883" y="1165429"/>
            <a:ext cx="1383959" cy="12771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2DADB-6F96-184C-BE93-F12224D19768}"/>
              </a:ext>
            </a:extLst>
          </p:cNvPr>
          <p:cNvSpPr/>
          <p:nvPr/>
        </p:nvSpPr>
        <p:spPr>
          <a:xfrm>
            <a:off x="6387477" y="2658977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1050" b="1" i="0" dirty="0">
                <a:solidFill>
                  <a:srgbClr val="2E2E2E"/>
                </a:solidFill>
                <a:effectLst/>
                <a:latin typeface="grad"/>
              </a:rPr>
              <a:t>Customer Value Accelerator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2DF84F-7766-734A-87C1-C46C1C1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70" y="823352"/>
            <a:ext cx="1955800" cy="3378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84BAE-08AD-4341-96CE-900B5E9AF9F0}"/>
              </a:ext>
            </a:extLst>
          </p:cNvPr>
          <p:cNvSpPr/>
          <p:nvPr/>
        </p:nvSpPr>
        <p:spPr>
          <a:xfrm>
            <a:off x="8958645" y="1120033"/>
            <a:ext cx="1643449" cy="24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DB7-1B9D-A54B-AA14-5FD99F6CF0EE}"/>
              </a:ext>
            </a:extLst>
          </p:cNvPr>
          <p:cNvSpPr/>
          <p:nvPr/>
        </p:nvSpPr>
        <p:spPr>
          <a:xfrm>
            <a:off x="9066991" y="1200352"/>
            <a:ext cx="1383959" cy="12771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D12B-4CAE-D540-9D9A-564DA6904EA5}"/>
              </a:ext>
            </a:extLst>
          </p:cNvPr>
          <p:cNvSpPr/>
          <p:nvPr/>
        </p:nvSpPr>
        <p:spPr>
          <a:xfrm>
            <a:off x="9023585" y="2693900"/>
            <a:ext cx="1513568" cy="77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chemeClr val="tx1"/>
                </a:solidFill>
              </a:rPr>
              <a:t>Integration Black Belt 2.0</a:t>
            </a:r>
            <a:endParaRPr kumimoji="1"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AC15E-7520-B3C3-A281-80FFB59C08D7}"/>
              </a:ext>
            </a:extLst>
          </p:cNvPr>
          <p:cNvSpPr/>
          <p:nvPr/>
        </p:nvSpPr>
        <p:spPr>
          <a:xfrm>
            <a:off x="3751369" y="3784209"/>
            <a:ext cx="1427365" cy="26728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1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</TotalTime>
  <Words>212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grad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Nan</dc:creator>
  <cp:lastModifiedBy>Wang, Nan</cp:lastModifiedBy>
  <cp:revision>7</cp:revision>
  <dcterms:created xsi:type="dcterms:W3CDTF">2021-12-21T17:12:11Z</dcterms:created>
  <dcterms:modified xsi:type="dcterms:W3CDTF">2024-09-13T15:33:40Z</dcterms:modified>
</cp:coreProperties>
</file>