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AC0276-6B31-40D0-93EA-0E0DE6D56D26}" type="doc">
      <dgm:prSet loTypeId="urn:microsoft.com/office/officeart/2005/8/layout/hierarchy2" loCatId="hierarchy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D1142BE2-4A2A-42B6-AC91-1E0DCB8D5D32}">
      <dgm:prSet phldrT="[文本]"/>
      <dgm:spPr/>
      <dgm:t>
        <a:bodyPr/>
        <a:lstStyle/>
        <a:p>
          <a:r>
            <a:rPr lang="en-US" altLang="zh-CN" dirty="0" smtClean="0"/>
            <a:t>Index</a:t>
          </a:r>
        </a:p>
      </dgm:t>
    </dgm:pt>
    <dgm:pt modelId="{9AC1E0CB-8A5F-4C7E-9FA2-24E1DEC4826F}" type="parTrans" cxnId="{E0171214-A0D9-42B3-BADD-457CE5771ED1}">
      <dgm:prSet/>
      <dgm:spPr/>
      <dgm:t>
        <a:bodyPr/>
        <a:lstStyle/>
        <a:p>
          <a:endParaRPr lang="zh-CN" altLang="en-US"/>
        </a:p>
      </dgm:t>
    </dgm:pt>
    <dgm:pt modelId="{C375D425-83E9-445B-9BFC-B3ED175C0A13}" type="sibTrans" cxnId="{E0171214-A0D9-42B3-BADD-457CE5771ED1}">
      <dgm:prSet/>
      <dgm:spPr/>
      <dgm:t>
        <a:bodyPr/>
        <a:lstStyle/>
        <a:p>
          <a:endParaRPr lang="zh-CN" altLang="en-US"/>
        </a:p>
      </dgm:t>
    </dgm:pt>
    <dgm:pt modelId="{1428C90F-3EFC-4BDD-92ED-AA3B000C92A9}">
      <dgm:prSet phldrT="[文本]" custT="1"/>
      <dgm:spPr/>
      <dgm:t>
        <a:bodyPr/>
        <a:lstStyle/>
        <a:p>
          <a:r>
            <a:rPr lang="zh-CN" altLang="en-US" sz="3100" dirty="0" smtClean="0"/>
            <a:t>注册</a:t>
          </a:r>
          <a:r>
            <a:rPr lang="en-US" altLang="zh-CN" sz="1400" dirty="0" smtClean="0"/>
            <a:t>(</a:t>
          </a:r>
          <a:r>
            <a:rPr lang="zh-CN" altLang="en-US" sz="1400" dirty="0" smtClean="0"/>
            <a:t>提交注册信息</a:t>
          </a:r>
          <a:r>
            <a:rPr lang="en-US" altLang="zh-CN" sz="1400" dirty="0" smtClean="0"/>
            <a:t>)</a:t>
          </a:r>
          <a:endParaRPr lang="zh-CN" altLang="en-US" sz="1400" dirty="0"/>
        </a:p>
      </dgm:t>
    </dgm:pt>
    <dgm:pt modelId="{59930819-27EA-4250-9B56-18A91DEA8F04}" type="parTrans" cxnId="{887367E4-6D41-4367-8CB3-ABF05DB7EB3E}">
      <dgm:prSet/>
      <dgm:spPr/>
      <dgm:t>
        <a:bodyPr/>
        <a:lstStyle/>
        <a:p>
          <a:endParaRPr lang="zh-CN" altLang="en-US"/>
        </a:p>
      </dgm:t>
    </dgm:pt>
    <dgm:pt modelId="{888B927F-EA73-4962-80C1-F2A133240723}" type="sibTrans" cxnId="{887367E4-6D41-4367-8CB3-ABF05DB7EB3E}">
      <dgm:prSet/>
      <dgm:spPr/>
      <dgm:t>
        <a:bodyPr/>
        <a:lstStyle/>
        <a:p>
          <a:endParaRPr lang="zh-CN" altLang="en-US"/>
        </a:p>
      </dgm:t>
    </dgm:pt>
    <dgm:pt modelId="{1B8B2570-EBB8-4664-84AB-C8F58D898DCD}">
      <dgm:prSet phldrT="[文本]"/>
      <dgm:spPr/>
      <dgm:t>
        <a:bodyPr/>
        <a:lstStyle/>
        <a:p>
          <a:r>
            <a:rPr lang="zh-CN" altLang="en-US" dirty="0" smtClean="0"/>
            <a:t>等待确认</a:t>
          </a:r>
          <a:endParaRPr lang="zh-CN" altLang="en-US" dirty="0"/>
        </a:p>
      </dgm:t>
    </dgm:pt>
    <dgm:pt modelId="{2EA6EE16-B49A-474B-811D-782E76326444}" type="parTrans" cxnId="{D7FBB1B5-05A1-4002-9B01-18CE6CB60F13}">
      <dgm:prSet/>
      <dgm:spPr/>
      <dgm:t>
        <a:bodyPr/>
        <a:lstStyle/>
        <a:p>
          <a:endParaRPr lang="zh-CN" altLang="en-US"/>
        </a:p>
      </dgm:t>
    </dgm:pt>
    <dgm:pt modelId="{AD596A42-1ADE-410D-867D-B36E233EF09A}" type="sibTrans" cxnId="{D7FBB1B5-05A1-4002-9B01-18CE6CB60F13}">
      <dgm:prSet/>
      <dgm:spPr/>
      <dgm:t>
        <a:bodyPr/>
        <a:lstStyle/>
        <a:p>
          <a:endParaRPr lang="zh-CN" altLang="en-US"/>
        </a:p>
      </dgm:t>
    </dgm:pt>
    <dgm:pt modelId="{62990136-C511-44DA-B72D-0BD329A8AF94}">
      <dgm:prSet phldrT="[文本]"/>
      <dgm:spPr/>
      <dgm:t>
        <a:bodyPr/>
        <a:lstStyle/>
        <a:p>
          <a:r>
            <a:rPr lang="zh-CN" altLang="en-US" dirty="0" smtClean="0"/>
            <a:t>登陆</a:t>
          </a:r>
          <a:endParaRPr lang="zh-CN" altLang="en-US" dirty="0"/>
        </a:p>
      </dgm:t>
    </dgm:pt>
    <dgm:pt modelId="{FEA3AF9C-5FEA-4AC2-93FF-43F69DAB294F}" type="parTrans" cxnId="{0FFF5CA5-BC77-4D0A-BD06-BF7D0B131FA5}">
      <dgm:prSet/>
      <dgm:spPr/>
      <dgm:t>
        <a:bodyPr/>
        <a:lstStyle/>
        <a:p>
          <a:endParaRPr lang="zh-CN" altLang="en-US"/>
        </a:p>
      </dgm:t>
    </dgm:pt>
    <dgm:pt modelId="{21059D58-BD5A-4AA0-8AAD-6E9AB3D92A80}" type="sibTrans" cxnId="{0FFF5CA5-BC77-4D0A-BD06-BF7D0B131FA5}">
      <dgm:prSet/>
      <dgm:spPr/>
      <dgm:t>
        <a:bodyPr/>
        <a:lstStyle/>
        <a:p>
          <a:endParaRPr lang="zh-CN" altLang="en-US"/>
        </a:p>
      </dgm:t>
    </dgm:pt>
    <dgm:pt modelId="{CE27B58C-49CE-4211-8AD6-665D44FB8A3E}">
      <dgm:prSet phldrT="[文本]" custT="1"/>
      <dgm:spPr/>
      <dgm:t>
        <a:bodyPr/>
        <a:lstStyle/>
        <a:p>
          <a:r>
            <a:rPr lang="zh-CN" altLang="en-US" sz="2100" dirty="0" smtClean="0"/>
            <a:t>察看藏书</a:t>
          </a:r>
          <a:r>
            <a:rPr lang="en-US" altLang="zh-CN" sz="1400" dirty="0" smtClean="0"/>
            <a:t>(Optional,</a:t>
          </a:r>
          <a:r>
            <a:rPr lang="zh-CN" altLang="en-US" sz="1400" dirty="0" smtClean="0"/>
            <a:t> </a:t>
          </a:r>
          <a:r>
            <a:rPr lang="en-US" altLang="zh-CN" sz="1400" dirty="0" smtClean="0"/>
            <a:t>Guest</a:t>
          </a:r>
          <a:r>
            <a:rPr lang="zh-CN" altLang="en-US" sz="1400" dirty="0" smtClean="0"/>
            <a:t> </a:t>
          </a:r>
          <a:r>
            <a:rPr lang="en-US" altLang="zh-CN" sz="1400" dirty="0" smtClean="0"/>
            <a:t>or</a:t>
          </a:r>
          <a:r>
            <a:rPr lang="zh-CN" altLang="en-US" sz="1400" dirty="0" smtClean="0"/>
            <a:t> </a:t>
          </a:r>
          <a:r>
            <a:rPr lang="en-US" sz="1400" dirty="0" smtClean="0"/>
            <a:t>anonym </a:t>
          </a:r>
          <a:r>
            <a:rPr lang="en-US" altLang="zh-CN" sz="1400" dirty="0" smtClean="0"/>
            <a:t>)</a:t>
          </a:r>
          <a:endParaRPr lang="zh-CN" altLang="en-US" sz="1400" dirty="0"/>
        </a:p>
      </dgm:t>
    </dgm:pt>
    <dgm:pt modelId="{EE328373-FA49-49FF-B3D2-A85B8D19819A}" type="parTrans" cxnId="{F09CD439-C804-4BC4-87CC-4D2F07BF0719}">
      <dgm:prSet/>
      <dgm:spPr/>
      <dgm:t>
        <a:bodyPr/>
        <a:lstStyle/>
        <a:p>
          <a:endParaRPr lang="zh-CN" altLang="en-US"/>
        </a:p>
      </dgm:t>
    </dgm:pt>
    <dgm:pt modelId="{A79C4E4C-DB51-495B-B701-0F6424173AE6}" type="sibTrans" cxnId="{F09CD439-C804-4BC4-87CC-4D2F07BF0719}">
      <dgm:prSet/>
      <dgm:spPr/>
      <dgm:t>
        <a:bodyPr/>
        <a:lstStyle/>
        <a:p>
          <a:endParaRPr lang="zh-CN" altLang="en-US"/>
        </a:p>
      </dgm:t>
    </dgm:pt>
    <dgm:pt modelId="{9DDE291C-6C11-4707-8FEA-DF15F9D69CA7}">
      <dgm:prSet phldrT="[文本]"/>
      <dgm:spPr/>
      <dgm:t>
        <a:bodyPr/>
        <a:lstStyle/>
        <a:p>
          <a:r>
            <a:rPr lang="zh-CN" altLang="en-US" dirty="0" smtClean="0"/>
            <a:t>普通用户登陆</a:t>
          </a:r>
          <a:endParaRPr lang="zh-CN" altLang="en-US" dirty="0"/>
        </a:p>
      </dgm:t>
    </dgm:pt>
    <dgm:pt modelId="{7B605E55-3022-4681-87BE-D24D8E5BC4EA}" type="parTrans" cxnId="{CEC5FF10-6B08-4B9A-863E-AD4BD5E0B52E}">
      <dgm:prSet/>
      <dgm:spPr/>
      <dgm:t>
        <a:bodyPr/>
        <a:lstStyle/>
        <a:p>
          <a:endParaRPr lang="zh-CN" altLang="en-US"/>
        </a:p>
      </dgm:t>
    </dgm:pt>
    <dgm:pt modelId="{6F3B0F32-9DD5-4907-BF4C-345B403092B5}" type="sibTrans" cxnId="{CEC5FF10-6B08-4B9A-863E-AD4BD5E0B52E}">
      <dgm:prSet/>
      <dgm:spPr/>
      <dgm:t>
        <a:bodyPr/>
        <a:lstStyle/>
        <a:p>
          <a:endParaRPr lang="zh-CN" altLang="en-US"/>
        </a:p>
      </dgm:t>
    </dgm:pt>
    <dgm:pt modelId="{611422BD-7719-41EF-AB7F-AF1D7AC19DD7}">
      <dgm:prSet phldrT="[文本]"/>
      <dgm:spPr/>
      <dgm:t>
        <a:bodyPr/>
        <a:lstStyle/>
        <a:p>
          <a:r>
            <a:rPr lang="zh-CN" altLang="en-US" smtClean="0"/>
            <a:t>管理员登陆</a:t>
          </a:r>
          <a:endParaRPr lang="zh-CN" altLang="en-US" dirty="0"/>
        </a:p>
      </dgm:t>
    </dgm:pt>
    <dgm:pt modelId="{B96F281C-C98B-4E45-817D-829FE49A9E01}" type="parTrans" cxnId="{87A3D00E-9406-44F2-8AF9-F5F32000AE93}">
      <dgm:prSet/>
      <dgm:spPr/>
      <dgm:t>
        <a:bodyPr/>
        <a:lstStyle/>
        <a:p>
          <a:endParaRPr lang="zh-CN" altLang="en-US"/>
        </a:p>
      </dgm:t>
    </dgm:pt>
    <dgm:pt modelId="{9805B10C-D93C-422F-810D-D2E48DE84FC6}" type="sibTrans" cxnId="{87A3D00E-9406-44F2-8AF9-F5F32000AE93}">
      <dgm:prSet/>
      <dgm:spPr/>
      <dgm:t>
        <a:bodyPr/>
        <a:lstStyle/>
        <a:p>
          <a:endParaRPr lang="zh-CN" altLang="en-US"/>
        </a:p>
      </dgm:t>
    </dgm:pt>
    <dgm:pt modelId="{F8CA40FC-861B-4C37-8D9E-91FBBE7DBAAD}" type="pres">
      <dgm:prSet presAssocID="{DDAC0276-6B31-40D0-93EA-0E0DE6D56D2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2F404F-C036-47CF-AD6F-04B3303B9D7A}" type="pres">
      <dgm:prSet presAssocID="{D1142BE2-4A2A-42B6-AC91-1E0DCB8D5D32}" presName="root1" presStyleCnt="0"/>
      <dgm:spPr/>
    </dgm:pt>
    <dgm:pt modelId="{2D328357-2AE0-46A5-AE21-378E1EF5D331}" type="pres">
      <dgm:prSet presAssocID="{D1142BE2-4A2A-42B6-AC91-1E0DCB8D5D3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A01FD3-1FAD-45F7-AA4D-8F61500650B2}" type="pres">
      <dgm:prSet presAssocID="{D1142BE2-4A2A-42B6-AC91-1E0DCB8D5D32}" presName="level2hierChild" presStyleCnt="0"/>
      <dgm:spPr/>
    </dgm:pt>
    <dgm:pt modelId="{80409E8A-272B-4A96-8DCA-7550C7D3486E}" type="pres">
      <dgm:prSet presAssocID="{59930819-27EA-4250-9B56-18A91DEA8F04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E1991D36-DF85-4940-98FC-EF83E73D21C1}" type="pres">
      <dgm:prSet presAssocID="{59930819-27EA-4250-9B56-18A91DEA8F04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AEE1C2FD-44DE-46AA-9972-9ACCE669FB50}" type="pres">
      <dgm:prSet presAssocID="{1428C90F-3EFC-4BDD-92ED-AA3B000C92A9}" presName="root2" presStyleCnt="0"/>
      <dgm:spPr/>
    </dgm:pt>
    <dgm:pt modelId="{90AD43C9-F559-467D-BB2B-50E148648629}" type="pres">
      <dgm:prSet presAssocID="{1428C90F-3EFC-4BDD-92ED-AA3B000C92A9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DDB8CD-8D7A-492F-ADD8-E919F5B31A23}" type="pres">
      <dgm:prSet presAssocID="{1428C90F-3EFC-4BDD-92ED-AA3B000C92A9}" presName="level3hierChild" presStyleCnt="0"/>
      <dgm:spPr/>
    </dgm:pt>
    <dgm:pt modelId="{BA295CDA-EE7E-44F5-9901-EE39B5BCAF92}" type="pres">
      <dgm:prSet presAssocID="{2EA6EE16-B49A-474B-811D-782E76326444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A2EEE402-E912-4E1B-B21C-E50A51D96A10}" type="pres">
      <dgm:prSet presAssocID="{2EA6EE16-B49A-474B-811D-782E76326444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F9174DE0-60B7-4595-9633-B6F281FA87BA}" type="pres">
      <dgm:prSet presAssocID="{1B8B2570-EBB8-4664-84AB-C8F58D898DCD}" presName="root2" presStyleCnt="0"/>
      <dgm:spPr/>
    </dgm:pt>
    <dgm:pt modelId="{5D48129D-900F-4DCB-AA82-C03E224CE275}" type="pres">
      <dgm:prSet presAssocID="{1B8B2570-EBB8-4664-84AB-C8F58D898DCD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0FBDE5-F403-4066-96B9-AE9677EAA3D9}" type="pres">
      <dgm:prSet presAssocID="{1B8B2570-EBB8-4664-84AB-C8F58D898DCD}" presName="level3hierChild" presStyleCnt="0"/>
      <dgm:spPr/>
    </dgm:pt>
    <dgm:pt modelId="{F98EF234-54DD-4BAC-BDAB-91B1D80075E5}" type="pres">
      <dgm:prSet presAssocID="{FEA3AF9C-5FEA-4AC2-93FF-43F69DAB294F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358E6413-256A-4C23-91CA-205271C9CDD8}" type="pres">
      <dgm:prSet presAssocID="{FEA3AF9C-5FEA-4AC2-93FF-43F69DAB294F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50D31D0B-50CC-4A2D-9B94-85BBFC106D93}" type="pres">
      <dgm:prSet presAssocID="{62990136-C511-44DA-B72D-0BD329A8AF94}" presName="root2" presStyleCnt="0"/>
      <dgm:spPr/>
    </dgm:pt>
    <dgm:pt modelId="{7B4DDE83-3E71-4E7E-8171-2C82ABD7EEE2}" type="pres">
      <dgm:prSet presAssocID="{62990136-C511-44DA-B72D-0BD329A8AF94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9FA933-9D25-4649-99F4-190CEDAC5FE1}" type="pres">
      <dgm:prSet presAssocID="{62990136-C511-44DA-B72D-0BD329A8AF94}" presName="level3hierChild" presStyleCnt="0"/>
      <dgm:spPr/>
    </dgm:pt>
    <dgm:pt modelId="{68F89A19-2F17-4108-A150-DA8A51AA1A77}" type="pres">
      <dgm:prSet presAssocID="{7B605E55-3022-4681-87BE-D24D8E5BC4EA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A843360A-9D50-421E-A74A-72FC6D84AF04}" type="pres">
      <dgm:prSet presAssocID="{7B605E55-3022-4681-87BE-D24D8E5BC4EA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56E6F433-652C-49A3-BD54-A44EF353E7D1}" type="pres">
      <dgm:prSet presAssocID="{9DDE291C-6C11-4707-8FEA-DF15F9D69CA7}" presName="root2" presStyleCnt="0"/>
      <dgm:spPr/>
    </dgm:pt>
    <dgm:pt modelId="{D73CA736-7CA4-4D82-8B8A-96B84D237EC1}" type="pres">
      <dgm:prSet presAssocID="{9DDE291C-6C11-4707-8FEA-DF15F9D69CA7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060C91-0549-4CAA-AF9F-1CD76C94AD20}" type="pres">
      <dgm:prSet presAssocID="{9DDE291C-6C11-4707-8FEA-DF15F9D69CA7}" presName="level3hierChild" presStyleCnt="0"/>
      <dgm:spPr/>
    </dgm:pt>
    <dgm:pt modelId="{669B145A-9FE0-4FB2-A437-942100912652}" type="pres">
      <dgm:prSet presAssocID="{B96F281C-C98B-4E45-817D-829FE49A9E01}" presName="conn2-1" presStyleLbl="parChTrans1D3" presStyleIdx="2" presStyleCnt="3"/>
      <dgm:spPr/>
      <dgm:t>
        <a:bodyPr/>
        <a:lstStyle/>
        <a:p>
          <a:endParaRPr lang="zh-CN" altLang="en-US"/>
        </a:p>
      </dgm:t>
    </dgm:pt>
    <dgm:pt modelId="{59A1E82E-C411-474F-B599-06A38DA75EA3}" type="pres">
      <dgm:prSet presAssocID="{B96F281C-C98B-4E45-817D-829FE49A9E01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DDA5B0E4-69A8-44B1-9A47-FC3579108E57}" type="pres">
      <dgm:prSet presAssocID="{611422BD-7719-41EF-AB7F-AF1D7AC19DD7}" presName="root2" presStyleCnt="0"/>
      <dgm:spPr/>
    </dgm:pt>
    <dgm:pt modelId="{841FC4B6-C28D-4B87-9D3A-9A28F7923644}" type="pres">
      <dgm:prSet presAssocID="{611422BD-7719-41EF-AB7F-AF1D7AC19DD7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CAA3C6-A70E-4EEC-B729-D562C02EA178}" type="pres">
      <dgm:prSet presAssocID="{611422BD-7719-41EF-AB7F-AF1D7AC19DD7}" presName="level3hierChild" presStyleCnt="0"/>
      <dgm:spPr/>
    </dgm:pt>
    <dgm:pt modelId="{A94F0DC8-5DC9-434F-BBCF-DF009810705C}" type="pres">
      <dgm:prSet presAssocID="{EE328373-FA49-49FF-B3D2-A85B8D19819A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5A778B6E-6004-47B6-8AC6-86A1349FD0B6}" type="pres">
      <dgm:prSet presAssocID="{EE328373-FA49-49FF-B3D2-A85B8D19819A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437E5532-4069-44DA-825B-7AB7520F859B}" type="pres">
      <dgm:prSet presAssocID="{CE27B58C-49CE-4211-8AD6-665D44FB8A3E}" presName="root2" presStyleCnt="0"/>
      <dgm:spPr/>
    </dgm:pt>
    <dgm:pt modelId="{D4462446-E369-4CD2-BEC2-A6C4187789B6}" type="pres">
      <dgm:prSet presAssocID="{CE27B58C-49CE-4211-8AD6-665D44FB8A3E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EB2951-1EBE-488C-8FD1-D6DB6F4712EF}" type="pres">
      <dgm:prSet presAssocID="{CE27B58C-49CE-4211-8AD6-665D44FB8A3E}" presName="level3hierChild" presStyleCnt="0"/>
      <dgm:spPr/>
    </dgm:pt>
  </dgm:ptLst>
  <dgm:cxnLst>
    <dgm:cxn modelId="{59A265DD-6316-4B64-9DBF-60AE76B3E636}" type="presOf" srcId="{2EA6EE16-B49A-474B-811D-782E76326444}" destId="{BA295CDA-EE7E-44F5-9901-EE39B5BCAF92}" srcOrd="0" destOrd="0" presId="urn:microsoft.com/office/officeart/2005/8/layout/hierarchy2"/>
    <dgm:cxn modelId="{9247D7C0-E7D8-4B69-AA49-64FFB927125C}" type="presOf" srcId="{B96F281C-C98B-4E45-817D-829FE49A9E01}" destId="{669B145A-9FE0-4FB2-A437-942100912652}" srcOrd="0" destOrd="0" presId="urn:microsoft.com/office/officeart/2005/8/layout/hierarchy2"/>
    <dgm:cxn modelId="{887367E4-6D41-4367-8CB3-ABF05DB7EB3E}" srcId="{D1142BE2-4A2A-42B6-AC91-1E0DCB8D5D32}" destId="{1428C90F-3EFC-4BDD-92ED-AA3B000C92A9}" srcOrd="0" destOrd="0" parTransId="{59930819-27EA-4250-9B56-18A91DEA8F04}" sibTransId="{888B927F-EA73-4962-80C1-F2A133240723}"/>
    <dgm:cxn modelId="{29B26FC9-D8F9-4F4E-BB88-C749D14FA18B}" type="presOf" srcId="{9DDE291C-6C11-4707-8FEA-DF15F9D69CA7}" destId="{D73CA736-7CA4-4D82-8B8A-96B84D237EC1}" srcOrd="0" destOrd="0" presId="urn:microsoft.com/office/officeart/2005/8/layout/hierarchy2"/>
    <dgm:cxn modelId="{CD78D619-5FA8-4419-B869-93A1F773895A}" type="presOf" srcId="{FEA3AF9C-5FEA-4AC2-93FF-43F69DAB294F}" destId="{358E6413-256A-4C23-91CA-205271C9CDD8}" srcOrd="1" destOrd="0" presId="urn:microsoft.com/office/officeart/2005/8/layout/hierarchy2"/>
    <dgm:cxn modelId="{A3405617-77CE-4807-9ACE-5D2830A9CED7}" type="presOf" srcId="{7B605E55-3022-4681-87BE-D24D8E5BC4EA}" destId="{A843360A-9D50-421E-A74A-72FC6D84AF04}" srcOrd="1" destOrd="0" presId="urn:microsoft.com/office/officeart/2005/8/layout/hierarchy2"/>
    <dgm:cxn modelId="{E61BCBE3-0E72-44D1-B62C-41B0077C0E7F}" type="presOf" srcId="{59930819-27EA-4250-9B56-18A91DEA8F04}" destId="{E1991D36-DF85-4940-98FC-EF83E73D21C1}" srcOrd="1" destOrd="0" presId="urn:microsoft.com/office/officeart/2005/8/layout/hierarchy2"/>
    <dgm:cxn modelId="{B58B5AEA-D7C2-402E-83A3-15C8DD8F6467}" type="presOf" srcId="{EE328373-FA49-49FF-B3D2-A85B8D19819A}" destId="{A94F0DC8-5DC9-434F-BBCF-DF009810705C}" srcOrd="0" destOrd="0" presId="urn:microsoft.com/office/officeart/2005/8/layout/hierarchy2"/>
    <dgm:cxn modelId="{D99507AF-2C86-40C5-A831-58192D72A10A}" type="presOf" srcId="{1B8B2570-EBB8-4664-84AB-C8F58D898DCD}" destId="{5D48129D-900F-4DCB-AA82-C03E224CE275}" srcOrd="0" destOrd="0" presId="urn:microsoft.com/office/officeart/2005/8/layout/hierarchy2"/>
    <dgm:cxn modelId="{E0171214-A0D9-42B3-BADD-457CE5771ED1}" srcId="{DDAC0276-6B31-40D0-93EA-0E0DE6D56D26}" destId="{D1142BE2-4A2A-42B6-AC91-1E0DCB8D5D32}" srcOrd="0" destOrd="0" parTransId="{9AC1E0CB-8A5F-4C7E-9FA2-24E1DEC4826F}" sibTransId="{C375D425-83E9-445B-9BFC-B3ED175C0A13}"/>
    <dgm:cxn modelId="{48C1985D-1FD2-4AAF-9E11-A49D61F497DE}" type="presOf" srcId="{DDAC0276-6B31-40D0-93EA-0E0DE6D56D26}" destId="{F8CA40FC-861B-4C37-8D9E-91FBBE7DBAAD}" srcOrd="0" destOrd="0" presId="urn:microsoft.com/office/officeart/2005/8/layout/hierarchy2"/>
    <dgm:cxn modelId="{D7FBB1B5-05A1-4002-9B01-18CE6CB60F13}" srcId="{1428C90F-3EFC-4BDD-92ED-AA3B000C92A9}" destId="{1B8B2570-EBB8-4664-84AB-C8F58D898DCD}" srcOrd="0" destOrd="0" parTransId="{2EA6EE16-B49A-474B-811D-782E76326444}" sibTransId="{AD596A42-1ADE-410D-867D-B36E233EF09A}"/>
    <dgm:cxn modelId="{E28BF359-4668-4464-8385-AD6440A5083F}" type="presOf" srcId="{D1142BE2-4A2A-42B6-AC91-1E0DCB8D5D32}" destId="{2D328357-2AE0-46A5-AE21-378E1EF5D331}" srcOrd="0" destOrd="0" presId="urn:microsoft.com/office/officeart/2005/8/layout/hierarchy2"/>
    <dgm:cxn modelId="{A90D19D1-7C40-47E4-B0EE-1C3F5150D2FA}" type="presOf" srcId="{1428C90F-3EFC-4BDD-92ED-AA3B000C92A9}" destId="{90AD43C9-F559-467D-BB2B-50E148648629}" srcOrd="0" destOrd="0" presId="urn:microsoft.com/office/officeart/2005/8/layout/hierarchy2"/>
    <dgm:cxn modelId="{B1C43D3C-938C-464F-86DA-191C4F140C70}" type="presOf" srcId="{611422BD-7719-41EF-AB7F-AF1D7AC19DD7}" destId="{841FC4B6-C28D-4B87-9D3A-9A28F7923644}" srcOrd="0" destOrd="0" presId="urn:microsoft.com/office/officeart/2005/8/layout/hierarchy2"/>
    <dgm:cxn modelId="{CEC5FF10-6B08-4B9A-863E-AD4BD5E0B52E}" srcId="{62990136-C511-44DA-B72D-0BD329A8AF94}" destId="{9DDE291C-6C11-4707-8FEA-DF15F9D69CA7}" srcOrd="0" destOrd="0" parTransId="{7B605E55-3022-4681-87BE-D24D8E5BC4EA}" sibTransId="{6F3B0F32-9DD5-4907-BF4C-345B403092B5}"/>
    <dgm:cxn modelId="{30291A86-9B45-4AFD-B353-5DB154F6AF14}" type="presOf" srcId="{EE328373-FA49-49FF-B3D2-A85B8D19819A}" destId="{5A778B6E-6004-47B6-8AC6-86A1349FD0B6}" srcOrd="1" destOrd="0" presId="urn:microsoft.com/office/officeart/2005/8/layout/hierarchy2"/>
    <dgm:cxn modelId="{4B80A03C-6474-4F52-B2F5-8153C37D2E46}" type="presOf" srcId="{CE27B58C-49CE-4211-8AD6-665D44FB8A3E}" destId="{D4462446-E369-4CD2-BEC2-A6C4187789B6}" srcOrd="0" destOrd="0" presId="urn:microsoft.com/office/officeart/2005/8/layout/hierarchy2"/>
    <dgm:cxn modelId="{D80AD591-2BE7-4D4F-A405-3245F0A9835C}" type="presOf" srcId="{FEA3AF9C-5FEA-4AC2-93FF-43F69DAB294F}" destId="{F98EF234-54DD-4BAC-BDAB-91B1D80075E5}" srcOrd="0" destOrd="0" presId="urn:microsoft.com/office/officeart/2005/8/layout/hierarchy2"/>
    <dgm:cxn modelId="{3AE336E8-9CEA-4701-84C8-9A3441F1A575}" type="presOf" srcId="{B96F281C-C98B-4E45-817D-829FE49A9E01}" destId="{59A1E82E-C411-474F-B599-06A38DA75EA3}" srcOrd="1" destOrd="0" presId="urn:microsoft.com/office/officeart/2005/8/layout/hierarchy2"/>
    <dgm:cxn modelId="{3A26F4AC-78A7-4D29-9B17-D4FCA1ED9DF2}" type="presOf" srcId="{62990136-C511-44DA-B72D-0BD329A8AF94}" destId="{7B4DDE83-3E71-4E7E-8171-2C82ABD7EEE2}" srcOrd="0" destOrd="0" presId="urn:microsoft.com/office/officeart/2005/8/layout/hierarchy2"/>
    <dgm:cxn modelId="{F2DD377F-CE39-4203-ABA6-68ADBCCCDB73}" type="presOf" srcId="{2EA6EE16-B49A-474B-811D-782E76326444}" destId="{A2EEE402-E912-4E1B-B21C-E50A51D96A10}" srcOrd="1" destOrd="0" presId="urn:microsoft.com/office/officeart/2005/8/layout/hierarchy2"/>
    <dgm:cxn modelId="{0FFF5CA5-BC77-4D0A-BD06-BF7D0B131FA5}" srcId="{D1142BE2-4A2A-42B6-AC91-1E0DCB8D5D32}" destId="{62990136-C511-44DA-B72D-0BD329A8AF94}" srcOrd="1" destOrd="0" parTransId="{FEA3AF9C-5FEA-4AC2-93FF-43F69DAB294F}" sibTransId="{21059D58-BD5A-4AA0-8AAD-6E9AB3D92A80}"/>
    <dgm:cxn modelId="{1DCA3456-AA04-4629-AA4D-B781A65E675C}" type="presOf" srcId="{7B605E55-3022-4681-87BE-D24D8E5BC4EA}" destId="{68F89A19-2F17-4108-A150-DA8A51AA1A77}" srcOrd="0" destOrd="0" presId="urn:microsoft.com/office/officeart/2005/8/layout/hierarchy2"/>
    <dgm:cxn modelId="{AECA246F-6055-4218-ABB9-BCAE70A9B820}" type="presOf" srcId="{59930819-27EA-4250-9B56-18A91DEA8F04}" destId="{80409E8A-272B-4A96-8DCA-7550C7D3486E}" srcOrd="0" destOrd="0" presId="urn:microsoft.com/office/officeart/2005/8/layout/hierarchy2"/>
    <dgm:cxn modelId="{F09CD439-C804-4BC4-87CC-4D2F07BF0719}" srcId="{D1142BE2-4A2A-42B6-AC91-1E0DCB8D5D32}" destId="{CE27B58C-49CE-4211-8AD6-665D44FB8A3E}" srcOrd="2" destOrd="0" parTransId="{EE328373-FA49-49FF-B3D2-A85B8D19819A}" sibTransId="{A79C4E4C-DB51-495B-B701-0F6424173AE6}"/>
    <dgm:cxn modelId="{87A3D00E-9406-44F2-8AF9-F5F32000AE93}" srcId="{62990136-C511-44DA-B72D-0BD329A8AF94}" destId="{611422BD-7719-41EF-AB7F-AF1D7AC19DD7}" srcOrd="1" destOrd="0" parTransId="{B96F281C-C98B-4E45-817D-829FE49A9E01}" sibTransId="{9805B10C-D93C-422F-810D-D2E48DE84FC6}"/>
    <dgm:cxn modelId="{F369FDCA-FFC3-4F5A-B2E0-9DA181EE5C0E}" type="presParOf" srcId="{F8CA40FC-861B-4C37-8D9E-91FBBE7DBAAD}" destId="{8B2F404F-C036-47CF-AD6F-04B3303B9D7A}" srcOrd="0" destOrd="0" presId="urn:microsoft.com/office/officeart/2005/8/layout/hierarchy2"/>
    <dgm:cxn modelId="{558DEC69-6379-49E4-A3F4-6AA5B2BB8A63}" type="presParOf" srcId="{8B2F404F-C036-47CF-AD6F-04B3303B9D7A}" destId="{2D328357-2AE0-46A5-AE21-378E1EF5D331}" srcOrd="0" destOrd="0" presId="urn:microsoft.com/office/officeart/2005/8/layout/hierarchy2"/>
    <dgm:cxn modelId="{1FB9A498-B474-47D8-946E-6A36AE80B073}" type="presParOf" srcId="{8B2F404F-C036-47CF-AD6F-04B3303B9D7A}" destId="{24A01FD3-1FAD-45F7-AA4D-8F61500650B2}" srcOrd="1" destOrd="0" presId="urn:microsoft.com/office/officeart/2005/8/layout/hierarchy2"/>
    <dgm:cxn modelId="{F8617032-9C26-43C9-8BE8-6D0482C24278}" type="presParOf" srcId="{24A01FD3-1FAD-45F7-AA4D-8F61500650B2}" destId="{80409E8A-272B-4A96-8DCA-7550C7D3486E}" srcOrd="0" destOrd="0" presId="urn:microsoft.com/office/officeart/2005/8/layout/hierarchy2"/>
    <dgm:cxn modelId="{4C7B643E-21DE-4E99-BD94-5E41A11B5FDB}" type="presParOf" srcId="{80409E8A-272B-4A96-8DCA-7550C7D3486E}" destId="{E1991D36-DF85-4940-98FC-EF83E73D21C1}" srcOrd="0" destOrd="0" presId="urn:microsoft.com/office/officeart/2005/8/layout/hierarchy2"/>
    <dgm:cxn modelId="{A40D0456-3F97-4F11-BBA7-D3FF217C4389}" type="presParOf" srcId="{24A01FD3-1FAD-45F7-AA4D-8F61500650B2}" destId="{AEE1C2FD-44DE-46AA-9972-9ACCE669FB50}" srcOrd="1" destOrd="0" presId="urn:microsoft.com/office/officeart/2005/8/layout/hierarchy2"/>
    <dgm:cxn modelId="{DFF27445-BFCF-40BA-A0E6-93313163AFA2}" type="presParOf" srcId="{AEE1C2FD-44DE-46AA-9972-9ACCE669FB50}" destId="{90AD43C9-F559-467D-BB2B-50E148648629}" srcOrd="0" destOrd="0" presId="urn:microsoft.com/office/officeart/2005/8/layout/hierarchy2"/>
    <dgm:cxn modelId="{C941E2C6-2E03-4465-99EE-7FCA6EBE76F5}" type="presParOf" srcId="{AEE1C2FD-44DE-46AA-9972-9ACCE669FB50}" destId="{1FDDB8CD-8D7A-492F-ADD8-E919F5B31A23}" srcOrd="1" destOrd="0" presId="urn:microsoft.com/office/officeart/2005/8/layout/hierarchy2"/>
    <dgm:cxn modelId="{F8E9C241-D3B8-4AE3-BB0B-3332864C0BC7}" type="presParOf" srcId="{1FDDB8CD-8D7A-492F-ADD8-E919F5B31A23}" destId="{BA295CDA-EE7E-44F5-9901-EE39B5BCAF92}" srcOrd="0" destOrd="0" presId="urn:microsoft.com/office/officeart/2005/8/layout/hierarchy2"/>
    <dgm:cxn modelId="{ED948BED-6466-4831-AAB4-03066452635F}" type="presParOf" srcId="{BA295CDA-EE7E-44F5-9901-EE39B5BCAF92}" destId="{A2EEE402-E912-4E1B-B21C-E50A51D96A10}" srcOrd="0" destOrd="0" presId="urn:microsoft.com/office/officeart/2005/8/layout/hierarchy2"/>
    <dgm:cxn modelId="{8C78E200-6DE5-466B-A768-59FEF48901B6}" type="presParOf" srcId="{1FDDB8CD-8D7A-492F-ADD8-E919F5B31A23}" destId="{F9174DE0-60B7-4595-9633-B6F281FA87BA}" srcOrd="1" destOrd="0" presId="urn:microsoft.com/office/officeart/2005/8/layout/hierarchy2"/>
    <dgm:cxn modelId="{16E255D5-1E0B-49A6-BF5E-2C8916C18FF6}" type="presParOf" srcId="{F9174DE0-60B7-4595-9633-B6F281FA87BA}" destId="{5D48129D-900F-4DCB-AA82-C03E224CE275}" srcOrd="0" destOrd="0" presId="urn:microsoft.com/office/officeart/2005/8/layout/hierarchy2"/>
    <dgm:cxn modelId="{DA35A8C3-8868-4931-B5B0-BFD217F5132E}" type="presParOf" srcId="{F9174DE0-60B7-4595-9633-B6F281FA87BA}" destId="{1E0FBDE5-F403-4066-96B9-AE9677EAA3D9}" srcOrd="1" destOrd="0" presId="urn:microsoft.com/office/officeart/2005/8/layout/hierarchy2"/>
    <dgm:cxn modelId="{2121E194-10F5-4D9B-B038-35B442966E67}" type="presParOf" srcId="{24A01FD3-1FAD-45F7-AA4D-8F61500650B2}" destId="{F98EF234-54DD-4BAC-BDAB-91B1D80075E5}" srcOrd="2" destOrd="0" presId="urn:microsoft.com/office/officeart/2005/8/layout/hierarchy2"/>
    <dgm:cxn modelId="{0BB72328-671F-4E72-9396-D9984FC2E111}" type="presParOf" srcId="{F98EF234-54DD-4BAC-BDAB-91B1D80075E5}" destId="{358E6413-256A-4C23-91CA-205271C9CDD8}" srcOrd="0" destOrd="0" presId="urn:microsoft.com/office/officeart/2005/8/layout/hierarchy2"/>
    <dgm:cxn modelId="{86A78519-92B6-4407-A098-412A3E906C7A}" type="presParOf" srcId="{24A01FD3-1FAD-45F7-AA4D-8F61500650B2}" destId="{50D31D0B-50CC-4A2D-9B94-85BBFC106D93}" srcOrd="3" destOrd="0" presId="urn:microsoft.com/office/officeart/2005/8/layout/hierarchy2"/>
    <dgm:cxn modelId="{8E5F2475-5AC3-4771-BEB6-868042A03ECD}" type="presParOf" srcId="{50D31D0B-50CC-4A2D-9B94-85BBFC106D93}" destId="{7B4DDE83-3E71-4E7E-8171-2C82ABD7EEE2}" srcOrd="0" destOrd="0" presId="urn:microsoft.com/office/officeart/2005/8/layout/hierarchy2"/>
    <dgm:cxn modelId="{28A0B13D-1208-41FE-A8E3-3538FA843FC8}" type="presParOf" srcId="{50D31D0B-50CC-4A2D-9B94-85BBFC106D93}" destId="{7A9FA933-9D25-4649-99F4-190CEDAC5FE1}" srcOrd="1" destOrd="0" presId="urn:microsoft.com/office/officeart/2005/8/layout/hierarchy2"/>
    <dgm:cxn modelId="{DE7CF3A9-1FD2-453F-809A-1F0D2669EF5A}" type="presParOf" srcId="{7A9FA933-9D25-4649-99F4-190CEDAC5FE1}" destId="{68F89A19-2F17-4108-A150-DA8A51AA1A77}" srcOrd="0" destOrd="0" presId="urn:microsoft.com/office/officeart/2005/8/layout/hierarchy2"/>
    <dgm:cxn modelId="{B4059108-0658-4427-A42A-370D5845C71C}" type="presParOf" srcId="{68F89A19-2F17-4108-A150-DA8A51AA1A77}" destId="{A843360A-9D50-421E-A74A-72FC6D84AF04}" srcOrd="0" destOrd="0" presId="urn:microsoft.com/office/officeart/2005/8/layout/hierarchy2"/>
    <dgm:cxn modelId="{2CCB18A1-898F-4042-9759-9C1EE8217F5E}" type="presParOf" srcId="{7A9FA933-9D25-4649-99F4-190CEDAC5FE1}" destId="{56E6F433-652C-49A3-BD54-A44EF353E7D1}" srcOrd="1" destOrd="0" presId="urn:microsoft.com/office/officeart/2005/8/layout/hierarchy2"/>
    <dgm:cxn modelId="{7E136A08-2AD9-4202-9156-FF4AEA156222}" type="presParOf" srcId="{56E6F433-652C-49A3-BD54-A44EF353E7D1}" destId="{D73CA736-7CA4-4D82-8B8A-96B84D237EC1}" srcOrd="0" destOrd="0" presId="urn:microsoft.com/office/officeart/2005/8/layout/hierarchy2"/>
    <dgm:cxn modelId="{627C2644-EC87-4809-AE17-B418B6637654}" type="presParOf" srcId="{56E6F433-652C-49A3-BD54-A44EF353E7D1}" destId="{23060C91-0549-4CAA-AF9F-1CD76C94AD20}" srcOrd="1" destOrd="0" presId="urn:microsoft.com/office/officeart/2005/8/layout/hierarchy2"/>
    <dgm:cxn modelId="{C34E91EA-9E81-42A8-9612-6244C1E4AE81}" type="presParOf" srcId="{7A9FA933-9D25-4649-99F4-190CEDAC5FE1}" destId="{669B145A-9FE0-4FB2-A437-942100912652}" srcOrd="2" destOrd="0" presId="urn:microsoft.com/office/officeart/2005/8/layout/hierarchy2"/>
    <dgm:cxn modelId="{921C6037-60F5-491A-81C4-DF01A17ACAE9}" type="presParOf" srcId="{669B145A-9FE0-4FB2-A437-942100912652}" destId="{59A1E82E-C411-474F-B599-06A38DA75EA3}" srcOrd="0" destOrd="0" presId="urn:microsoft.com/office/officeart/2005/8/layout/hierarchy2"/>
    <dgm:cxn modelId="{0DB214B7-9684-485E-8AB0-D2F49FB681DA}" type="presParOf" srcId="{7A9FA933-9D25-4649-99F4-190CEDAC5FE1}" destId="{DDA5B0E4-69A8-44B1-9A47-FC3579108E57}" srcOrd="3" destOrd="0" presId="urn:microsoft.com/office/officeart/2005/8/layout/hierarchy2"/>
    <dgm:cxn modelId="{486840DC-30DA-4FC8-BC89-84267C5ED76A}" type="presParOf" srcId="{DDA5B0E4-69A8-44B1-9A47-FC3579108E57}" destId="{841FC4B6-C28D-4B87-9D3A-9A28F7923644}" srcOrd="0" destOrd="0" presId="urn:microsoft.com/office/officeart/2005/8/layout/hierarchy2"/>
    <dgm:cxn modelId="{09D632F1-6215-497E-AFE4-85E93F6E8573}" type="presParOf" srcId="{DDA5B0E4-69A8-44B1-9A47-FC3579108E57}" destId="{65CAA3C6-A70E-4EEC-B729-D562C02EA178}" srcOrd="1" destOrd="0" presId="urn:microsoft.com/office/officeart/2005/8/layout/hierarchy2"/>
    <dgm:cxn modelId="{6714891D-5966-4B46-81F6-C81066F516E0}" type="presParOf" srcId="{24A01FD3-1FAD-45F7-AA4D-8F61500650B2}" destId="{A94F0DC8-5DC9-434F-BBCF-DF009810705C}" srcOrd="4" destOrd="0" presId="urn:microsoft.com/office/officeart/2005/8/layout/hierarchy2"/>
    <dgm:cxn modelId="{C18954CE-1523-41DE-93DC-73894EF929E0}" type="presParOf" srcId="{A94F0DC8-5DC9-434F-BBCF-DF009810705C}" destId="{5A778B6E-6004-47B6-8AC6-86A1349FD0B6}" srcOrd="0" destOrd="0" presId="urn:microsoft.com/office/officeart/2005/8/layout/hierarchy2"/>
    <dgm:cxn modelId="{41214E87-9D0C-4125-9F8A-9B27DDAE5DF5}" type="presParOf" srcId="{24A01FD3-1FAD-45F7-AA4D-8F61500650B2}" destId="{437E5532-4069-44DA-825B-7AB7520F859B}" srcOrd="5" destOrd="0" presId="urn:microsoft.com/office/officeart/2005/8/layout/hierarchy2"/>
    <dgm:cxn modelId="{75EF12A2-0A0A-4379-A317-B3BC5BAC9E3F}" type="presParOf" srcId="{437E5532-4069-44DA-825B-7AB7520F859B}" destId="{D4462446-E369-4CD2-BEC2-A6C4187789B6}" srcOrd="0" destOrd="0" presId="urn:microsoft.com/office/officeart/2005/8/layout/hierarchy2"/>
    <dgm:cxn modelId="{B6934746-EBCF-4107-B21C-29EF03FF56E5}" type="presParOf" srcId="{437E5532-4069-44DA-825B-7AB7520F859B}" destId="{C3EB2951-1EBE-488C-8FD1-D6DB6F4712EF}" srcOrd="1" destOrd="0" presId="urn:microsoft.com/office/officeart/2005/8/layout/hierarchy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AC0276-6B31-40D0-93EA-0E0DE6D56D26}" type="doc">
      <dgm:prSet loTypeId="urn:microsoft.com/office/officeart/2005/8/layout/hierarchy2" loCatId="hierarchy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9DDE291C-6C11-4707-8FEA-DF15F9D69CA7}">
      <dgm:prSet phldrT="[文本]" custT="1"/>
      <dgm:spPr/>
      <dgm:t>
        <a:bodyPr/>
        <a:lstStyle/>
        <a:p>
          <a:r>
            <a:rPr lang="zh-CN" altLang="en-US" sz="2400" dirty="0" smtClean="0"/>
            <a:t>普通用户</a:t>
          </a:r>
          <a:r>
            <a:rPr lang="en-US" altLang="zh-CN" sz="1200" dirty="0" smtClean="0"/>
            <a:t>(</a:t>
          </a:r>
          <a:r>
            <a:rPr lang="zh-CN" altLang="en-US" sz="1200" dirty="0" smtClean="0"/>
            <a:t>积分</a:t>
          </a:r>
          <a:r>
            <a:rPr lang="en-US" altLang="zh-CN" sz="1200" dirty="0" smtClean="0"/>
            <a:t>,</a:t>
          </a:r>
          <a:r>
            <a:rPr lang="zh-CN" altLang="en-US" sz="1200" dirty="0" smtClean="0"/>
            <a:t>在借图书</a:t>
          </a:r>
          <a:r>
            <a:rPr lang="en-US" altLang="zh-CN" sz="1200" dirty="0" smtClean="0"/>
            <a:t>,</a:t>
          </a:r>
          <a:r>
            <a:rPr lang="zh-CN" altLang="en-US" sz="1200" dirty="0" smtClean="0"/>
            <a:t>管理员留言</a:t>
          </a:r>
          <a:r>
            <a:rPr lang="en-US" altLang="zh-CN" sz="1200" dirty="0" smtClean="0"/>
            <a:t>)</a:t>
          </a:r>
          <a:endParaRPr lang="zh-CN" altLang="en-US" sz="1200" dirty="0"/>
        </a:p>
      </dgm:t>
    </dgm:pt>
    <dgm:pt modelId="{7B605E55-3022-4681-87BE-D24D8E5BC4EA}" type="parTrans" cxnId="{CEC5FF10-6B08-4B9A-863E-AD4BD5E0B52E}">
      <dgm:prSet/>
      <dgm:spPr/>
      <dgm:t>
        <a:bodyPr/>
        <a:lstStyle/>
        <a:p>
          <a:endParaRPr lang="zh-CN" altLang="en-US"/>
        </a:p>
      </dgm:t>
    </dgm:pt>
    <dgm:pt modelId="{6F3B0F32-9DD5-4907-BF4C-345B403092B5}" type="sibTrans" cxnId="{CEC5FF10-6B08-4B9A-863E-AD4BD5E0B52E}">
      <dgm:prSet/>
      <dgm:spPr/>
      <dgm:t>
        <a:bodyPr/>
        <a:lstStyle/>
        <a:p>
          <a:endParaRPr lang="zh-CN" altLang="en-US"/>
        </a:p>
      </dgm:t>
    </dgm:pt>
    <dgm:pt modelId="{59700C37-38F8-42A4-A820-51855801E40C}">
      <dgm:prSet phldrT="[文本]"/>
      <dgm:spPr/>
      <dgm:t>
        <a:bodyPr/>
        <a:lstStyle/>
        <a:p>
          <a:r>
            <a:rPr lang="zh-CN" altLang="en-US" dirty="0" smtClean="0"/>
            <a:t>察看藏书</a:t>
          </a:r>
          <a:endParaRPr lang="zh-CN" altLang="en-US" dirty="0"/>
        </a:p>
      </dgm:t>
    </dgm:pt>
    <dgm:pt modelId="{96838CCC-1B30-4386-AC2B-87DDB59BB7D9}" type="parTrans" cxnId="{68B490FB-6917-460D-843C-CDFA71ADCDA8}">
      <dgm:prSet/>
      <dgm:spPr/>
      <dgm:t>
        <a:bodyPr/>
        <a:lstStyle/>
        <a:p>
          <a:endParaRPr lang="zh-CN" altLang="en-US"/>
        </a:p>
      </dgm:t>
    </dgm:pt>
    <dgm:pt modelId="{3BCDF5E8-A0AE-4492-9163-D7A33BB7B6A8}" type="sibTrans" cxnId="{68B490FB-6917-460D-843C-CDFA71ADCDA8}">
      <dgm:prSet/>
      <dgm:spPr/>
      <dgm:t>
        <a:bodyPr/>
        <a:lstStyle/>
        <a:p>
          <a:endParaRPr lang="zh-CN" altLang="en-US"/>
        </a:p>
      </dgm:t>
    </dgm:pt>
    <dgm:pt modelId="{884664BB-2448-4E3B-A9C3-E467AE42DAA0}">
      <dgm:prSet phldrT="[文本]"/>
      <dgm:spPr/>
      <dgm:t>
        <a:bodyPr/>
        <a:lstStyle/>
        <a:p>
          <a:r>
            <a:rPr lang="zh-CN" altLang="en-US" dirty="0" smtClean="0"/>
            <a:t>借书篮</a:t>
          </a:r>
          <a:endParaRPr lang="zh-CN" altLang="en-US" dirty="0"/>
        </a:p>
      </dgm:t>
    </dgm:pt>
    <dgm:pt modelId="{7C61BD06-0966-47F7-8C4F-14366F95CDAA}" type="parTrans" cxnId="{B7B3F28B-D21A-4F4B-8040-A8A96C4AC715}">
      <dgm:prSet/>
      <dgm:spPr/>
      <dgm:t>
        <a:bodyPr/>
        <a:lstStyle/>
        <a:p>
          <a:endParaRPr lang="zh-CN" altLang="en-US"/>
        </a:p>
      </dgm:t>
    </dgm:pt>
    <dgm:pt modelId="{104CB167-0142-4763-8BE3-E9B3E1994BB6}" type="sibTrans" cxnId="{B7B3F28B-D21A-4F4B-8040-A8A96C4AC715}">
      <dgm:prSet/>
      <dgm:spPr/>
      <dgm:t>
        <a:bodyPr/>
        <a:lstStyle/>
        <a:p>
          <a:endParaRPr lang="zh-CN" altLang="en-US"/>
        </a:p>
      </dgm:t>
    </dgm:pt>
    <dgm:pt modelId="{84ED0CD4-7517-4640-8DAA-500110822B7C}">
      <dgm:prSet phldrT="[文本]"/>
      <dgm:spPr/>
      <dgm:t>
        <a:bodyPr/>
        <a:lstStyle/>
        <a:p>
          <a:r>
            <a:rPr lang="zh-CN" altLang="en-US" dirty="0" smtClean="0"/>
            <a:t>加入借书篮</a:t>
          </a:r>
          <a:endParaRPr lang="zh-CN" altLang="en-US" dirty="0"/>
        </a:p>
      </dgm:t>
    </dgm:pt>
    <dgm:pt modelId="{5BA4D410-4ED8-4E0D-A03E-4C0186587BEC}" type="parTrans" cxnId="{5716C99F-2972-4A71-9024-D126D89345FC}">
      <dgm:prSet/>
      <dgm:spPr/>
      <dgm:t>
        <a:bodyPr/>
        <a:lstStyle/>
        <a:p>
          <a:endParaRPr lang="zh-CN" altLang="en-US"/>
        </a:p>
      </dgm:t>
    </dgm:pt>
    <dgm:pt modelId="{BFBC7BE4-8D06-44D5-BA19-CC904651A685}" type="sibTrans" cxnId="{5716C99F-2972-4A71-9024-D126D89345FC}">
      <dgm:prSet/>
      <dgm:spPr/>
      <dgm:t>
        <a:bodyPr/>
        <a:lstStyle/>
        <a:p>
          <a:endParaRPr lang="zh-CN" altLang="en-US"/>
        </a:p>
      </dgm:t>
    </dgm:pt>
    <dgm:pt modelId="{994A2DBD-535F-40A7-9A48-BC1C8C97661B}">
      <dgm:prSet phldrT="[文本]"/>
      <dgm:spPr/>
      <dgm:t>
        <a:bodyPr/>
        <a:lstStyle/>
        <a:p>
          <a:r>
            <a:rPr lang="zh-CN" altLang="en-US" dirty="0" smtClean="0"/>
            <a:t>添加留言</a:t>
          </a:r>
          <a:endParaRPr lang="zh-CN" altLang="en-US" dirty="0"/>
        </a:p>
      </dgm:t>
    </dgm:pt>
    <dgm:pt modelId="{71666A77-1AF9-4B30-8E9F-5986C0791373}" type="parTrans" cxnId="{74112E41-53D6-4540-96ED-707259D90405}">
      <dgm:prSet/>
      <dgm:spPr/>
      <dgm:t>
        <a:bodyPr/>
        <a:lstStyle/>
        <a:p>
          <a:endParaRPr lang="zh-CN" altLang="en-US"/>
        </a:p>
      </dgm:t>
    </dgm:pt>
    <dgm:pt modelId="{DF2032E5-4A3F-4BEA-954B-AF3EB56C44D0}" type="sibTrans" cxnId="{74112E41-53D6-4540-96ED-707259D90405}">
      <dgm:prSet/>
      <dgm:spPr/>
      <dgm:t>
        <a:bodyPr/>
        <a:lstStyle/>
        <a:p>
          <a:endParaRPr lang="zh-CN" altLang="en-US"/>
        </a:p>
      </dgm:t>
    </dgm:pt>
    <dgm:pt modelId="{F348B3EC-4C76-439E-B668-5CAE86F40C40}">
      <dgm:prSet phldrT="[文本]"/>
      <dgm:spPr/>
      <dgm:t>
        <a:bodyPr/>
        <a:lstStyle/>
        <a:p>
          <a:r>
            <a:rPr lang="zh-CN" altLang="en-US" dirty="0" smtClean="0"/>
            <a:t>藏书详情</a:t>
          </a:r>
          <a:endParaRPr lang="zh-CN" altLang="en-US" dirty="0"/>
        </a:p>
      </dgm:t>
    </dgm:pt>
    <dgm:pt modelId="{09D0C705-07B6-44A7-A2FC-387D461118E2}" type="parTrans" cxnId="{9517824C-74D8-4248-970D-202D965D5134}">
      <dgm:prSet/>
      <dgm:spPr/>
      <dgm:t>
        <a:bodyPr/>
        <a:lstStyle/>
        <a:p>
          <a:endParaRPr lang="zh-CN" altLang="en-US"/>
        </a:p>
      </dgm:t>
    </dgm:pt>
    <dgm:pt modelId="{C1E8AA77-3A87-47E4-9454-1F4339E05E7C}" type="sibTrans" cxnId="{9517824C-74D8-4248-970D-202D965D5134}">
      <dgm:prSet/>
      <dgm:spPr/>
      <dgm:t>
        <a:bodyPr/>
        <a:lstStyle/>
        <a:p>
          <a:endParaRPr lang="zh-CN" altLang="en-US"/>
        </a:p>
      </dgm:t>
    </dgm:pt>
    <dgm:pt modelId="{E0DBD52B-D4BB-43FD-9E0A-BB2058DA0413}">
      <dgm:prSet phldrT="[文本]"/>
      <dgm:spPr/>
      <dgm:t>
        <a:bodyPr/>
        <a:lstStyle/>
        <a:p>
          <a:r>
            <a:rPr lang="zh-CN" altLang="en-US" dirty="0" smtClean="0"/>
            <a:t>搜索排序</a:t>
          </a:r>
          <a:r>
            <a:rPr lang="en-US" altLang="zh-CN" dirty="0" smtClean="0"/>
            <a:t>(Optional)</a:t>
          </a:r>
          <a:endParaRPr lang="zh-CN" altLang="en-US" dirty="0"/>
        </a:p>
      </dgm:t>
    </dgm:pt>
    <dgm:pt modelId="{7C9E97B0-20E6-4D22-AE2B-679D7A417AA8}" type="parTrans" cxnId="{75BEAE20-706A-4475-B55F-34890BC6D03E}">
      <dgm:prSet/>
      <dgm:spPr/>
      <dgm:t>
        <a:bodyPr/>
        <a:lstStyle/>
        <a:p>
          <a:endParaRPr lang="zh-CN" altLang="en-US"/>
        </a:p>
      </dgm:t>
    </dgm:pt>
    <dgm:pt modelId="{E770C60E-6886-42EB-9FEF-CB39ED8B4BC7}" type="sibTrans" cxnId="{75BEAE20-706A-4475-B55F-34890BC6D03E}">
      <dgm:prSet/>
      <dgm:spPr/>
      <dgm:t>
        <a:bodyPr/>
        <a:lstStyle/>
        <a:p>
          <a:endParaRPr lang="zh-CN" altLang="en-US"/>
        </a:p>
      </dgm:t>
    </dgm:pt>
    <dgm:pt modelId="{626FF3D4-036E-4EA4-9622-8EB1557E5FA6}">
      <dgm:prSet phldrT="[文本]"/>
      <dgm:spPr/>
      <dgm:t>
        <a:bodyPr/>
        <a:lstStyle/>
        <a:p>
          <a:r>
            <a:rPr lang="zh-CN" altLang="en-US" dirty="0" smtClean="0"/>
            <a:t>积分和在借图书</a:t>
          </a:r>
          <a:endParaRPr lang="zh-CN" altLang="en-US" dirty="0"/>
        </a:p>
      </dgm:t>
    </dgm:pt>
    <dgm:pt modelId="{E8A2A6DB-75DD-4916-9948-5D1486DFE9E3}" type="parTrans" cxnId="{3B85A3E0-D412-49BB-AB68-143D9518BAC0}">
      <dgm:prSet/>
      <dgm:spPr/>
      <dgm:t>
        <a:bodyPr/>
        <a:lstStyle/>
        <a:p>
          <a:endParaRPr lang="zh-CN" altLang="en-US"/>
        </a:p>
      </dgm:t>
    </dgm:pt>
    <dgm:pt modelId="{72793D41-6D12-4CD8-8F41-12DDDE08EE92}" type="sibTrans" cxnId="{3B85A3E0-D412-49BB-AB68-143D9518BAC0}">
      <dgm:prSet/>
      <dgm:spPr/>
      <dgm:t>
        <a:bodyPr/>
        <a:lstStyle/>
        <a:p>
          <a:endParaRPr lang="zh-CN" altLang="en-US"/>
        </a:p>
      </dgm:t>
    </dgm:pt>
    <dgm:pt modelId="{8E73AC70-63F3-4FF5-9850-F0F386F7E113}">
      <dgm:prSet phldrT="[文本]"/>
      <dgm:spPr/>
      <dgm:t>
        <a:bodyPr/>
        <a:lstStyle/>
        <a:p>
          <a:r>
            <a:rPr lang="zh-CN" altLang="en-US" dirty="0" smtClean="0"/>
            <a:t>修改个人信息</a:t>
          </a:r>
          <a:endParaRPr lang="zh-CN" altLang="en-US" dirty="0"/>
        </a:p>
      </dgm:t>
    </dgm:pt>
    <dgm:pt modelId="{4A23C2E1-CC31-4B15-978C-FE3C5658C0F7}" type="parTrans" cxnId="{BB65D218-74C5-4391-832C-9FC949A03D98}">
      <dgm:prSet/>
      <dgm:spPr/>
      <dgm:t>
        <a:bodyPr/>
        <a:lstStyle/>
        <a:p>
          <a:endParaRPr lang="zh-CN" altLang="en-US"/>
        </a:p>
      </dgm:t>
    </dgm:pt>
    <dgm:pt modelId="{55C43D00-169A-4DB3-BF99-C31CCF3C9868}" type="sibTrans" cxnId="{BB65D218-74C5-4391-832C-9FC949A03D98}">
      <dgm:prSet/>
      <dgm:spPr/>
      <dgm:t>
        <a:bodyPr/>
        <a:lstStyle/>
        <a:p>
          <a:endParaRPr lang="zh-CN" altLang="en-US"/>
        </a:p>
      </dgm:t>
    </dgm:pt>
    <dgm:pt modelId="{29888548-9141-4296-AF3D-C1E10488A158}">
      <dgm:prSet phldrT="[文本]"/>
      <dgm:spPr/>
      <dgm:t>
        <a:bodyPr/>
        <a:lstStyle/>
        <a:p>
          <a:r>
            <a:rPr lang="zh-CN" altLang="en-US" dirty="0" smtClean="0"/>
            <a:t>留言</a:t>
          </a:r>
          <a:endParaRPr lang="zh-CN" altLang="en-US" dirty="0"/>
        </a:p>
      </dgm:t>
    </dgm:pt>
    <dgm:pt modelId="{646969CE-CF0D-49F6-BCDF-26C86C6E2575}" type="parTrans" cxnId="{424579FC-5F3D-44C1-93D7-03ED2972468E}">
      <dgm:prSet/>
      <dgm:spPr/>
      <dgm:t>
        <a:bodyPr/>
        <a:lstStyle/>
        <a:p>
          <a:endParaRPr lang="zh-CN" altLang="en-US"/>
        </a:p>
      </dgm:t>
    </dgm:pt>
    <dgm:pt modelId="{B8D6BB49-5A05-4C36-9BBE-CF217772328A}" type="sibTrans" cxnId="{424579FC-5F3D-44C1-93D7-03ED2972468E}">
      <dgm:prSet/>
      <dgm:spPr/>
      <dgm:t>
        <a:bodyPr/>
        <a:lstStyle/>
        <a:p>
          <a:endParaRPr lang="zh-CN" altLang="en-US"/>
        </a:p>
      </dgm:t>
    </dgm:pt>
    <dgm:pt modelId="{04CD6684-5DA0-4A98-9B3A-501E0382DDF3}">
      <dgm:prSet phldrT="[文本]"/>
      <dgm:spPr/>
      <dgm:t>
        <a:bodyPr/>
        <a:lstStyle/>
        <a:p>
          <a:r>
            <a:rPr lang="zh-CN" altLang="en-US" dirty="0" smtClean="0"/>
            <a:t>移出借书篮</a:t>
          </a:r>
          <a:endParaRPr lang="zh-CN" altLang="en-US" dirty="0"/>
        </a:p>
      </dgm:t>
    </dgm:pt>
    <dgm:pt modelId="{DE29D03B-1335-430A-9D86-E0650AB9909D}" type="parTrans" cxnId="{8B9BF7BA-ED93-4FD3-ADDD-47C58B3B8064}">
      <dgm:prSet/>
      <dgm:spPr/>
      <dgm:t>
        <a:bodyPr/>
        <a:lstStyle/>
        <a:p>
          <a:endParaRPr lang="zh-CN" altLang="en-US"/>
        </a:p>
      </dgm:t>
    </dgm:pt>
    <dgm:pt modelId="{4FEEE53A-DA47-47EA-94C6-FD61BFD4759D}" type="sibTrans" cxnId="{8B9BF7BA-ED93-4FD3-ADDD-47C58B3B8064}">
      <dgm:prSet/>
      <dgm:spPr/>
      <dgm:t>
        <a:bodyPr/>
        <a:lstStyle/>
        <a:p>
          <a:endParaRPr lang="zh-CN" altLang="en-US"/>
        </a:p>
      </dgm:t>
    </dgm:pt>
    <dgm:pt modelId="{C0C2A2E0-4735-494E-93F5-4E525DEA4004}">
      <dgm:prSet phldrT="[文本]"/>
      <dgm:spPr/>
      <dgm:t>
        <a:bodyPr/>
        <a:lstStyle/>
        <a:p>
          <a:r>
            <a:rPr lang="zh-CN" altLang="en-US" dirty="0" smtClean="0"/>
            <a:t>确认借书</a:t>
          </a:r>
          <a:endParaRPr lang="zh-CN" altLang="en-US" dirty="0"/>
        </a:p>
      </dgm:t>
    </dgm:pt>
    <dgm:pt modelId="{FC1B67A1-5D2E-46DE-9B9E-AC32496DD078}" type="parTrans" cxnId="{5589E952-7B75-454B-BF22-E767BFCA88A8}">
      <dgm:prSet/>
      <dgm:spPr/>
      <dgm:t>
        <a:bodyPr/>
        <a:lstStyle/>
        <a:p>
          <a:endParaRPr lang="zh-CN" altLang="en-US"/>
        </a:p>
      </dgm:t>
    </dgm:pt>
    <dgm:pt modelId="{F4D9F0C3-B14C-4094-BA01-10489C04F2F1}" type="sibTrans" cxnId="{5589E952-7B75-454B-BF22-E767BFCA88A8}">
      <dgm:prSet/>
      <dgm:spPr/>
      <dgm:t>
        <a:bodyPr/>
        <a:lstStyle/>
        <a:p>
          <a:endParaRPr lang="zh-CN" altLang="en-US"/>
        </a:p>
      </dgm:t>
    </dgm:pt>
    <dgm:pt modelId="{0EEB9A8C-CB24-4BA1-B91A-C855E136A7B8}" type="pres">
      <dgm:prSet presAssocID="{DDAC0276-6B31-40D0-93EA-0E0DE6D56D2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E3A6A5A-11C0-4456-8897-7096DF157492}" type="pres">
      <dgm:prSet presAssocID="{9DDE291C-6C11-4707-8FEA-DF15F9D69CA7}" presName="root1" presStyleCnt="0"/>
      <dgm:spPr/>
    </dgm:pt>
    <dgm:pt modelId="{6AC17D58-D014-4200-BA3A-3AAF5471AB47}" type="pres">
      <dgm:prSet presAssocID="{9DDE291C-6C11-4707-8FEA-DF15F9D69CA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18FA50-C91D-4D80-A009-35049BD99685}" type="pres">
      <dgm:prSet presAssocID="{9DDE291C-6C11-4707-8FEA-DF15F9D69CA7}" presName="level2hierChild" presStyleCnt="0"/>
      <dgm:spPr/>
    </dgm:pt>
    <dgm:pt modelId="{45E18D1D-CBE6-46A3-8B27-D7DB64B214F5}" type="pres">
      <dgm:prSet presAssocID="{96838CCC-1B30-4386-AC2B-87DDB59BB7D9}" presName="conn2-1" presStyleLbl="parChTrans1D2" presStyleIdx="0" presStyleCnt="6"/>
      <dgm:spPr/>
      <dgm:t>
        <a:bodyPr/>
        <a:lstStyle/>
        <a:p>
          <a:endParaRPr lang="zh-CN" altLang="en-US"/>
        </a:p>
      </dgm:t>
    </dgm:pt>
    <dgm:pt modelId="{155985D8-5D36-493F-8B55-08F539BB6974}" type="pres">
      <dgm:prSet presAssocID="{96838CCC-1B30-4386-AC2B-87DDB59BB7D9}" presName="connTx" presStyleLbl="parChTrans1D2" presStyleIdx="0" presStyleCnt="6"/>
      <dgm:spPr/>
      <dgm:t>
        <a:bodyPr/>
        <a:lstStyle/>
        <a:p>
          <a:endParaRPr lang="zh-CN" altLang="en-US"/>
        </a:p>
      </dgm:t>
    </dgm:pt>
    <dgm:pt modelId="{05A1C46F-A15A-4D99-9867-D0D80EE665A5}" type="pres">
      <dgm:prSet presAssocID="{59700C37-38F8-42A4-A820-51855801E40C}" presName="root2" presStyleCnt="0"/>
      <dgm:spPr/>
    </dgm:pt>
    <dgm:pt modelId="{E8451C29-406A-4DC5-BA2C-88B3845E0648}" type="pres">
      <dgm:prSet presAssocID="{59700C37-38F8-42A4-A820-51855801E40C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53DD66-21E3-4BEE-AF7B-F000CCB725E1}" type="pres">
      <dgm:prSet presAssocID="{59700C37-38F8-42A4-A820-51855801E40C}" presName="level3hierChild" presStyleCnt="0"/>
      <dgm:spPr/>
    </dgm:pt>
    <dgm:pt modelId="{0E0988E3-8117-4F7B-823F-7491D406EA20}" type="pres">
      <dgm:prSet presAssocID="{09D0C705-07B6-44A7-A2FC-387D461118E2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BA543CA2-3A27-4EA0-A1FB-2A6BEA6B2A80}" type="pres">
      <dgm:prSet presAssocID="{09D0C705-07B6-44A7-A2FC-387D461118E2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D0A2719C-E096-4CFF-9941-194D02D3CB7D}" type="pres">
      <dgm:prSet presAssocID="{F348B3EC-4C76-439E-B668-5CAE86F40C40}" presName="root2" presStyleCnt="0"/>
      <dgm:spPr/>
    </dgm:pt>
    <dgm:pt modelId="{5DB481E3-704F-42AD-B0D0-BCB387C00F64}" type="pres">
      <dgm:prSet presAssocID="{F348B3EC-4C76-439E-B668-5CAE86F40C40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0532EC-AB67-4CA0-9734-E8A1CA416349}" type="pres">
      <dgm:prSet presAssocID="{F348B3EC-4C76-439E-B668-5CAE86F40C40}" presName="level3hierChild" presStyleCnt="0"/>
      <dgm:spPr/>
    </dgm:pt>
    <dgm:pt modelId="{2FA7554B-FE56-4709-A9FF-96F4DDF8FE2F}" type="pres">
      <dgm:prSet presAssocID="{5BA4D410-4ED8-4E0D-A03E-4C0186587BEC}" presName="conn2-1" presStyleLbl="parChTrans1D4" presStyleIdx="0" presStyleCnt="2"/>
      <dgm:spPr/>
      <dgm:t>
        <a:bodyPr/>
        <a:lstStyle/>
        <a:p>
          <a:endParaRPr lang="zh-CN" altLang="en-US"/>
        </a:p>
      </dgm:t>
    </dgm:pt>
    <dgm:pt modelId="{0CD4565B-9B0D-4CE2-B612-CDD762312D60}" type="pres">
      <dgm:prSet presAssocID="{5BA4D410-4ED8-4E0D-A03E-4C0186587BEC}" presName="connTx" presStyleLbl="parChTrans1D4" presStyleIdx="0" presStyleCnt="2"/>
      <dgm:spPr/>
      <dgm:t>
        <a:bodyPr/>
        <a:lstStyle/>
        <a:p>
          <a:endParaRPr lang="zh-CN" altLang="en-US"/>
        </a:p>
      </dgm:t>
    </dgm:pt>
    <dgm:pt modelId="{04D030FA-7ECE-40FC-8C1D-69C1FCA7FA96}" type="pres">
      <dgm:prSet presAssocID="{84ED0CD4-7517-4640-8DAA-500110822B7C}" presName="root2" presStyleCnt="0"/>
      <dgm:spPr/>
    </dgm:pt>
    <dgm:pt modelId="{861A8131-627A-4E9D-8E7B-D63131BC8859}" type="pres">
      <dgm:prSet presAssocID="{84ED0CD4-7517-4640-8DAA-500110822B7C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7DE136-05CC-4014-8A1F-F875827D7F1D}" type="pres">
      <dgm:prSet presAssocID="{84ED0CD4-7517-4640-8DAA-500110822B7C}" presName="level3hierChild" presStyleCnt="0"/>
      <dgm:spPr/>
    </dgm:pt>
    <dgm:pt modelId="{247B2BDE-023A-4BB3-9AEA-E7DDD6428B50}" type="pres">
      <dgm:prSet presAssocID="{71666A77-1AF9-4B30-8E9F-5986C0791373}" presName="conn2-1" presStyleLbl="parChTrans1D4" presStyleIdx="1" presStyleCnt="2"/>
      <dgm:spPr/>
      <dgm:t>
        <a:bodyPr/>
        <a:lstStyle/>
        <a:p>
          <a:endParaRPr lang="zh-CN" altLang="en-US"/>
        </a:p>
      </dgm:t>
    </dgm:pt>
    <dgm:pt modelId="{0F9A2056-254F-4170-BDD4-F3D20F3C9360}" type="pres">
      <dgm:prSet presAssocID="{71666A77-1AF9-4B30-8E9F-5986C0791373}" presName="connTx" presStyleLbl="parChTrans1D4" presStyleIdx="1" presStyleCnt="2"/>
      <dgm:spPr/>
      <dgm:t>
        <a:bodyPr/>
        <a:lstStyle/>
        <a:p>
          <a:endParaRPr lang="zh-CN" altLang="en-US"/>
        </a:p>
      </dgm:t>
    </dgm:pt>
    <dgm:pt modelId="{CB5AE1D9-3FD5-4803-B4DE-A83286431AE6}" type="pres">
      <dgm:prSet presAssocID="{994A2DBD-535F-40A7-9A48-BC1C8C97661B}" presName="root2" presStyleCnt="0"/>
      <dgm:spPr/>
    </dgm:pt>
    <dgm:pt modelId="{5C801EA1-AAE2-4DE5-9459-9711BC909595}" type="pres">
      <dgm:prSet presAssocID="{994A2DBD-535F-40A7-9A48-BC1C8C97661B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C13A15-6F14-42F8-8CD0-748C5FAE0214}" type="pres">
      <dgm:prSet presAssocID="{994A2DBD-535F-40A7-9A48-BC1C8C97661B}" presName="level3hierChild" presStyleCnt="0"/>
      <dgm:spPr/>
    </dgm:pt>
    <dgm:pt modelId="{AB5FD544-E15E-4D22-BE0B-AD8CCC736F10}" type="pres">
      <dgm:prSet presAssocID="{7C9E97B0-20E6-4D22-AE2B-679D7A417AA8}" presName="conn2-1" presStyleLbl="parChTrans1D2" presStyleIdx="1" presStyleCnt="6"/>
      <dgm:spPr/>
      <dgm:t>
        <a:bodyPr/>
        <a:lstStyle/>
        <a:p>
          <a:endParaRPr lang="zh-CN" altLang="en-US"/>
        </a:p>
      </dgm:t>
    </dgm:pt>
    <dgm:pt modelId="{307D0B10-5B7D-4386-8613-300316C96A60}" type="pres">
      <dgm:prSet presAssocID="{7C9E97B0-20E6-4D22-AE2B-679D7A417AA8}" presName="connTx" presStyleLbl="parChTrans1D2" presStyleIdx="1" presStyleCnt="6"/>
      <dgm:spPr/>
      <dgm:t>
        <a:bodyPr/>
        <a:lstStyle/>
        <a:p>
          <a:endParaRPr lang="zh-CN" altLang="en-US"/>
        </a:p>
      </dgm:t>
    </dgm:pt>
    <dgm:pt modelId="{C75B9F33-0D2E-4ADB-AB23-C826AAE17A13}" type="pres">
      <dgm:prSet presAssocID="{E0DBD52B-D4BB-43FD-9E0A-BB2058DA0413}" presName="root2" presStyleCnt="0"/>
      <dgm:spPr/>
    </dgm:pt>
    <dgm:pt modelId="{58A2B9F8-3E69-4336-91C2-1FB2253820F1}" type="pres">
      <dgm:prSet presAssocID="{E0DBD52B-D4BB-43FD-9E0A-BB2058DA0413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04153C-B6F0-496F-84F6-264E7F21434F}" type="pres">
      <dgm:prSet presAssocID="{E0DBD52B-D4BB-43FD-9E0A-BB2058DA0413}" presName="level3hierChild" presStyleCnt="0"/>
      <dgm:spPr/>
    </dgm:pt>
    <dgm:pt modelId="{5FED4461-36AF-441C-9138-55AA7882050F}" type="pres">
      <dgm:prSet presAssocID="{7C61BD06-0966-47F7-8C4F-14366F95CDAA}" presName="conn2-1" presStyleLbl="parChTrans1D2" presStyleIdx="2" presStyleCnt="6"/>
      <dgm:spPr/>
      <dgm:t>
        <a:bodyPr/>
        <a:lstStyle/>
        <a:p>
          <a:endParaRPr lang="zh-CN" altLang="en-US"/>
        </a:p>
      </dgm:t>
    </dgm:pt>
    <dgm:pt modelId="{22C35F55-2AFC-44F5-85BA-56DD4C7F7B5C}" type="pres">
      <dgm:prSet presAssocID="{7C61BD06-0966-47F7-8C4F-14366F95CDAA}" presName="connTx" presStyleLbl="parChTrans1D2" presStyleIdx="2" presStyleCnt="6"/>
      <dgm:spPr/>
      <dgm:t>
        <a:bodyPr/>
        <a:lstStyle/>
        <a:p>
          <a:endParaRPr lang="zh-CN" altLang="en-US"/>
        </a:p>
      </dgm:t>
    </dgm:pt>
    <dgm:pt modelId="{A49E8C02-3AA3-45C0-8800-5076A42F8136}" type="pres">
      <dgm:prSet presAssocID="{884664BB-2448-4E3B-A9C3-E467AE42DAA0}" presName="root2" presStyleCnt="0"/>
      <dgm:spPr/>
    </dgm:pt>
    <dgm:pt modelId="{D60FD2F3-E5A2-44E8-93F2-7C3EF1F77C3E}" type="pres">
      <dgm:prSet presAssocID="{884664BB-2448-4E3B-A9C3-E467AE42DAA0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31726E-E2DA-47CD-A8B0-D189438BD58E}" type="pres">
      <dgm:prSet presAssocID="{884664BB-2448-4E3B-A9C3-E467AE42DAA0}" presName="level3hierChild" presStyleCnt="0"/>
      <dgm:spPr/>
    </dgm:pt>
    <dgm:pt modelId="{D27B2FE2-891E-48E4-B0AF-323E281DD564}" type="pres">
      <dgm:prSet presAssocID="{DE29D03B-1335-430A-9D86-E0650AB9909D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02488891-9995-461E-A366-DE4D5930A8BD}" type="pres">
      <dgm:prSet presAssocID="{DE29D03B-1335-430A-9D86-E0650AB9909D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A5F95F44-A1A3-47C1-8461-60FAFF764268}" type="pres">
      <dgm:prSet presAssocID="{04CD6684-5DA0-4A98-9B3A-501E0382DDF3}" presName="root2" presStyleCnt="0"/>
      <dgm:spPr/>
    </dgm:pt>
    <dgm:pt modelId="{A11D95F5-03DF-44BC-9B4D-38D91B2E19B7}" type="pres">
      <dgm:prSet presAssocID="{04CD6684-5DA0-4A98-9B3A-501E0382DDF3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6E218EC-B730-468B-9EBE-300F7140ABA2}" type="pres">
      <dgm:prSet presAssocID="{04CD6684-5DA0-4A98-9B3A-501E0382DDF3}" presName="level3hierChild" presStyleCnt="0"/>
      <dgm:spPr/>
    </dgm:pt>
    <dgm:pt modelId="{BC16E8D1-2044-4C5D-BEA8-BEBA63BBC23A}" type="pres">
      <dgm:prSet presAssocID="{FC1B67A1-5D2E-46DE-9B9E-AC32496DD078}" presName="conn2-1" presStyleLbl="parChTrans1D3" presStyleIdx="2" presStyleCnt="3"/>
      <dgm:spPr/>
      <dgm:t>
        <a:bodyPr/>
        <a:lstStyle/>
        <a:p>
          <a:endParaRPr lang="zh-CN" altLang="en-US"/>
        </a:p>
      </dgm:t>
    </dgm:pt>
    <dgm:pt modelId="{9E583325-BA0B-4C3A-8453-1D9902AD8215}" type="pres">
      <dgm:prSet presAssocID="{FC1B67A1-5D2E-46DE-9B9E-AC32496DD078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CBED7C60-067F-4D4A-9D2F-E8624179CC6F}" type="pres">
      <dgm:prSet presAssocID="{C0C2A2E0-4735-494E-93F5-4E525DEA4004}" presName="root2" presStyleCnt="0"/>
      <dgm:spPr/>
    </dgm:pt>
    <dgm:pt modelId="{FEAA3E0C-72CC-424D-83B1-7E8620761363}" type="pres">
      <dgm:prSet presAssocID="{C0C2A2E0-4735-494E-93F5-4E525DEA4004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DF14FB-0F20-484E-A7F0-C4287946D982}" type="pres">
      <dgm:prSet presAssocID="{C0C2A2E0-4735-494E-93F5-4E525DEA4004}" presName="level3hierChild" presStyleCnt="0"/>
      <dgm:spPr/>
    </dgm:pt>
    <dgm:pt modelId="{CC0753FB-7830-4B94-89AB-35F5BF2E3F65}" type="pres">
      <dgm:prSet presAssocID="{E8A2A6DB-75DD-4916-9948-5D1486DFE9E3}" presName="conn2-1" presStyleLbl="parChTrans1D2" presStyleIdx="3" presStyleCnt="6"/>
      <dgm:spPr/>
      <dgm:t>
        <a:bodyPr/>
        <a:lstStyle/>
        <a:p>
          <a:endParaRPr lang="zh-CN" altLang="en-US"/>
        </a:p>
      </dgm:t>
    </dgm:pt>
    <dgm:pt modelId="{F7117D60-5182-4324-B52F-6F59878AF472}" type="pres">
      <dgm:prSet presAssocID="{E8A2A6DB-75DD-4916-9948-5D1486DFE9E3}" presName="connTx" presStyleLbl="parChTrans1D2" presStyleIdx="3" presStyleCnt="6"/>
      <dgm:spPr/>
      <dgm:t>
        <a:bodyPr/>
        <a:lstStyle/>
        <a:p>
          <a:endParaRPr lang="zh-CN" altLang="en-US"/>
        </a:p>
      </dgm:t>
    </dgm:pt>
    <dgm:pt modelId="{FBD58663-6ED9-44EF-B76C-190782F8EFD0}" type="pres">
      <dgm:prSet presAssocID="{626FF3D4-036E-4EA4-9622-8EB1557E5FA6}" presName="root2" presStyleCnt="0"/>
      <dgm:spPr/>
    </dgm:pt>
    <dgm:pt modelId="{DA4F1AB9-5455-4FC1-8331-5C59D2196305}" type="pres">
      <dgm:prSet presAssocID="{626FF3D4-036E-4EA4-9622-8EB1557E5FA6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26A3A03-A3AB-42F4-9813-A4BC4CF111F9}" type="pres">
      <dgm:prSet presAssocID="{626FF3D4-036E-4EA4-9622-8EB1557E5FA6}" presName="level3hierChild" presStyleCnt="0"/>
      <dgm:spPr/>
    </dgm:pt>
    <dgm:pt modelId="{9A7C46F8-3558-463F-AD52-DCE52C656A90}" type="pres">
      <dgm:prSet presAssocID="{4A23C2E1-CC31-4B15-978C-FE3C5658C0F7}" presName="conn2-1" presStyleLbl="parChTrans1D2" presStyleIdx="4" presStyleCnt="6"/>
      <dgm:spPr/>
      <dgm:t>
        <a:bodyPr/>
        <a:lstStyle/>
        <a:p>
          <a:endParaRPr lang="zh-CN" altLang="en-US"/>
        </a:p>
      </dgm:t>
    </dgm:pt>
    <dgm:pt modelId="{0F6B2CBD-43B6-46C1-804E-5398C8A1169A}" type="pres">
      <dgm:prSet presAssocID="{4A23C2E1-CC31-4B15-978C-FE3C5658C0F7}" presName="connTx" presStyleLbl="parChTrans1D2" presStyleIdx="4" presStyleCnt="6"/>
      <dgm:spPr/>
      <dgm:t>
        <a:bodyPr/>
        <a:lstStyle/>
        <a:p>
          <a:endParaRPr lang="zh-CN" altLang="en-US"/>
        </a:p>
      </dgm:t>
    </dgm:pt>
    <dgm:pt modelId="{186492C0-5EAB-4D8A-94F4-A06D532C540D}" type="pres">
      <dgm:prSet presAssocID="{8E73AC70-63F3-4FF5-9850-F0F386F7E113}" presName="root2" presStyleCnt="0"/>
      <dgm:spPr/>
    </dgm:pt>
    <dgm:pt modelId="{B6E4A4EF-DBE4-465A-BE47-3BF7FE998FE6}" type="pres">
      <dgm:prSet presAssocID="{8E73AC70-63F3-4FF5-9850-F0F386F7E113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4CD99E-E9FF-48FF-A035-4CF3123F85C2}" type="pres">
      <dgm:prSet presAssocID="{8E73AC70-63F3-4FF5-9850-F0F386F7E113}" presName="level3hierChild" presStyleCnt="0"/>
      <dgm:spPr/>
    </dgm:pt>
    <dgm:pt modelId="{E73C5E42-3A49-4542-85BA-0A241E036237}" type="pres">
      <dgm:prSet presAssocID="{646969CE-CF0D-49F6-BCDF-26C86C6E2575}" presName="conn2-1" presStyleLbl="parChTrans1D2" presStyleIdx="5" presStyleCnt="6"/>
      <dgm:spPr/>
      <dgm:t>
        <a:bodyPr/>
        <a:lstStyle/>
        <a:p>
          <a:endParaRPr lang="zh-CN" altLang="en-US"/>
        </a:p>
      </dgm:t>
    </dgm:pt>
    <dgm:pt modelId="{BA271441-94F3-48F7-B720-5F91EF905866}" type="pres">
      <dgm:prSet presAssocID="{646969CE-CF0D-49F6-BCDF-26C86C6E2575}" presName="connTx" presStyleLbl="parChTrans1D2" presStyleIdx="5" presStyleCnt="6"/>
      <dgm:spPr/>
      <dgm:t>
        <a:bodyPr/>
        <a:lstStyle/>
        <a:p>
          <a:endParaRPr lang="zh-CN" altLang="en-US"/>
        </a:p>
      </dgm:t>
    </dgm:pt>
    <dgm:pt modelId="{F5C2CD9D-35A2-4B37-AD56-EDA5D1618509}" type="pres">
      <dgm:prSet presAssocID="{29888548-9141-4296-AF3D-C1E10488A158}" presName="root2" presStyleCnt="0"/>
      <dgm:spPr/>
    </dgm:pt>
    <dgm:pt modelId="{5F4AC6EB-61C2-41C3-A668-7AD595340904}" type="pres">
      <dgm:prSet presAssocID="{29888548-9141-4296-AF3D-C1E10488A158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1FCC3D7-9510-4546-A7F8-D88EC9CBA050}" type="pres">
      <dgm:prSet presAssocID="{29888548-9141-4296-AF3D-C1E10488A158}" presName="level3hierChild" presStyleCnt="0"/>
      <dgm:spPr/>
    </dgm:pt>
  </dgm:ptLst>
  <dgm:cxnLst>
    <dgm:cxn modelId="{74112E41-53D6-4540-96ED-707259D90405}" srcId="{F348B3EC-4C76-439E-B668-5CAE86F40C40}" destId="{994A2DBD-535F-40A7-9A48-BC1C8C97661B}" srcOrd="1" destOrd="0" parTransId="{71666A77-1AF9-4B30-8E9F-5986C0791373}" sibTransId="{DF2032E5-4A3F-4BEA-954B-AF3EB56C44D0}"/>
    <dgm:cxn modelId="{6D50CF48-7EC7-4EEB-A025-E12A0715C56F}" type="presOf" srcId="{09D0C705-07B6-44A7-A2FC-387D461118E2}" destId="{0E0988E3-8117-4F7B-823F-7491D406EA20}" srcOrd="0" destOrd="0" presId="urn:microsoft.com/office/officeart/2005/8/layout/hierarchy2"/>
    <dgm:cxn modelId="{05902940-A5A2-455D-8EE9-3F825B0EC04C}" type="presOf" srcId="{E8A2A6DB-75DD-4916-9948-5D1486DFE9E3}" destId="{F7117D60-5182-4324-B52F-6F59878AF472}" srcOrd="1" destOrd="0" presId="urn:microsoft.com/office/officeart/2005/8/layout/hierarchy2"/>
    <dgm:cxn modelId="{3CDA86DA-886B-40B0-B1F1-1642A25D43E8}" type="presOf" srcId="{7C61BD06-0966-47F7-8C4F-14366F95CDAA}" destId="{5FED4461-36AF-441C-9138-55AA7882050F}" srcOrd="0" destOrd="0" presId="urn:microsoft.com/office/officeart/2005/8/layout/hierarchy2"/>
    <dgm:cxn modelId="{F6995B40-05DB-47A8-9390-9434B4C5AB75}" type="presOf" srcId="{5BA4D410-4ED8-4E0D-A03E-4C0186587BEC}" destId="{2FA7554B-FE56-4709-A9FF-96F4DDF8FE2F}" srcOrd="0" destOrd="0" presId="urn:microsoft.com/office/officeart/2005/8/layout/hierarchy2"/>
    <dgm:cxn modelId="{DFFD23B1-15AC-4B78-8385-0120B7FAA670}" type="presOf" srcId="{DE29D03B-1335-430A-9D86-E0650AB9909D}" destId="{02488891-9995-461E-A366-DE4D5930A8BD}" srcOrd="1" destOrd="0" presId="urn:microsoft.com/office/officeart/2005/8/layout/hierarchy2"/>
    <dgm:cxn modelId="{5F2FC2F1-1ECD-41FF-8B03-65B07E2B5604}" type="presOf" srcId="{F348B3EC-4C76-439E-B668-5CAE86F40C40}" destId="{5DB481E3-704F-42AD-B0D0-BCB387C00F64}" srcOrd="0" destOrd="0" presId="urn:microsoft.com/office/officeart/2005/8/layout/hierarchy2"/>
    <dgm:cxn modelId="{CEC5FF10-6B08-4B9A-863E-AD4BD5E0B52E}" srcId="{DDAC0276-6B31-40D0-93EA-0E0DE6D56D26}" destId="{9DDE291C-6C11-4707-8FEA-DF15F9D69CA7}" srcOrd="0" destOrd="0" parTransId="{7B605E55-3022-4681-87BE-D24D8E5BC4EA}" sibTransId="{6F3B0F32-9DD5-4907-BF4C-345B403092B5}"/>
    <dgm:cxn modelId="{8B9BF7BA-ED93-4FD3-ADDD-47C58B3B8064}" srcId="{884664BB-2448-4E3B-A9C3-E467AE42DAA0}" destId="{04CD6684-5DA0-4A98-9B3A-501E0382DDF3}" srcOrd="0" destOrd="0" parTransId="{DE29D03B-1335-430A-9D86-E0650AB9909D}" sibTransId="{4FEEE53A-DA47-47EA-94C6-FD61BFD4759D}"/>
    <dgm:cxn modelId="{9517824C-74D8-4248-970D-202D965D5134}" srcId="{59700C37-38F8-42A4-A820-51855801E40C}" destId="{F348B3EC-4C76-439E-B668-5CAE86F40C40}" srcOrd="0" destOrd="0" parTransId="{09D0C705-07B6-44A7-A2FC-387D461118E2}" sibTransId="{C1E8AA77-3A87-47E4-9454-1F4339E05E7C}"/>
    <dgm:cxn modelId="{AC1C70E9-F5D3-4007-8455-86B8C59A29B0}" type="presOf" srcId="{994A2DBD-535F-40A7-9A48-BC1C8C97661B}" destId="{5C801EA1-AAE2-4DE5-9459-9711BC909595}" srcOrd="0" destOrd="0" presId="urn:microsoft.com/office/officeart/2005/8/layout/hierarchy2"/>
    <dgm:cxn modelId="{B22E05AA-9B4B-44A4-9498-00F2D55664DC}" type="presOf" srcId="{96838CCC-1B30-4386-AC2B-87DDB59BB7D9}" destId="{45E18D1D-CBE6-46A3-8B27-D7DB64B214F5}" srcOrd="0" destOrd="0" presId="urn:microsoft.com/office/officeart/2005/8/layout/hierarchy2"/>
    <dgm:cxn modelId="{F38CDB06-91DC-4878-83C1-DC6F01417FB8}" type="presOf" srcId="{96838CCC-1B30-4386-AC2B-87DDB59BB7D9}" destId="{155985D8-5D36-493F-8B55-08F539BB6974}" srcOrd="1" destOrd="0" presId="urn:microsoft.com/office/officeart/2005/8/layout/hierarchy2"/>
    <dgm:cxn modelId="{21583A6C-4FF7-4C85-8BB3-5C61A50528C9}" type="presOf" srcId="{7C9E97B0-20E6-4D22-AE2B-679D7A417AA8}" destId="{AB5FD544-E15E-4D22-BE0B-AD8CCC736F10}" srcOrd="0" destOrd="0" presId="urn:microsoft.com/office/officeart/2005/8/layout/hierarchy2"/>
    <dgm:cxn modelId="{DA9F1F7F-359F-4236-A7A7-C172C6FF0433}" type="presOf" srcId="{C0C2A2E0-4735-494E-93F5-4E525DEA4004}" destId="{FEAA3E0C-72CC-424D-83B1-7E8620761363}" srcOrd="0" destOrd="0" presId="urn:microsoft.com/office/officeart/2005/8/layout/hierarchy2"/>
    <dgm:cxn modelId="{0CD6CBBB-96BD-4C43-A80E-4529816D3F35}" type="presOf" srcId="{71666A77-1AF9-4B30-8E9F-5986C0791373}" destId="{0F9A2056-254F-4170-BDD4-F3D20F3C9360}" srcOrd="1" destOrd="0" presId="urn:microsoft.com/office/officeart/2005/8/layout/hierarchy2"/>
    <dgm:cxn modelId="{BEE1B01D-7641-439B-954B-0562A24D6998}" type="presOf" srcId="{29888548-9141-4296-AF3D-C1E10488A158}" destId="{5F4AC6EB-61C2-41C3-A668-7AD595340904}" srcOrd="0" destOrd="0" presId="urn:microsoft.com/office/officeart/2005/8/layout/hierarchy2"/>
    <dgm:cxn modelId="{C11E58DE-8F11-49BC-B932-C5C5CF00B1EA}" type="presOf" srcId="{84ED0CD4-7517-4640-8DAA-500110822B7C}" destId="{861A8131-627A-4E9D-8E7B-D63131BC8859}" srcOrd="0" destOrd="0" presId="urn:microsoft.com/office/officeart/2005/8/layout/hierarchy2"/>
    <dgm:cxn modelId="{E531F517-2B66-493A-95DE-496AA2A88A29}" type="presOf" srcId="{646969CE-CF0D-49F6-BCDF-26C86C6E2575}" destId="{E73C5E42-3A49-4542-85BA-0A241E036237}" srcOrd="0" destOrd="0" presId="urn:microsoft.com/office/officeart/2005/8/layout/hierarchy2"/>
    <dgm:cxn modelId="{CA3B862A-321A-4B1B-84F4-7B6862606F31}" type="presOf" srcId="{E8A2A6DB-75DD-4916-9948-5D1486DFE9E3}" destId="{CC0753FB-7830-4B94-89AB-35F5BF2E3F65}" srcOrd="0" destOrd="0" presId="urn:microsoft.com/office/officeart/2005/8/layout/hierarchy2"/>
    <dgm:cxn modelId="{9C3FF830-6712-4F2E-AD2E-4CC62098F32A}" type="presOf" srcId="{646969CE-CF0D-49F6-BCDF-26C86C6E2575}" destId="{BA271441-94F3-48F7-B720-5F91EF905866}" srcOrd="1" destOrd="0" presId="urn:microsoft.com/office/officeart/2005/8/layout/hierarchy2"/>
    <dgm:cxn modelId="{39AFCB8E-6D2E-4B42-A13F-0BDF46B0A9A3}" type="presOf" srcId="{7C9E97B0-20E6-4D22-AE2B-679D7A417AA8}" destId="{307D0B10-5B7D-4386-8613-300316C96A60}" srcOrd="1" destOrd="0" presId="urn:microsoft.com/office/officeart/2005/8/layout/hierarchy2"/>
    <dgm:cxn modelId="{D1C4C7AB-7A77-4DD6-A32E-90CC5AE4B963}" type="presOf" srcId="{8E73AC70-63F3-4FF5-9850-F0F386F7E113}" destId="{B6E4A4EF-DBE4-465A-BE47-3BF7FE998FE6}" srcOrd="0" destOrd="0" presId="urn:microsoft.com/office/officeart/2005/8/layout/hierarchy2"/>
    <dgm:cxn modelId="{5589E952-7B75-454B-BF22-E767BFCA88A8}" srcId="{884664BB-2448-4E3B-A9C3-E467AE42DAA0}" destId="{C0C2A2E0-4735-494E-93F5-4E525DEA4004}" srcOrd="1" destOrd="0" parTransId="{FC1B67A1-5D2E-46DE-9B9E-AC32496DD078}" sibTransId="{F4D9F0C3-B14C-4094-BA01-10489C04F2F1}"/>
    <dgm:cxn modelId="{8DFC9A8C-F79E-447C-9849-4C78AB81FC78}" type="presOf" srcId="{04CD6684-5DA0-4A98-9B3A-501E0382DDF3}" destId="{A11D95F5-03DF-44BC-9B4D-38D91B2E19B7}" srcOrd="0" destOrd="0" presId="urn:microsoft.com/office/officeart/2005/8/layout/hierarchy2"/>
    <dgm:cxn modelId="{75BEAE20-706A-4475-B55F-34890BC6D03E}" srcId="{9DDE291C-6C11-4707-8FEA-DF15F9D69CA7}" destId="{E0DBD52B-D4BB-43FD-9E0A-BB2058DA0413}" srcOrd="1" destOrd="0" parTransId="{7C9E97B0-20E6-4D22-AE2B-679D7A417AA8}" sibTransId="{E770C60E-6886-42EB-9FEF-CB39ED8B4BC7}"/>
    <dgm:cxn modelId="{B382B90B-22A4-4FDB-B00D-6C66E6B046FC}" type="presOf" srcId="{626FF3D4-036E-4EA4-9622-8EB1557E5FA6}" destId="{DA4F1AB9-5455-4FC1-8331-5C59D2196305}" srcOrd="0" destOrd="0" presId="urn:microsoft.com/office/officeart/2005/8/layout/hierarchy2"/>
    <dgm:cxn modelId="{5894AE7B-4B77-46E5-A480-ED8E2CFEBBBA}" type="presOf" srcId="{09D0C705-07B6-44A7-A2FC-387D461118E2}" destId="{BA543CA2-3A27-4EA0-A1FB-2A6BEA6B2A80}" srcOrd="1" destOrd="0" presId="urn:microsoft.com/office/officeart/2005/8/layout/hierarchy2"/>
    <dgm:cxn modelId="{5716C99F-2972-4A71-9024-D126D89345FC}" srcId="{F348B3EC-4C76-439E-B668-5CAE86F40C40}" destId="{84ED0CD4-7517-4640-8DAA-500110822B7C}" srcOrd="0" destOrd="0" parTransId="{5BA4D410-4ED8-4E0D-A03E-4C0186587BEC}" sibTransId="{BFBC7BE4-8D06-44D5-BA19-CC904651A685}"/>
    <dgm:cxn modelId="{DD11FEA6-AC32-48AD-A258-CA2B2D1F61C5}" type="presOf" srcId="{5BA4D410-4ED8-4E0D-A03E-4C0186587BEC}" destId="{0CD4565B-9B0D-4CE2-B612-CDD762312D60}" srcOrd="1" destOrd="0" presId="urn:microsoft.com/office/officeart/2005/8/layout/hierarchy2"/>
    <dgm:cxn modelId="{86ABA038-5F41-4E3B-8265-52AEDB9A3E67}" type="presOf" srcId="{4A23C2E1-CC31-4B15-978C-FE3C5658C0F7}" destId="{9A7C46F8-3558-463F-AD52-DCE52C656A90}" srcOrd="0" destOrd="0" presId="urn:microsoft.com/office/officeart/2005/8/layout/hierarchy2"/>
    <dgm:cxn modelId="{68B490FB-6917-460D-843C-CDFA71ADCDA8}" srcId="{9DDE291C-6C11-4707-8FEA-DF15F9D69CA7}" destId="{59700C37-38F8-42A4-A820-51855801E40C}" srcOrd="0" destOrd="0" parTransId="{96838CCC-1B30-4386-AC2B-87DDB59BB7D9}" sibTransId="{3BCDF5E8-A0AE-4492-9163-D7A33BB7B6A8}"/>
    <dgm:cxn modelId="{6165EA81-E429-4A19-9E13-B04A4CE87421}" type="presOf" srcId="{DDAC0276-6B31-40D0-93EA-0E0DE6D56D26}" destId="{0EEB9A8C-CB24-4BA1-B91A-C855E136A7B8}" srcOrd="0" destOrd="0" presId="urn:microsoft.com/office/officeart/2005/8/layout/hierarchy2"/>
    <dgm:cxn modelId="{BADF72D4-3F64-4EB1-BDDC-D1A45936D893}" type="presOf" srcId="{9DDE291C-6C11-4707-8FEA-DF15F9D69CA7}" destId="{6AC17D58-D014-4200-BA3A-3AAF5471AB47}" srcOrd="0" destOrd="0" presId="urn:microsoft.com/office/officeart/2005/8/layout/hierarchy2"/>
    <dgm:cxn modelId="{5F55CD1C-C84E-4645-A09F-751D1DECBDC5}" type="presOf" srcId="{DE29D03B-1335-430A-9D86-E0650AB9909D}" destId="{D27B2FE2-891E-48E4-B0AF-323E281DD564}" srcOrd="0" destOrd="0" presId="urn:microsoft.com/office/officeart/2005/8/layout/hierarchy2"/>
    <dgm:cxn modelId="{BB65D218-74C5-4391-832C-9FC949A03D98}" srcId="{9DDE291C-6C11-4707-8FEA-DF15F9D69CA7}" destId="{8E73AC70-63F3-4FF5-9850-F0F386F7E113}" srcOrd="4" destOrd="0" parTransId="{4A23C2E1-CC31-4B15-978C-FE3C5658C0F7}" sibTransId="{55C43D00-169A-4DB3-BF99-C31CCF3C9868}"/>
    <dgm:cxn modelId="{B7B3F28B-D21A-4F4B-8040-A8A96C4AC715}" srcId="{9DDE291C-6C11-4707-8FEA-DF15F9D69CA7}" destId="{884664BB-2448-4E3B-A9C3-E467AE42DAA0}" srcOrd="2" destOrd="0" parTransId="{7C61BD06-0966-47F7-8C4F-14366F95CDAA}" sibTransId="{104CB167-0142-4763-8BE3-E9B3E1994BB6}"/>
    <dgm:cxn modelId="{424579FC-5F3D-44C1-93D7-03ED2972468E}" srcId="{9DDE291C-6C11-4707-8FEA-DF15F9D69CA7}" destId="{29888548-9141-4296-AF3D-C1E10488A158}" srcOrd="5" destOrd="0" parTransId="{646969CE-CF0D-49F6-BCDF-26C86C6E2575}" sibTransId="{B8D6BB49-5A05-4C36-9BBE-CF217772328A}"/>
    <dgm:cxn modelId="{2210B5A4-1764-4499-9F00-DC9CF4B10B37}" type="presOf" srcId="{E0DBD52B-D4BB-43FD-9E0A-BB2058DA0413}" destId="{58A2B9F8-3E69-4336-91C2-1FB2253820F1}" srcOrd="0" destOrd="0" presId="urn:microsoft.com/office/officeart/2005/8/layout/hierarchy2"/>
    <dgm:cxn modelId="{50882160-7A61-4AF3-AC3A-3FF4423DF5C1}" type="presOf" srcId="{884664BB-2448-4E3B-A9C3-E467AE42DAA0}" destId="{D60FD2F3-E5A2-44E8-93F2-7C3EF1F77C3E}" srcOrd="0" destOrd="0" presId="urn:microsoft.com/office/officeart/2005/8/layout/hierarchy2"/>
    <dgm:cxn modelId="{F39DAF72-7B4B-403A-9875-5B945DBD13EA}" type="presOf" srcId="{4A23C2E1-CC31-4B15-978C-FE3C5658C0F7}" destId="{0F6B2CBD-43B6-46C1-804E-5398C8A1169A}" srcOrd="1" destOrd="0" presId="urn:microsoft.com/office/officeart/2005/8/layout/hierarchy2"/>
    <dgm:cxn modelId="{FF4A14E2-6F2A-42B5-A506-71E8D3EB803F}" type="presOf" srcId="{FC1B67A1-5D2E-46DE-9B9E-AC32496DD078}" destId="{9E583325-BA0B-4C3A-8453-1D9902AD8215}" srcOrd="1" destOrd="0" presId="urn:microsoft.com/office/officeart/2005/8/layout/hierarchy2"/>
    <dgm:cxn modelId="{09BAD5A8-E6F5-4468-8C3F-2CDA701427F5}" type="presOf" srcId="{FC1B67A1-5D2E-46DE-9B9E-AC32496DD078}" destId="{BC16E8D1-2044-4C5D-BEA8-BEBA63BBC23A}" srcOrd="0" destOrd="0" presId="urn:microsoft.com/office/officeart/2005/8/layout/hierarchy2"/>
    <dgm:cxn modelId="{3B85A3E0-D412-49BB-AB68-143D9518BAC0}" srcId="{9DDE291C-6C11-4707-8FEA-DF15F9D69CA7}" destId="{626FF3D4-036E-4EA4-9622-8EB1557E5FA6}" srcOrd="3" destOrd="0" parTransId="{E8A2A6DB-75DD-4916-9948-5D1486DFE9E3}" sibTransId="{72793D41-6D12-4CD8-8F41-12DDDE08EE92}"/>
    <dgm:cxn modelId="{AE3D8C4C-2A74-4BF6-8A2D-324FBE4ED70D}" type="presOf" srcId="{59700C37-38F8-42A4-A820-51855801E40C}" destId="{E8451C29-406A-4DC5-BA2C-88B3845E0648}" srcOrd="0" destOrd="0" presId="urn:microsoft.com/office/officeart/2005/8/layout/hierarchy2"/>
    <dgm:cxn modelId="{CD83621B-2A53-485D-A63E-E74BB0435AE0}" type="presOf" srcId="{71666A77-1AF9-4B30-8E9F-5986C0791373}" destId="{247B2BDE-023A-4BB3-9AEA-E7DDD6428B50}" srcOrd="0" destOrd="0" presId="urn:microsoft.com/office/officeart/2005/8/layout/hierarchy2"/>
    <dgm:cxn modelId="{C452FC7E-6F90-4B4A-BA8B-8688579C86F2}" type="presOf" srcId="{7C61BD06-0966-47F7-8C4F-14366F95CDAA}" destId="{22C35F55-2AFC-44F5-85BA-56DD4C7F7B5C}" srcOrd="1" destOrd="0" presId="urn:microsoft.com/office/officeart/2005/8/layout/hierarchy2"/>
    <dgm:cxn modelId="{BA3B8FC6-D207-4022-9177-2F9072615DF9}" type="presParOf" srcId="{0EEB9A8C-CB24-4BA1-B91A-C855E136A7B8}" destId="{9E3A6A5A-11C0-4456-8897-7096DF157492}" srcOrd="0" destOrd="0" presId="urn:microsoft.com/office/officeart/2005/8/layout/hierarchy2"/>
    <dgm:cxn modelId="{F4406947-0360-4B0C-B17C-C2355B2325F5}" type="presParOf" srcId="{9E3A6A5A-11C0-4456-8897-7096DF157492}" destId="{6AC17D58-D014-4200-BA3A-3AAF5471AB47}" srcOrd="0" destOrd="0" presId="urn:microsoft.com/office/officeart/2005/8/layout/hierarchy2"/>
    <dgm:cxn modelId="{2E1ABC05-164D-4B09-8C41-9E12717499AE}" type="presParOf" srcId="{9E3A6A5A-11C0-4456-8897-7096DF157492}" destId="{2718FA50-C91D-4D80-A009-35049BD99685}" srcOrd="1" destOrd="0" presId="urn:microsoft.com/office/officeart/2005/8/layout/hierarchy2"/>
    <dgm:cxn modelId="{D3E63EB0-9B0D-43DB-B70F-F175F6E1731E}" type="presParOf" srcId="{2718FA50-C91D-4D80-A009-35049BD99685}" destId="{45E18D1D-CBE6-46A3-8B27-D7DB64B214F5}" srcOrd="0" destOrd="0" presId="urn:microsoft.com/office/officeart/2005/8/layout/hierarchy2"/>
    <dgm:cxn modelId="{6B70C45D-6D8F-4434-9016-F4F6DA2B9013}" type="presParOf" srcId="{45E18D1D-CBE6-46A3-8B27-D7DB64B214F5}" destId="{155985D8-5D36-493F-8B55-08F539BB6974}" srcOrd="0" destOrd="0" presId="urn:microsoft.com/office/officeart/2005/8/layout/hierarchy2"/>
    <dgm:cxn modelId="{A679FEEA-96AC-4614-8897-09DDA80317C3}" type="presParOf" srcId="{2718FA50-C91D-4D80-A009-35049BD99685}" destId="{05A1C46F-A15A-4D99-9867-D0D80EE665A5}" srcOrd="1" destOrd="0" presId="urn:microsoft.com/office/officeart/2005/8/layout/hierarchy2"/>
    <dgm:cxn modelId="{0DBE39D3-9867-4294-87B7-DB3801C563AC}" type="presParOf" srcId="{05A1C46F-A15A-4D99-9867-D0D80EE665A5}" destId="{E8451C29-406A-4DC5-BA2C-88B3845E0648}" srcOrd="0" destOrd="0" presId="urn:microsoft.com/office/officeart/2005/8/layout/hierarchy2"/>
    <dgm:cxn modelId="{832AE659-670D-49D6-968E-64A6D74237D6}" type="presParOf" srcId="{05A1C46F-A15A-4D99-9867-D0D80EE665A5}" destId="{F553DD66-21E3-4BEE-AF7B-F000CCB725E1}" srcOrd="1" destOrd="0" presId="urn:microsoft.com/office/officeart/2005/8/layout/hierarchy2"/>
    <dgm:cxn modelId="{942094C5-8957-40F7-811B-F1F46C1190B5}" type="presParOf" srcId="{F553DD66-21E3-4BEE-AF7B-F000CCB725E1}" destId="{0E0988E3-8117-4F7B-823F-7491D406EA20}" srcOrd="0" destOrd="0" presId="urn:microsoft.com/office/officeart/2005/8/layout/hierarchy2"/>
    <dgm:cxn modelId="{48DAE773-6BBB-46F0-B504-CAEAEDAAA7BD}" type="presParOf" srcId="{0E0988E3-8117-4F7B-823F-7491D406EA20}" destId="{BA543CA2-3A27-4EA0-A1FB-2A6BEA6B2A80}" srcOrd="0" destOrd="0" presId="urn:microsoft.com/office/officeart/2005/8/layout/hierarchy2"/>
    <dgm:cxn modelId="{BF10721C-AC64-44F2-A4EE-D5BC1918AA25}" type="presParOf" srcId="{F553DD66-21E3-4BEE-AF7B-F000CCB725E1}" destId="{D0A2719C-E096-4CFF-9941-194D02D3CB7D}" srcOrd="1" destOrd="0" presId="urn:microsoft.com/office/officeart/2005/8/layout/hierarchy2"/>
    <dgm:cxn modelId="{49BAEED2-9AC9-48DA-BCE2-DD6EE816EC7D}" type="presParOf" srcId="{D0A2719C-E096-4CFF-9941-194D02D3CB7D}" destId="{5DB481E3-704F-42AD-B0D0-BCB387C00F64}" srcOrd="0" destOrd="0" presId="urn:microsoft.com/office/officeart/2005/8/layout/hierarchy2"/>
    <dgm:cxn modelId="{B6B34BD6-D5D5-4DA6-88E4-4CAAAB4E3AF4}" type="presParOf" srcId="{D0A2719C-E096-4CFF-9941-194D02D3CB7D}" destId="{5C0532EC-AB67-4CA0-9734-E8A1CA416349}" srcOrd="1" destOrd="0" presId="urn:microsoft.com/office/officeart/2005/8/layout/hierarchy2"/>
    <dgm:cxn modelId="{B6B3D240-7B86-469F-BFED-5314019E7EFA}" type="presParOf" srcId="{5C0532EC-AB67-4CA0-9734-E8A1CA416349}" destId="{2FA7554B-FE56-4709-A9FF-96F4DDF8FE2F}" srcOrd="0" destOrd="0" presId="urn:microsoft.com/office/officeart/2005/8/layout/hierarchy2"/>
    <dgm:cxn modelId="{05C7D01A-50E8-4E8D-BF38-5EA0BE31DB0C}" type="presParOf" srcId="{2FA7554B-FE56-4709-A9FF-96F4DDF8FE2F}" destId="{0CD4565B-9B0D-4CE2-B612-CDD762312D60}" srcOrd="0" destOrd="0" presId="urn:microsoft.com/office/officeart/2005/8/layout/hierarchy2"/>
    <dgm:cxn modelId="{3B58BFF8-7694-4720-BDE5-907F9D319E9E}" type="presParOf" srcId="{5C0532EC-AB67-4CA0-9734-E8A1CA416349}" destId="{04D030FA-7ECE-40FC-8C1D-69C1FCA7FA96}" srcOrd="1" destOrd="0" presId="urn:microsoft.com/office/officeart/2005/8/layout/hierarchy2"/>
    <dgm:cxn modelId="{72C5DB03-6795-453C-9CCC-3842D6C69E2A}" type="presParOf" srcId="{04D030FA-7ECE-40FC-8C1D-69C1FCA7FA96}" destId="{861A8131-627A-4E9D-8E7B-D63131BC8859}" srcOrd="0" destOrd="0" presId="urn:microsoft.com/office/officeart/2005/8/layout/hierarchy2"/>
    <dgm:cxn modelId="{A14772CC-3768-4570-B665-D3BB7C56D44A}" type="presParOf" srcId="{04D030FA-7ECE-40FC-8C1D-69C1FCA7FA96}" destId="{DD7DE136-05CC-4014-8A1F-F875827D7F1D}" srcOrd="1" destOrd="0" presId="urn:microsoft.com/office/officeart/2005/8/layout/hierarchy2"/>
    <dgm:cxn modelId="{DD60A336-4344-4798-AE2F-A5CDD6A87C81}" type="presParOf" srcId="{5C0532EC-AB67-4CA0-9734-E8A1CA416349}" destId="{247B2BDE-023A-4BB3-9AEA-E7DDD6428B50}" srcOrd="2" destOrd="0" presId="urn:microsoft.com/office/officeart/2005/8/layout/hierarchy2"/>
    <dgm:cxn modelId="{BFACE37A-C80A-402F-97D8-B7F1D2C033D7}" type="presParOf" srcId="{247B2BDE-023A-4BB3-9AEA-E7DDD6428B50}" destId="{0F9A2056-254F-4170-BDD4-F3D20F3C9360}" srcOrd="0" destOrd="0" presId="urn:microsoft.com/office/officeart/2005/8/layout/hierarchy2"/>
    <dgm:cxn modelId="{489D64A4-F04F-4D24-82DF-54B8401A2C76}" type="presParOf" srcId="{5C0532EC-AB67-4CA0-9734-E8A1CA416349}" destId="{CB5AE1D9-3FD5-4803-B4DE-A83286431AE6}" srcOrd="3" destOrd="0" presId="urn:microsoft.com/office/officeart/2005/8/layout/hierarchy2"/>
    <dgm:cxn modelId="{6CA25093-A404-4317-A65F-A60D2EFBB4FE}" type="presParOf" srcId="{CB5AE1D9-3FD5-4803-B4DE-A83286431AE6}" destId="{5C801EA1-AAE2-4DE5-9459-9711BC909595}" srcOrd="0" destOrd="0" presId="urn:microsoft.com/office/officeart/2005/8/layout/hierarchy2"/>
    <dgm:cxn modelId="{647A1E8F-8877-4145-9952-BBAA526195CF}" type="presParOf" srcId="{CB5AE1D9-3FD5-4803-B4DE-A83286431AE6}" destId="{4BC13A15-6F14-42F8-8CD0-748C5FAE0214}" srcOrd="1" destOrd="0" presId="urn:microsoft.com/office/officeart/2005/8/layout/hierarchy2"/>
    <dgm:cxn modelId="{82B86AB4-233E-489D-BD6C-8C11865188FC}" type="presParOf" srcId="{2718FA50-C91D-4D80-A009-35049BD99685}" destId="{AB5FD544-E15E-4D22-BE0B-AD8CCC736F10}" srcOrd="2" destOrd="0" presId="urn:microsoft.com/office/officeart/2005/8/layout/hierarchy2"/>
    <dgm:cxn modelId="{2C50E3AC-04CB-48FE-9D6E-A7525B0F1D84}" type="presParOf" srcId="{AB5FD544-E15E-4D22-BE0B-AD8CCC736F10}" destId="{307D0B10-5B7D-4386-8613-300316C96A60}" srcOrd="0" destOrd="0" presId="urn:microsoft.com/office/officeart/2005/8/layout/hierarchy2"/>
    <dgm:cxn modelId="{BDF12DA1-D051-4F35-984C-F91466C131E8}" type="presParOf" srcId="{2718FA50-C91D-4D80-A009-35049BD99685}" destId="{C75B9F33-0D2E-4ADB-AB23-C826AAE17A13}" srcOrd="3" destOrd="0" presId="urn:microsoft.com/office/officeart/2005/8/layout/hierarchy2"/>
    <dgm:cxn modelId="{0914D443-32DE-4A91-972E-03124A7B2686}" type="presParOf" srcId="{C75B9F33-0D2E-4ADB-AB23-C826AAE17A13}" destId="{58A2B9F8-3E69-4336-91C2-1FB2253820F1}" srcOrd="0" destOrd="0" presId="urn:microsoft.com/office/officeart/2005/8/layout/hierarchy2"/>
    <dgm:cxn modelId="{A7E54EBD-704C-484A-83A5-988A4C2BB23C}" type="presParOf" srcId="{C75B9F33-0D2E-4ADB-AB23-C826AAE17A13}" destId="{4104153C-B6F0-496F-84F6-264E7F21434F}" srcOrd="1" destOrd="0" presId="urn:microsoft.com/office/officeart/2005/8/layout/hierarchy2"/>
    <dgm:cxn modelId="{B4291C89-B947-4539-B2AE-82AA9858BD2B}" type="presParOf" srcId="{2718FA50-C91D-4D80-A009-35049BD99685}" destId="{5FED4461-36AF-441C-9138-55AA7882050F}" srcOrd="4" destOrd="0" presId="urn:microsoft.com/office/officeart/2005/8/layout/hierarchy2"/>
    <dgm:cxn modelId="{31D74421-72FA-4418-85EF-4E6C59A9424A}" type="presParOf" srcId="{5FED4461-36AF-441C-9138-55AA7882050F}" destId="{22C35F55-2AFC-44F5-85BA-56DD4C7F7B5C}" srcOrd="0" destOrd="0" presId="urn:microsoft.com/office/officeart/2005/8/layout/hierarchy2"/>
    <dgm:cxn modelId="{60B9E4F2-598F-4C90-A2C5-F7C679E9AC08}" type="presParOf" srcId="{2718FA50-C91D-4D80-A009-35049BD99685}" destId="{A49E8C02-3AA3-45C0-8800-5076A42F8136}" srcOrd="5" destOrd="0" presId="urn:microsoft.com/office/officeart/2005/8/layout/hierarchy2"/>
    <dgm:cxn modelId="{F842F16C-AF07-4417-8C94-0F23D60B8BEA}" type="presParOf" srcId="{A49E8C02-3AA3-45C0-8800-5076A42F8136}" destId="{D60FD2F3-E5A2-44E8-93F2-7C3EF1F77C3E}" srcOrd="0" destOrd="0" presId="urn:microsoft.com/office/officeart/2005/8/layout/hierarchy2"/>
    <dgm:cxn modelId="{399E03FC-9585-467C-92BF-C10B8BB822AB}" type="presParOf" srcId="{A49E8C02-3AA3-45C0-8800-5076A42F8136}" destId="{A531726E-E2DA-47CD-A8B0-D189438BD58E}" srcOrd="1" destOrd="0" presId="urn:microsoft.com/office/officeart/2005/8/layout/hierarchy2"/>
    <dgm:cxn modelId="{A167A5CF-D7D2-4B02-8789-3D371A6E4CC1}" type="presParOf" srcId="{A531726E-E2DA-47CD-A8B0-D189438BD58E}" destId="{D27B2FE2-891E-48E4-B0AF-323E281DD564}" srcOrd="0" destOrd="0" presId="urn:microsoft.com/office/officeart/2005/8/layout/hierarchy2"/>
    <dgm:cxn modelId="{4F26099E-F280-4F20-BD7B-0FF9175FA696}" type="presParOf" srcId="{D27B2FE2-891E-48E4-B0AF-323E281DD564}" destId="{02488891-9995-461E-A366-DE4D5930A8BD}" srcOrd="0" destOrd="0" presId="urn:microsoft.com/office/officeart/2005/8/layout/hierarchy2"/>
    <dgm:cxn modelId="{DB898834-D8CB-4AC2-9387-DF231575A002}" type="presParOf" srcId="{A531726E-E2DA-47CD-A8B0-D189438BD58E}" destId="{A5F95F44-A1A3-47C1-8461-60FAFF764268}" srcOrd="1" destOrd="0" presId="urn:microsoft.com/office/officeart/2005/8/layout/hierarchy2"/>
    <dgm:cxn modelId="{0BDFF306-70D0-4B12-AB52-7EF5EF8669C6}" type="presParOf" srcId="{A5F95F44-A1A3-47C1-8461-60FAFF764268}" destId="{A11D95F5-03DF-44BC-9B4D-38D91B2E19B7}" srcOrd="0" destOrd="0" presId="urn:microsoft.com/office/officeart/2005/8/layout/hierarchy2"/>
    <dgm:cxn modelId="{7EF98CC3-F375-4927-A772-BD8E36E4E114}" type="presParOf" srcId="{A5F95F44-A1A3-47C1-8461-60FAFF764268}" destId="{E6E218EC-B730-468B-9EBE-300F7140ABA2}" srcOrd="1" destOrd="0" presId="urn:microsoft.com/office/officeart/2005/8/layout/hierarchy2"/>
    <dgm:cxn modelId="{958415CB-A087-487C-B034-1610856B3DBE}" type="presParOf" srcId="{A531726E-E2DA-47CD-A8B0-D189438BD58E}" destId="{BC16E8D1-2044-4C5D-BEA8-BEBA63BBC23A}" srcOrd="2" destOrd="0" presId="urn:microsoft.com/office/officeart/2005/8/layout/hierarchy2"/>
    <dgm:cxn modelId="{4E7C98B1-E43C-4B5E-8498-0D070C5F4CB5}" type="presParOf" srcId="{BC16E8D1-2044-4C5D-BEA8-BEBA63BBC23A}" destId="{9E583325-BA0B-4C3A-8453-1D9902AD8215}" srcOrd="0" destOrd="0" presId="urn:microsoft.com/office/officeart/2005/8/layout/hierarchy2"/>
    <dgm:cxn modelId="{CFE83441-CB43-4A76-A5D3-53A7BE65FC9C}" type="presParOf" srcId="{A531726E-E2DA-47CD-A8B0-D189438BD58E}" destId="{CBED7C60-067F-4D4A-9D2F-E8624179CC6F}" srcOrd="3" destOrd="0" presId="urn:microsoft.com/office/officeart/2005/8/layout/hierarchy2"/>
    <dgm:cxn modelId="{DCE68E36-4A5E-4FFA-932C-B3E07DD2B55E}" type="presParOf" srcId="{CBED7C60-067F-4D4A-9D2F-E8624179CC6F}" destId="{FEAA3E0C-72CC-424D-83B1-7E8620761363}" srcOrd="0" destOrd="0" presId="urn:microsoft.com/office/officeart/2005/8/layout/hierarchy2"/>
    <dgm:cxn modelId="{2A0648E4-AE9C-471F-8F81-71045B7B0CD9}" type="presParOf" srcId="{CBED7C60-067F-4D4A-9D2F-E8624179CC6F}" destId="{2DDF14FB-0F20-484E-A7F0-C4287946D982}" srcOrd="1" destOrd="0" presId="urn:microsoft.com/office/officeart/2005/8/layout/hierarchy2"/>
    <dgm:cxn modelId="{3B1A847F-B3B6-478F-988C-DCECD1B671C5}" type="presParOf" srcId="{2718FA50-C91D-4D80-A009-35049BD99685}" destId="{CC0753FB-7830-4B94-89AB-35F5BF2E3F65}" srcOrd="6" destOrd="0" presId="urn:microsoft.com/office/officeart/2005/8/layout/hierarchy2"/>
    <dgm:cxn modelId="{44940865-A19E-4F52-839A-549C6628AE82}" type="presParOf" srcId="{CC0753FB-7830-4B94-89AB-35F5BF2E3F65}" destId="{F7117D60-5182-4324-B52F-6F59878AF472}" srcOrd="0" destOrd="0" presId="urn:microsoft.com/office/officeart/2005/8/layout/hierarchy2"/>
    <dgm:cxn modelId="{BC160F29-0D8E-42D6-935E-89B29F746233}" type="presParOf" srcId="{2718FA50-C91D-4D80-A009-35049BD99685}" destId="{FBD58663-6ED9-44EF-B76C-190782F8EFD0}" srcOrd="7" destOrd="0" presId="urn:microsoft.com/office/officeart/2005/8/layout/hierarchy2"/>
    <dgm:cxn modelId="{4A0C0766-4D5F-4118-83AC-0371BD5D8031}" type="presParOf" srcId="{FBD58663-6ED9-44EF-B76C-190782F8EFD0}" destId="{DA4F1AB9-5455-4FC1-8331-5C59D2196305}" srcOrd="0" destOrd="0" presId="urn:microsoft.com/office/officeart/2005/8/layout/hierarchy2"/>
    <dgm:cxn modelId="{371110A0-7977-48C2-B1D7-D5ABEBC79887}" type="presParOf" srcId="{FBD58663-6ED9-44EF-B76C-190782F8EFD0}" destId="{E26A3A03-A3AB-42F4-9813-A4BC4CF111F9}" srcOrd="1" destOrd="0" presId="urn:microsoft.com/office/officeart/2005/8/layout/hierarchy2"/>
    <dgm:cxn modelId="{61246230-9E46-4430-8FB5-57686C7318DD}" type="presParOf" srcId="{2718FA50-C91D-4D80-A009-35049BD99685}" destId="{9A7C46F8-3558-463F-AD52-DCE52C656A90}" srcOrd="8" destOrd="0" presId="urn:microsoft.com/office/officeart/2005/8/layout/hierarchy2"/>
    <dgm:cxn modelId="{E84153DA-4706-4367-98F9-E3DA5C9792BB}" type="presParOf" srcId="{9A7C46F8-3558-463F-AD52-DCE52C656A90}" destId="{0F6B2CBD-43B6-46C1-804E-5398C8A1169A}" srcOrd="0" destOrd="0" presId="urn:microsoft.com/office/officeart/2005/8/layout/hierarchy2"/>
    <dgm:cxn modelId="{AD9894B8-7395-455B-9125-74160F402BDD}" type="presParOf" srcId="{2718FA50-C91D-4D80-A009-35049BD99685}" destId="{186492C0-5EAB-4D8A-94F4-A06D532C540D}" srcOrd="9" destOrd="0" presId="urn:microsoft.com/office/officeart/2005/8/layout/hierarchy2"/>
    <dgm:cxn modelId="{C9160FA4-DB08-4FE6-B78D-CFF07232A87E}" type="presParOf" srcId="{186492C0-5EAB-4D8A-94F4-A06D532C540D}" destId="{B6E4A4EF-DBE4-465A-BE47-3BF7FE998FE6}" srcOrd="0" destOrd="0" presId="urn:microsoft.com/office/officeart/2005/8/layout/hierarchy2"/>
    <dgm:cxn modelId="{F98EC2D7-D802-439A-9736-49C2252CAD16}" type="presParOf" srcId="{186492C0-5EAB-4D8A-94F4-A06D532C540D}" destId="{7B4CD99E-E9FF-48FF-A035-4CF3123F85C2}" srcOrd="1" destOrd="0" presId="urn:microsoft.com/office/officeart/2005/8/layout/hierarchy2"/>
    <dgm:cxn modelId="{9EFDA5C3-FACC-40CC-A9BA-2E068C34F912}" type="presParOf" srcId="{2718FA50-C91D-4D80-A009-35049BD99685}" destId="{E73C5E42-3A49-4542-85BA-0A241E036237}" srcOrd="10" destOrd="0" presId="urn:microsoft.com/office/officeart/2005/8/layout/hierarchy2"/>
    <dgm:cxn modelId="{20675480-2385-4ECB-9CED-00A3DC14E140}" type="presParOf" srcId="{E73C5E42-3A49-4542-85BA-0A241E036237}" destId="{BA271441-94F3-48F7-B720-5F91EF905866}" srcOrd="0" destOrd="0" presId="urn:microsoft.com/office/officeart/2005/8/layout/hierarchy2"/>
    <dgm:cxn modelId="{F773987B-B2A4-4111-9EC5-1DD94C6FAFF8}" type="presParOf" srcId="{2718FA50-C91D-4D80-A009-35049BD99685}" destId="{F5C2CD9D-35A2-4B37-AD56-EDA5D1618509}" srcOrd="11" destOrd="0" presId="urn:microsoft.com/office/officeart/2005/8/layout/hierarchy2"/>
    <dgm:cxn modelId="{A41D09E2-A3A8-4982-BFA7-BE624386133A}" type="presParOf" srcId="{F5C2CD9D-35A2-4B37-AD56-EDA5D1618509}" destId="{5F4AC6EB-61C2-41C3-A668-7AD595340904}" srcOrd="0" destOrd="0" presId="urn:microsoft.com/office/officeart/2005/8/layout/hierarchy2"/>
    <dgm:cxn modelId="{24B6E366-C44D-4E62-ADB7-2AED39318879}" type="presParOf" srcId="{F5C2CD9D-35A2-4B37-AD56-EDA5D1618509}" destId="{11FCC3D7-9510-4546-A7F8-D88EC9CBA050}" srcOrd="1" destOrd="0" presId="urn:microsoft.com/office/officeart/2005/8/layout/hierarchy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AC0276-6B31-40D0-93EA-0E0DE6D56D26}" type="doc">
      <dgm:prSet loTypeId="urn:microsoft.com/office/officeart/2005/8/layout/hierarchy2" loCatId="hierarchy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9DDE291C-6C11-4707-8FEA-DF15F9D69CA7}">
      <dgm:prSet phldrT="[文本]"/>
      <dgm:spPr/>
      <dgm:t>
        <a:bodyPr/>
        <a:lstStyle/>
        <a:p>
          <a:r>
            <a:rPr lang="zh-CN" altLang="en-US" smtClean="0"/>
            <a:t>管理员登陆</a:t>
          </a:r>
          <a:endParaRPr lang="zh-CN" altLang="en-US" dirty="0"/>
        </a:p>
      </dgm:t>
    </dgm:pt>
    <dgm:pt modelId="{7B605E55-3022-4681-87BE-D24D8E5BC4EA}" type="parTrans" cxnId="{CEC5FF10-6B08-4B9A-863E-AD4BD5E0B52E}">
      <dgm:prSet/>
      <dgm:spPr/>
      <dgm:t>
        <a:bodyPr/>
        <a:lstStyle/>
        <a:p>
          <a:endParaRPr lang="zh-CN" altLang="en-US"/>
        </a:p>
      </dgm:t>
    </dgm:pt>
    <dgm:pt modelId="{6F3B0F32-9DD5-4907-BF4C-345B403092B5}" type="sibTrans" cxnId="{CEC5FF10-6B08-4B9A-863E-AD4BD5E0B52E}">
      <dgm:prSet/>
      <dgm:spPr/>
      <dgm:t>
        <a:bodyPr/>
        <a:lstStyle/>
        <a:p>
          <a:endParaRPr lang="zh-CN" altLang="en-US"/>
        </a:p>
      </dgm:t>
    </dgm:pt>
    <dgm:pt modelId="{7CE80260-E86F-48E2-B9AD-AFA46AE0ED62}">
      <dgm:prSet phldrT="[文本]"/>
      <dgm:spPr/>
      <dgm:t>
        <a:bodyPr/>
        <a:lstStyle/>
        <a:p>
          <a:r>
            <a:rPr lang="zh-CN" altLang="en-US" dirty="0" smtClean="0"/>
            <a:t>资源管理</a:t>
          </a:r>
          <a:endParaRPr lang="zh-CN" altLang="en-US" dirty="0"/>
        </a:p>
      </dgm:t>
    </dgm:pt>
    <dgm:pt modelId="{061471E1-1BEE-4573-B680-C9DA0F25FE44}" type="parTrans" cxnId="{9B6851A7-3CC0-49A2-A14E-9C3EC32DDFEE}">
      <dgm:prSet/>
      <dgm:spPr/>
      <dgm:t>
        <a:bodyPr/>
        <a:lstStyle/>
        <a:p>
          <a:endParaRPr lang="zh-CN" altLang="en-US"/>
        </a:p>
      </dgm:t>
    </dgm:pt>
    <dgm:pt modelId="{15DF6344-6020-4718-8152-EC852FFB8B6D}" type="sibTrans" cxnId="{9B6851A7-3CC0-49A2-A14E-9C3EC32DDFEE}">
      <dgm:prSet/>
      <dgm:spPr/>
      <dgm:t>
        <a:bodyPr/>
        <a:lstStyle/>
        <a:p>
          <a:endParaRPr lang="zh-CN" altLang="en-US"/>
        </a:p>
      </dgm:t>
    </dgm:pt>
    <dgm:pt modelId="{D7B1E9D2-1611-46A7-91B2-3612261931A9}">
      <dgm:prSet phldrT="[文本]"/>
      <dgm:spPr/>
      <dgm:t>
        <a:bodyPr/>
        <a:lstStyle/>
        <a:p>
          <a:r>
            <a:rPr lang="zh-CN" altLang="en-US" dirty="0" smtClean="0"/>
            <a:t>馆藏资源</a:t>
          </a:r>
          <a:endParaRPr lang="zh-CN" altLang="en-US" dirty="0"/>
        </a:p>
      </dgm:t>
    </dgm:pt>
    <dgm:pt modelId="{E19EB367-09FB-4CC9-83B9-95939F385772}" type="parTrans" cxnId="{CF0E81A2-7D20-4906-9D80-6AEFED9B945F}">
      <dgm:prSet/>
      <dgm:spPr/>
      <dgm:t>
        <a:bodyPr/>
        <a:lstStyle/>
        <a:p>
          <a:endParaRPr lang="zh-CN" altLang="en-US"/>
        </a:p>
      </dgm:t>
    </dgm:pt>
    <dgm:pt modelId="{14D9581A-7633-4587-B072-954E3E5D6395}" type="sibTrans" cxnId="{CF0E81A2-7D20-4906-9D80-6AEFED9B945F}">
      <dgm:prSet/>
      <dgm:spPr/>
      <dgm:t>
        <a:bodyPr/>
        <a:lstStyle/>
        <a:p>
          <a:endParaRPr lang="zh-CN" altLang="en-US"/>
        </a:p>
      </dgm:t>
    </dgm:pt>
    <dgm:pt modelId="{1E87CEB3-B6DE-48A1-BA47-543A4E7CE85C}">
      <dgm:prSet phldrT="[文本]"/>
      <dgm:spPr/>
      <dgm:t>
        <a:bodyPr/>
        <a:lstStyle/>
        <a:p>
          <a:r>
            <a:rPr lang="zh-CN" altLang="en-US" dirty="0" smtClean="0"/>
            <a:t>添加</a:t>
          </a:r>
          <a:endParaRPr lang="zh-CN" altLang="en-US" dirty="0"/>
        </a:p>
      </dgm:t>
    </dgm:pt>
    <dgm:pt modelId="{6121199A-48A9-40EF-B9B5-254E4120466D}" type="parTrans" cxnId="{7F95261D-744A-4708-8B60-7E1B8BF1F7D0}">
      <dgm:prSet/>
      <dgm:spPr/>
      <dgm:t>
        <a:bodyPr/>
        <a:lstStyle/>
        <a:p>
          <a:endParaRPr lang="zh-CN" altLang="en-US"/>
        </a:p>
      </dgm:t>
    </dgm:pt>
    <dgm:pt modelId="{2F9CCE43-0BE7-4D7C-ADA1-F8681F9226D9}" type="sibTrans" cxnId="{7F95261D-744A-4708-8B60-7E1B8BF1F7D0}">
      <dgm:prSet/>
      <dgm:spPr/>
      <dgm:t>
        <a:bodyPr/>
        <a:lstStyle/>
        <a:p>
          <a:endParaRPr lang="zh-CN" altLang="en-US"/>
        </a:p>
      </dgm:t>
    </dgm:pt>
    <dgm:pt modelId="{22FE595B-7F82-4D19-AB03-660CBE5C8BBC}">
      <dgm:prSet phldrT="[文本]"/>
      <dgm:spPr/>
      <dgm:t>
        <a:bodyPr/>
        <a:lstStyle/>
        <a:p>
          <a:r>
            <a:rPr lang="zh-CN" altLang="en-US" dirty="0" smtClean="0"/>
            <a:t>删除</a:t>
          </a:r>
          <a:endParaRPr lang="zh-CN" altLang="en-US" dirty="0"/>
        </a:p>
      </dgm:t>
    </dgm:pt>
    <dgm:pt modelId="{0FB814DA-E16D-4B75-96ED-FB8E80059470}" type="parTrans" cxnId="{E4E68970-3E11-4E9A-87BA-49701861576A}">
      <dgm:prSet/>
      <dgm:spPr/>
      <dgm:t>
        <a:bodyPr/>
        <a:lstStyle/>
        <a:p>
          <a:endParaRPr lang="zh-CN" altLang="en-US"/>
        </a:p>
      </dgm:t>
    </dgm:pt>
    <dgm:pt modelId="{E150686B-41DF-4820-B93F-7BC1507DE8E4}" type="sibTrans" cxnId="{E4E68970-3E11-4E9A-87BA-49701861576A}">
      <dgm:prSet/>
      <dgm:spPr/>
      <dgm:t>
        <a:bodyPr/>
        <a:lstStyle/>
        <a:p>
          <a:endParaRPr lang="zh-CN" altLang="en-US"/>
        </a:p>
      </dgm:t>
    </dgm:pt>
    <dgm:pt modelId="{0F2E17AC-2885-4628-A773-3B02D7856BB5}">
      <dgm:prSet phldrT="[文本]"/>
      <dgm:spPr/>
      <dgm:t>
        <a:bodyPr/>
        <a:lstStyle/>
        <a:p>
          <a:r>
            <a:rPr lang="zh-CN" altLang="en-US" dirty="0" smtClean="0"/>
            <a:t>修改</a:t>
          </a:r>
          <a:endParaRPr lang="zh-CN" altLang="en-US" dirty="0"/>
        </a:p>
      </dgm:t>
    </dgm:pt>
    <dgm:pt modelId="{A09AAC33-172C-48C5-B0D0-D744DB7D8F3E}" type="parTrans" cxnId="{8E18B376-0266-4CE1-A85B-DB3BB275A385}">
      <dgm:prSet/>
      <dgm:spPr/>
      <dgm:t>
        <a:bodyPr/>
        <a:lstStyle/>
        <a:p>
          <a:endParaRPr lang="zh-CN" altLang="en-US"/>
        </a:p>
      </dgm:t>
    </dgm:pt>
    <dgm:pt modelId="{2F7C0BF6-CE19-4AB5-85B2-55A2F3E96819}" type="sibTrans" cxnId="{8E18B376-0266-4CE1-A85B-DB3BB275A385}">
      <dgm:prSet/>
      <dgm:spPr/>
      <dgm:t>
        <a:bodyPr/>
        <a:lstStyle/>
        <a:p>
          <a:endParaRPr lang="zh-CN" altLang="en-US"/>
        </a:p>
      </dgm:t>
    </dgm:pt>
    <dgm:pt modelId="{1B54F2FF-1C78-4AE0-A68C-612341A5B665}">
      <dgm:prSet phldrT="[文本]"/>
      <dgm:spPr/>
      <dgm:t>
        <a:bodyPr/>
        <a:lstStyle/>
        <a:p>
          <a:r>
            <a:rPr lang="zh-CN" altLang="en-US" dirty="0" smtClean="0"/>
            <a:t>处理用户还书</a:t>
          </a:r>
          <a:endParaRPr lang="zh-CN" altLang="en-US" dirty="0"/>
        </a:p>
      </dgm:t>
    </dgm:pt>
    <dgm:pt modelId="{3CFF0712-03CE-43B0-984E-141BE44B2E09}" type="parTrans" cxnId="{472DCDE8-1326-4778-92BF-2C0763F1FDA8}">
      <dgm:prSet/>
      <dgm:spPr/>
      <dgm:t>
        <a:bodyPr/>
        <a:lstStyle/>
        <a:p>
          <a:endParaRPr lang="zh-CN" altLang="en-US"/>
        </a:p>
      </dgm:t>
    </dgm:pt>
    <dgm:pt modelId="{93679A3E-FE8F-40EB-A11D-EC5CBDA307EC}" type="sibTrans" cxnId="{472DCDE8-1326-4778-92BF-2C0763F1FDA8}">
      <dgm:prSet/>
      <dgm:spPr/>
      <dgm:t>
        <a:bodyPr/>
        <a:lstStyle/>
        <a:p>
          <a:endParaRPr lang="zh-CN" altLang="en-US"/>
        </a:p>
      </dgm:t>
    </dgm:pt>
    <dgm:pt modelId="{11C05AD7-4946-4087-B176-E4A18BCBF914}">
      <dgm:prSet phldrT="[文本]"/>
      <dgm:spPr/>
      <dgm:t>
        <a:bodyPr/>
        <a:lstStyle/>
        <a:p>
          <a:r>
            <a:rPr lang="zh-CN" altLang="en-US" dirty="0" smtClean="0"/>
            <a:t>用户管理</a:t>
          </a:r>
          <a:endParaRPr lang="zh-CN" altLang="en-US" dirty="0"/>
        </a:p>
      </dgm:t>
    </dgm:pt>
    <dgm:pt modelId="{65DD76A2-910A-4A15-AD8C-E0EAC409A91E}" type="parTrans" cxnId="{9919F6E8-063F-46A9-8375-30085FB6655C}">
      <dgm:prSet/>
      <dgm:spPr/>
      <dgm:t>
        <a:bodyPr/>
        <a:lstStyle/>
        <a:p>
          <a:endParaRPr lang="zh-CN" altLang="en-US"/>
        </a:p>
      </dgm:t>
    </dgm:pt>
    <dgm:pt modelId="{B04206AC-A8CE-44F2-81A9-3735444CAE31}" type="sibTrans" cxnId="{9919F6E8-063F-46A9-8375-30085FB6655C}">
      <dgm:prSet/>
      <dgm:spPr/>
      <dgm:t>
        <a:bodyPr/>
        <a:lstStyle/>
        <a:p>
          <a:endParaRPr lang="zh-CN" altLang="en-US"/>
        </a:p>
      </dgm:t>
    </dgm:pt>
    <dgm:pt modelId="{85D52CBA-9671-493C-9B05-291C5FABADF9}">
      <dgm:prSet phldrT="[文本]"/>
      <dgm:spPr/>
      <dgm:t>
        <a:bodyPr/>
        <a:lstStyle/>
        <a:p>
          <a:r>
            <a:rPr lang="zh-CN" altLang="en-US" dirty="0" smtClean="0"/>
            <a:t>验证用户注册</a:t>
          </a:r>
          <a:endParaRPr lang="zh-CN" altLang="en-US" dirty="0"/>
        </a:p>
      </dgm:t>
    </dgm:pt>
    <dgm:pt modelId="{FBE29D11-9497-4D1C-9FA6-291B35EFEAA9}" type="parTrans" cxnId="{1945F347-CA6F-43B4-98DA-B0DDF08C8759}">
      <dgm:prSet/>
      <dgm:spPr/>
      <dgm:t>
        <a:bodyPr/>
        <a:lstStyle/>
        <a:p>
          <a:endParaRPr lang="zh-CN" altLang="en-US"/>
        </a:p>
      </dgm:t>
    </dgm:pt>
    <dgm:pt modelId="{96488E31-F800-4DBF-8BC8-863573220F1D}" type="sibTrans" cxnId="{1945F347-CA6F-43B4-98DA-B0DDF08C8759}">
      <dgm:prSet/>
      <dgm:spPr/>
      <dgm:t>
        <a:bodyPr/>
        <a:lstStyle/>
        <a:p>
          <a:endParaRPr lang="zh-CN" altLang="en-US"/>
        </a:p>
      </dgm:t>
    </dgm:pt>
    <dgm:pt modelId="{6B56DF61-472D-4CA8-BB04-0A06CB99BB48}">
      <dgm:prSet phldrT="[文本]"/>
      <dgm:spPr/>
      <dgm:t>
        <a:bodyPr/>
        <a:lstStyle/>
        <a:p>
          <a:r>
            <a:rPr lang="zh-CN" altLang="en-US" dirty="0" smtClean="0"/>
            <a:t>用户列表</a:t>
          </a:r>
          <a:endParaRPr lang="zh-CN" altLang="en-US" dirty="0"/>
        </a:p>
      </dgm:t>
    </dgm:pt>
    <dgm:pt modelId="{B5DE6260-F581-4263-A17E-F6921607AFA4}" type="parTrans" cxnId="{85F02BC3-7020-471F-AB2A-A0A5C29DDA5A}">
      <dgm:prSet/>
      <dgm:spPr/>
      <dgm:t>
        <a:bodyPr/>
        <a:lstStyle/>
        <a:p>
          <a:endParaRPr lang="zh-CN" altLang="en-US"/>
        </a:p>
      </dgm:t>
    </dgm:pt>
    <dgm:pt modelId="{B1114A19-A944-41F8-9E6F-A8888F9988E4}" type="sibTrans" cxnId="{85F02BC3-7020-471F-AB2A-A0A5C29DDA5A}">
      <dgm:prSet/>
      <dgm:spPr/>
      <dgm:t>
        <a:bodyPr/>
        <a:lstStyle/>
        <a:p>
          <a:endParaRPr lang="zh-CN" altLang="en-US"/>
        </a:p>
      </dgm:t>
    </dgm:pt>
    <dgm:pt modelId="{B36BF3A4-DA20-41D2-A9F3-C1BA576D6B5F}">
      <dgm:prSet phldrT="[文本]"/>
      <dgm:spPr/>
      <dgm:t>
        <a:bodyPr/>
        <a:lstStyle/>
        <a:p>
          <a:r>
            <a:rPr lang="zh-CN" altLang="en-US" dirty="0" smtClean="0"/>
            <a:t>修改积分</a:t>
          </a:r>
          <a:endParaRPr lang="zh-CN" altLang="en-US" dirty="0"/>
        </a:p>
      </dgm:t>
    </dgm:pt>
    <dgm:pt modelId="{D095604D-908A-445C-80FF-C88B27142575}" type="parTrans" cxnId="{E36A870B-A0AC-4784-850A-FBBAB50C6742}">
      <dgm:prSet/>
      <dgm:spPr/>
      <dgm:t>
        <a:bodyPr/>
        <a:lstStyle/>
        <a:p>
          <a:endParaRPr lang="zh-CN" altLang="en-US"/>
        </a:p>
      </dgm:t>
    </dgm:pt>
    <dgm:pt modelId="{6E9FFC10-F7A5-4BF7-941E-EE30C5ED3935}" type="sibTrans" cxnId="{E36A870B-A0AC-4784-850A-FBBAB50C6742}">
      <dgm:prSet/>
      <dgm:spPr/>
      <dgm:t>
        <a:bodyPr/>
        <a:lstStyle/>
        <a:p>
          <a:endParaRPr lang="zh-CN" altLang="en-US"/>
        </a:p>
      </dgm:t>
    </dgm:pt>
    <dgm:pt modelId="{8C13B38A-F27D-4AFC-8A75-7853CA4DF668}">
      <dgm:prSet phldrT="[文本]"/>
      <dgm:spPr/>
      <dgm:t>
        <a:bodyPr/>
        <a:lstStyle/>
        <a:p>
          <a:r>
            <a:rPr lang="zh-CN" altLang="en-US" dirty="0" smtClean="0"/>
            <a:t>删除用户</a:t>
          </a:r>
          <a:endParaRPr lang="zh-CN" altLang="en-US" dirty="0"/>
        </a:p>
      </dgm:t>
    </dgm:pt>
    <dgm:pt modelId="{FA1C52C9-11EB-41C9-8376-D1088767977F}" type="parTrans" cxnId="{67D7926D-CEC0-4BEA-B3E1-06CEB44FC34C}">
      <dgm:prSet/>
      <dgm:spPr/>
      <dgm:t>
        <a:bodyPr/>
        <a:lstStyle/>
        <a:p>
          <a:endParaRPr lang="zh-CN" altLang="en-US"/>
        </a:p>
      </dgm:t>
    </dgm:pt>
    <dgm:pt modelId="{613CF22A-66E0-40E4-88A9-082A2BB6A944}" type="sibTrans" cxnId="{67D7926D-CEC0-4BEA-B3E1-06CEB44FC34C}">
      <dgm:prSet/>
      <dgm:spPr/>
      <dgm:t>
        <a:bodyPr/>
        <a:lstStyle/>
        <a:p>
          <a:endParaRPr lang="zh-CN" altLang="en-US"/>
        </a:p>
      </dgm:t>
    </dgm:pt>
    <dgm:pt modelId="{D293F764-1FD9-41DA-840E-4D6138A11ADF}">
      <dgm:prSet phldrT="[文本]"/>
      <dgm:spPr/>
      <dgm:t>
        <a:bodyPr/>
        <a:lstStyle/>
        <a:p>
          <a:r>
            <a:rPr lang="zh-CN" altLang="en-US" dirty="0" smtClean="0"/>
            <a:t>催促还款</a:t>
          </a:r>
          <a:endParaRPr lang="zh-CN" altLang="en-US" dirty="0"/>
        </a:p>
      </dgm:t>
    </dgm:pt>
    <dgm:pt modelId="{0180188E-B5D5-42B8-9A1E-D1ACA0D4FD68}" type="parTrans" cxnId="{C0DEEF8C-697A-4177-9D6C-D95DF0806139}">
      <dgm:prSet/>
      <dgm:spPr/>
      <dgm:t>
        <a:bodyPr/>
        <a:lstStyle/>
        <a:p>
          <a:endParaRPr lang="zh-CN" altLang="en-US"/>
        </a:p>
      </dgm:t>
    </dgm:pt>
    <dgm:pt modelId="{BD558EDA-123E-4E63-B211-23F839D311C2}" type="sibTrans" cxnId="{C0DEEF8C-697A-4177-9D6C-D95DF0806139}">
      <dgm:prSet/>
      <dgm:spPr/>
      <dgm:t>
        <a:bodyPr/>
        <a:lstStyle/>
        <a:p>
          <a:endParaRPr lang="zh-CN" altLang="en-US"/>
        </a:p>
      </dgm:t>
    </dgm:pt>
    <dgm:pt modelId="{9EDED8A5-881C-4E30-BFD2-C14808BEDB09}">
      <dgm:prSet phldrT="[文本]"/>
      <dgm:spPr/>
      <dgm:t>
        <a:bodyPr/>
        <a:lstStyle/>
        <a:p>
          <a:r>
            <a:rPr lang="zh-CN" altLang="en-US" dirty="0" smtClean="0"/>
            <a:t>察看留言</a:t>
          </a:r>
          <a:r>
            <a:rPr lang="en-US" altLang="zh-CN" dirty="0" smtClean="0"/>
            <a:t>(</a:t>
          </a:r>
          <a:r>
            <a:rPr lang="zh-CN" altLang="en-US" dirty="0" smtClean="0"/>
            <a:t>回复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DE53FDDF-811A-4D92-8B57-15A9A6FFC605}" type="parTrans" cxnId="{FC2D499A-F0EE-4685-B96D-6CF663559B57}">
      <dgm:prSet/>
      <dgm:spPr/>
      <dgm:t>
        <a:bodyPr/>
        <a:lstStyle/>
        <a:p>
          <a:endParaRPr lang="zh-CN" altLang="en-US"/>
        </a:p>
      </dgm:t>
    </dgm:pt>
    <dgm:pt modelId="{5CFA264F-E34B-405D-B496-D9DF146719ED}" type="sibTrans" cxnId="{FC2D499A-F0EE-4685-B96D-6CF663559B57}">
      <dgm:prSet/>
      <dgm:spPr/>
      <dgm:t>
        <a:bodyPr/>
        <a:lstStyle/>
        <a:p>
          <a:endParaRPr lang="zh-CN" altLang="en-US"/>
        </a:p>
      </dgm:t>
    </dgm:pt>
    <dgm:pt modelId="{262A4907-6949-4CE5-ACEB-D02DA1F24573}">
      <dgm:prSet phldrT="[文本]"/>
      <dgm:spPr/>
      <dgm:t>
        <a:bodyPr/>
        <a:lstStyle/>
        <a:p>
          <a:r>
            <a:rPr lang="zh-CN" altLang="en-US" dirty="0" smtClean="0"/>
            <a:t>管理员公告</a:t>
          </a:r>
          <a:endParaRPr lang="zh-CN" altLang="en-US" dirty="0"/>
        </a:p>
      </dgm:t>
    </dgm:pt>
    <dgm:pt modelId="{AE2DA15F-BFF6-4D77-A4C8-D9C096DFCE32}" type="parTrans" cxnId="{E523281A-615B-4A46-9F5B-991BED3A3B63}">
      <dgm:prSet/>
      <dgm:spPr/>
      <dgm:t>
        <a:bodyPr/>
        <a:lstStyle/>
        <a:p>
          <a:endParaRPr lang="zh-CN" altLang="en-US"/>
        </a:p>
      </dgm:t>
    </dgm:pt>
    <dgm:pt modelId="{FAF1DE45-E4D4-4626-959A-A2820ABCD574}" type="sibTrans" cxnId="{E523281A-615B-4A46-9F5B-991BED3A3B63}">
      <dgm:prSet/>
      <dgm:spPr/>
      <dgm:t>
        <a:bodyPr/>
        <a:lstStyle/>
        <a:p>
          <a:endParaRPr lang="zh-CN" altLang="en-US"/>
        </a:p>
      </dgm:t>
    </dgm:pt>
    <dgm:pt modelId="{CB2A8BCA-4491-4CC4-8305-58E454516152}">
      <dgm:prSet phldrT="[文本]"/>
      <dgm:spPr/>
      <dgm:t>
        <a:bodyPr/>
        <a:lstStyle/>
        <a:p>
          <a:r>
            <a:rPr lang="zh-CN" altLang="en-US" dirty="0" smtClean="0"/>
            <a:t>发布</a:t>
          </a:r>
          <a:endParaRPr lang="zh-CN" altLang="en-US" dirty="0"/>
        </a:p>
      </dgm:t>
    </dgm:pt>
    <dgm:pt modelId="{4B81E333-5CC5-4D57-856C-135D4BE159F3}" type="parTrans" cxnId="{FC821E4A-C827-4C50-8200-FEBC7FBCFF03}">
      <dgm:prSet/>
      <dgm:spPr/>
      <dgm:t>
        <a:bodyPr/>
        <a:lstStyle/>
        <a:p>
          <a:endParaRPr lang="zh-CN" altLang="en-US"/>
        </a:p>
      </dgm:t>
    </dgm:pt>
    <dgm:pt modelId="{9E0CA871-151A-4C33-8A94-96CDB09EA72C}" type="sibTrans" cxnId="{FC821E4A-C827-4C50-8200-FEBC7FBCFF03}">
      <dgm:prSet/>
      <dgm:spPr/>
      <dgm:t>
        <a:bodyPr/>
        <a:lstStyle/>
        <a:p>
          <a:endParaRPr lang="zh-CN" altLang="en-US"/>
        </a:p>
      </dgm:t>
    </dgm:pt>
    <dgm:pt modelId="{AC85EB3F-7EB5-4B38-8889-43A3E8A1F3DB}">
      <dgm:prSet phldrT="[文本]"/>
      <dgm:spPr/>
      <dgm:t>
        <a:bodyPr/>
        <a:lstStyle/>
        <a:p>
          <a:r>
            <a:rPr lang="zh-CN" altLang="en-US" dirty="0" smtClean="0"/>
            <a:t>删除</a:t>
          </a:r>
          <a:endParaRPr lang="zh-CN" altLang="en-US" dirty="0"/>
        </a:p>
      </dgm:t>
    </dgm:pt>
    <dgm:pt modelId="{4E4E430D-5E01-47B9-9201-626910A6BDE4}" type="parTrans" cxnId="{98196F9F-ACA9-4BE9-8036-58292D6DD812}">
      <dgm:prSet/>
      <dgm:spPr/>
      <dgm:t>
        <a:bodyPr/>
        <a:lstStyle/>
        <a:p>
          <a:endParaRPr lang="zh-CN" altLang="en-US"/>
        </a:p>
      </dgm:t>
    </dgm:pt>
    <dgm:pt modelId="{0F4E9C03-0DC4-49CE-BB9E-9DD615D89189}" type="sibTrans" cxnId="{98196F9F-ACA9-4BE9-8036-58292D6DD812}">
      <dgm:prSet/>
      <dgm:spPr/>
      <dgm:t>
        <a:bodyPr/>
        <a:lstStyle/>
        <a:p>
          <a:endParaRPr lang="zh-CN" altLang="en-US"/>
        </a:p>
      </dgm:t>
    </dgm:pt>
    <dgm:pt modelId="{3D5E043E-99FC-4777-8F2D-5CDAD8FD2730}" type="pres">
      <dgm:prSet presAssocID="{DDAC0276-6B31-40D0-93EA-0E0DE6D56D2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2CC0D66-277B-4FC8-A3D9-79366D5E970B}" type="pres">
      <dgm:prSet presAssocID="{9DDE291C-6C11-4707-8FEA-DF15F9D69CA7}" presName="root1" presStyleCnt="0"/>
      <dgm:spPr/>
    </dgm:pt>
    <dgm:pt modelId="{1B94FCAC-207E-4238-89AA-8C566D9B03A4}" type="pres">
      <dgm:prSet presAssocID="{9DDE291C-6C11-4707-8FEA-DF15F9D69CA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86A205-64DE-4283-BC28-A94AE9EA08F9}" type="pres">
      <dgm:prSet presAssocID="{9DDE291C-6C11-4707-8FEA-DF15F9D69CA7}" presName="level2hierChild" presStyleCnt="0"/>
      <dgm:spPr/>
    </dgm:pt>
    <dgm:pt modelId="{B1E24CA0-8545-440C-8FCD-F41357FA1B9E}" type="pres">
      <dgm:prSet presAssocID="{061471E1-1BEE-4573-B680-C9DA0F25FE44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8FF8DD9A-9A2B-4098-B10D-5A3ECD8A6192}" type="pres">
      <dgm:prSet presAssocID="{061471E1-1BEE-4573-B680-C9DA0F25FE44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C73CD227-FDAC-4811-8F3C-0077A19F3255}" type="pres">
      <dgm:prSet presAssocID="{7CE80260-E86F-48E2-B9AD-AFA46AE0ED62}" presName="root2" presStyleCnt="0"/>
      <dgm:spPr/>
    </dgm:pt>
    <dgm:pt modelId="{5A12C17D-FCD2-4304-AB4F-49037CD187D3}" type="pres">
      <dgm:prSet presAssocID="{7CE80260-E86F-48E2-B9AD-AFA46AE0ED62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548B6C-E1A4-4E77-BF85-C05837008CA8}" type="pres">
      <dgm:prSet presAssocID="{7CE80260-E86F-48E2-B9AD-AFA46AE0ED62}" presName="level3hierChild" presStyleCnt="0"/>
      <dgm:spPr/>
    </dgm:pt>
    <dgm:pt modelId="{C7EA30AE-605A-4F2C-B9D3-C8025E3E7DDB}" type="pres">
      <dgm:prSet presAssocID="{E19EB367-09FB-4CC9-83B9-95939F385772}" presName="conn2-1" presStyleLbl="parChTrans1D3" presStyleIdx="0" presStyleCnt="7"/>
      <dgm:spPr/>
      <dgm:t>
        <a:bodyPr/>
        <a:lstStyle/>
        <a:p>
          <a:endParaRPr lang="zh-CN" altLang="en-US"/>
        </a:p>
      </dgm:t>
    </dgm:pt>
    <dgm:pt modelId="{E271377C-26A9-4721-8543-92B6AFDFE97B}" type="pres">
      <dgm:prSet presAssocID="{E19EB367-09FB-4CC9-83B9-95939F385772}" presName="connTx" presStyleLbl="parChTrans1D3" presStyleIdx="0" presStyleCnt="7"/>
      <dgm:spPr/>
      <dgm:t>
        <a:bodyPr/>
        <a:lstStyle/>
        <a:p>
          <a:endParaRPr lang="zh-CN" altLang="en-US"/>
        </a:p>
      </dgm:t>
    </dgm:pt>
    <dgm:pt modelId="{F8F3640A-9295-4A58-8925-5E47D67C4963}" type="pres">
      <dgm:prSet presAssocID="{D7B1E9D2-1611-46A7-91B2-3612261931A9}" presName="root2" presStyleCnt="0"/>
      <dgm:spPr/>
    </dgm:pt>
    <dgm:pt modelId="{987ABB4A-94D8-48C7-BC0C-503A317A69D6}" type="pres">
      <dgm:prSet presAssocID="{D7B1E9D2-1611-46A7-91B2-3612261931A9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52058E-02A7-425D-8EF3-3EFBEF166473}" type="pres">
      <dgm:prSet presAssocID="{D7B1E9D2-1611-46A7-91B2-3612261931A9}" presName="level3hierChild" presStyleCnt="0"/>
      <dgm:spPr/>
    </dgm:pt>
    <dgm:pt modelId="{B0881D61-D763-406B-B59A-A000A8766313}" type="pres">
      <dgm:prSet presAssocID="{6121199A-48A9-40EF-B9B5-254E4120466D}" presName="conn2-1" presStyleLbl="parChTrans1D4" presStyleIdx="0" presStyleCnt="6"/>
      <dgm:spPr/>
      <dgm:t>
        <a:bodyPr/>
        <a:lstStyle/>
        <a:p>
          <a:endParaRPr lang="zh-CN" altLang="en-US"/>
        </a:p>
      </dgm:t>
    </dgm:pt>
    <dgm:pt modelId="{DF6417D3-FF01-4F80-A428-92D4525E6384}" type="pres">
      <dgm:prSet presAssocID="{6121199A-48A9-40EF-B9B5-254E4120466D}" presName="connTx" presStyleLbl="parChTrans1D4" presStyleIdx="0" presStyleCnt="6"/>
      <dgm:spPr/>
      <dgm:t>
        <a:bodyPr/>
        <a:lstStyle/>
        <a:p>
          <a:endParaRPr lang="zh-CN" altLang="en-US"/>
        </a:p>
      </dgm:t>
    </dgm:pt>
    <dgm:pt modelId="{F631E647-6067-4FB6-BED6-8704D70BF453}" type="pres">
      <dgm:prSet presAssocID="{1E87CEB3-B6DE-48A1-BA47-543A4E7CE85C}" presName="root2" presStyleCnt="0"/>
      <dgm:spPr/>
    </dgm:pt>
    <dgm:pt modelId="{38D198AC-A1EC-48E8-919A-B2D158C85338}" type="pres">
      <dgm:prSet presAssocID="{1E87CEB3-B6DE-48A1-BA47-543A4E7CE85C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1481DF-C2EE-4AB8-A1B1-7E84D13DF850}" type="pres">
      <dgm:prSet presAssocID="{1E87CEB3-B6DE-48A1-BA47-543A4E7CE85C}" presName="level3hierChild" presStyleCnt="0"/>
      <dgm:spPr/>
    </dgm:pt>
    <dgm:pt modelId="{86BFB767-4905-4E45-BEDD-B74A149F2F83}" type="pres">
      <dgm:prSet presAssocID="{0FB814DA-E16D-4B75-96ED-FB8E80059470}" presName="conn2-1" presStyleLbl="parChTrans1D4" presStyleIdx="1" presStyleCnt="6"/>
      <dgm:spPr/>
      <dgm:t>
        <a:bodyPr/>
        <a:lstStyle/>
        <a:p>
          <a:endParaRPr lang="zh-CN" altLang="en-US"/>
        </a:p>
      </dgm:t>
    </dgm:pt>
    <dgm:pt modelId="{19B90EF9-81BB-409E-B47A-7A9DB467AD65}" type="pres">
      <dgm:prSet presAssocID="{0FB814DA-E16D-4B75-96ED-FB8E80059470}" presName="connTx" presStyleLbl="parChTrans1D4" presStyleIdx="1" presStyleCnt="6"/>
      <dgm:spPr/>
      <dgm:t>
        <a:bodyPr/>
        <a:lstStyle/>
        <a:p>
          <a:endParaRPr lang="zh-CN" altLang="en-US"/>
        </a:p>
      </dgm:t>
    </dgm:pt>
    <dgm:pt modelId="{501A7644-FA0B-4F36-9ED8-FEBC6AB644BF}" type="pres">
      <dgm:prSet presAssocID="{22FE595B-7F82-4D19-AB03-660CBE5C8BBC}" presName="root2" presStyleCnt="0"/>
      <dgm:spPr/>
    </dgm:pt>
    <dgm:pt modelId="{D945E218-BB7A-4BAA-8213-0D4AAF28123A}" type="pres">
      <dgm:prSet presAssocID="{22FE595B-7F82-4D19-AB03-660CBE5C8BBC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932567-8F46-40CC-9C57-73A78CFC4B18}" type="pres">
      <dgm:prSet presAssocID="{22FE595B-7F82-4D19-AB03-660CBE5C8BBC}" presName="level3hierChild" presStyleCnt="0"/>
      <dgm:spPr/>
    </dgm:pt>
    <dgm:pt modelId="{6C84032E-51D2-4333-BB2C-42FC6AD53461}" type="pres">
      <dgm:prSet presAssocID="{A09AAC33-172C-48C5-B0D0-D744DB7D8F3E}" presName="conn2-1" presStyleLbl="parChTrans1D4" presStyleIdx="2" presStyleCnt="6"/>
      <dgm:spPr/>
      <dgm:t>
        <a:bodyPr/>
        <a:lstStyle/>
        <a:p>
          <a:endParaRPr lang="zh-CN" altLang="en-US"/>
        </a:p>
      </dgm:t>
    </dgm:pt>
    <dgm:pt modelId="{F13459C3-1A84-4FA4-91BF-4B6BFF3BB577}" type="pres">
      <dgm:prSet presAssocID="{A09AAC33-172C-48C5-B0D0-D744DB7D8F3E}" presName="connTx" presStyleLbl="parChTrans1D4" presStyleIdx="2" presStyleCnt="6"/>
      <dgm:spPr/>
      <dgm:t>
        <a:bodyPr/>
        <a:lstStyle/>
        <a:p>
          <a:endParaRPr lang="zh-CN" altLang="en-US"/>
        </a:p>
      </dgm:t>
    </dgm:pt>
    <dgm:pt modelId="{F376785D-3EA2-4893-AE53-68FE8D7C3D5B}" type="pres">
      <dgm:prSet presAssocID="{0F2E17AC-2885-4628-A773-3B02D7856BB5}" presName="root2" presStyleCnt="0"/>
      <dgm:spPr/>
    </dgm:pt>
    <dgm:pt modelId="{0ABE9377-2F89-4D9C-AC99-7A9AF2DE039E}" type="pres">
      <dgm:prSet presAssocID="{0F2E17AC-2885-4628-A773-3B02D7856BB5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B5DDA1-A3EC-4CBE-830B-1D5312EA6BE7}" type="pres">
      <dgm:prSet presAssocID="{0F2E17AC-2885-4628-A773-3B02D7856BB5}" presName="level3hierChild" presStyleCnt="0"/>
      <dgm:spPr/>
    </dgm:pt>
    <dgm:pt modelId="{143E2DCD-C2E7-4C52-8597-0C8AA126B086}" type="pres">
      <dgm:prSet presAssocID="{3CFF0712-03CE-43B0-984E-141BE44B2E09}" presName="conn2-1" presStyleLbl="parChTrans1D3" presStyleIdx="1" presStyleCnt="7"/>
      <dgm:spPr/>
      <dgm:t>
        <a:bodyPr/>
        <a:lstStyle/>
        <a:p>
          <a:endParaRPr lang="zh-CN" altLang="en-US"/>
        </a:p>
      </dgm:t>
    </dgm:pt>
    <dgm:pt modelId="{D7EC155A-D05C-4028-830F-F1A180B23BA0}" type="pres">
      <dgm:prSet presAssocID="{3CFF0712-03CE-43B0-984E-141BE44B2E09}" presName="connTx" presStyleLbl="parChTrans1D3" presStyleIdx="1" presStyleCnt="7"/>
      <dgm:spPr/>
      <dgm:t>
        <a:bodyPr/>
        <a:lstStyle/>
        <a:p>
          <a:endParaRPr lang="zh-CN" altLang="en-US"/>
        </a:p>
      </dgm:t>
    </dgm:pt>
    <dgm:pt modelId="{76411342-E681-4888-9BFD-1393F3633838}" type="pres">
      <dgm:prSet presAssocID="{1B54F2FF-1C78-4AE0-A68C-612341A5B665}" presName="root2" presStyleCnt="0"/>
      <dgm:spPr/>
    </dgm:pt>
    <dgm:pt modelId="{F2C67F03-0ABD-4778-BC3D-1B76E73A0E4C}" type="pres">
      <dgm:prSet presAssocID="{1B54F2FF-1C78-4AE0-A68C-612341A5B665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976CF3-FC49-466D-A3B1-844E840B2799}" type="pres">
      <dgm:prSet presAssocID="{1B54F2FF-1C78-4AE0-A68C-612341A5B665}" presName="level3hierChild" presStyleCnt="0"/>
      <dgm:spPr/>
    </dgm:pt>
    <dgm:pt modelId="{628BB5E3-5E40-4116-B101-8CE1C5D6AEC2}" type="pres">
      <dgm:prSet presAssocID="{65DD76A2-910A-4A15-AD8C-E0EAC409A91E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820D21E3-AB1D-49FE-958D-323ADD4742CD}" type="pres">
      <dgm:prSet presAssocID="{65DD76A2-910A-4A15-AD8C-E0EAC409A91E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2B93D517-EAA7-4D16-A96C-DD72B9655CAE}" type="pres">
      <dgm:prSet presAssocID="{11C05AD7-4946-4087-B176-E4A18BCBF914}" presName="root2" presStyleCnt="0"/>
      <dgm:spPr/>
    </dgm:pt>
    <dgm:pt modelId="{CB6E5FAA-8CFB-4968-A1AB-2230C930B491}" type="pres">
      <dgm:prSet presAssocID="{11C05AD7-4946-4087-B176-E4A18BCBF914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BFC4CF-440B-4EBD-B455-FCAA03A5B393}" type="pres">
      <dgm:prSet presAssocID="{11C05AD7-4946-4087-B176-E4A18BCBF914}" presName="level3hierChild" presStyleCnt="0"/>
      <dgm:spPr/>
    </dgm:pt>
    <dgm:pt modelId="{24773902-A1F7-481C-ACEC-96594CC530BD}" type="pres">
      <dgm:prSet presAssocID="{FBE29D11-9497-4D1C-9FA6-291B35EFEAA9}" presName="conn2-1" presStyleLbl="parChTrans1D3" presStyleIdx="2" presStyleCnt="7"/>
      <dgm:spPr/>
      <dgm:t>
        <a:bodyPr/>
        <a:lstStyle/>
        <a:p>
          <a:endParaRPr lang="zh-CN" altLang="en-US"/>
        </a:p>
      </dgm:t>
    </dgm:pt>
    <dgm:pt modelId="{4DCBEC18-24F1-4325-BF53-EC28EE237A74}" type="pres">
      <dgm:prSet presAssocID="{FBE29D11-9497-4D1C-9FA6-291B35EFEAA9}" presName="connTx" presStyleLbl="parChTrans1D3" presStyleIdx="2" presStyleCnt="7"/>
      <dgm:spPr/>
      <dgm:t>
        <a:bodyPr/>
        <a:lstStyle/>
        <a:p>
          <a:endParaRPr lang="zh-CN" altLang="en-US"/>
        </a:p>
      </dgm:t>
    </dgm:pt>
    <dgm:pt modelId="{8916AC3A-D3AE-4DBA-B51D-A4A4D8C546B4}" type="pres">
      <dgm:prSet presAssocID="{85D52CBA-9671-493C-9B05-291C5FABADF9}" presName="root2" presStyleCnt="0"/>
      <dgm:spPr/>
    </dgm:pt>
    <dgm:pt modelId="{144214D3-82CB-4978-9F1A-60E4FD7B7D5C}" type="pres">
      <dgm:prSet presAssocID="{85D52CBA-9671-493C-9B05-291C5FABADF9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40E7B1-C455-4904-B503-0BAF58A1FCFE}" type="pres">
      <dgm:prSet presAssocID="{85D52CBA-9671-493C-9B05-291C5FABADF9}" presName="level3hierChild" presStyleCnt="0"/>
      <dgm:spPr/>
    </dgm:pt>
    <dgm:pt modelId="{8C8CDA30-DE1C-42CD-83F4-93CAB12ED3C1}" type="pres">
      <dgm:prSet presAssocID="{B5DE6260-F581-4263-A17E-F6921607AFA4}" presName="conn2-1" presStyleLbl="parChTrans1D3" presStyleIdx="3" presStyleCnt="7"/>
      <dgm:spPr/>
      <dgm:t>
        <a:bodyPr/>
        <a:lstStyle/>
        <a:p>
          <a:endParaRPr lang="zh-CN" altLang="en-US"/>
        </a:p>
      </dgm:t>
    </dgm:pt>
    <dgm:pt modelId="{3BDDA5E3-70D0-4648-A99A-22599A99358F}" type="pres">
      <dgm:prSet presAssocID="{B5DE6260-F581-4263-A17E-F6921607AFA4}" presName="connTx" presStyleLbl="parChTrans1D3" presStyleIdx="3" presStyleCnt="7"/>
      <dgm:spPr/>
      <dgm:t>
        <a:bodyPr/>
        <a:lstStyle/>
        <a:p>
          <a:endParaRPr lang="zh-CN" altLang="en-US"/>
        </a:p>
      </dgm:t>
    </dgm:pt>
    <dgm:pt modelId="{CF080066-892F-4749-8F2B-5C02AB1AD9DE}" type="pres">
      <dgm:prSet presAssocID="{6B56DF61-472D-4CA8-BB04-0A06CB99BB48}" presName="root2" presStyleCnt="0"/>
      <dgm:spPr/>
    </dgm:pt>
    <dgm:pt modelId="{CFD161EA-C3FB-4A90-B8D2-166A96326B2D}" type="pres">
      <dgm:prSet presAssocID="{6B56DF61-472D-4CA8-BB04-0A06CB99BB48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CF266E-A093-4A17-82CE-63AC424169B4}" type="pres">
      <dgm:prSet presAssocID="{6B56DF61-472D-4CA8-BB04-0A06CB99BB48}" presName="level3hierChild" presStyleCnt="0"/>
      <dgm:spPr/>
    </dgm:pt>
    <dgm:pt modelId="{286ABF5F-7997-4498-A597-93C96CF61762}" type="pres">
      <dgm:prSet presAssocID="{D095604D-908A-445C-80FF-C88B27142575}" presName="conn2-1" presStyleLbl="parChTrans1D4" presStyleIdx="3" presStyleCnt="6"/>
      <dgm:spPr/>
      <dgm:t>
        <a:bodyPr/>
        <a:lstStyle/>
        <a:p>
          <a:endParaRPr lang="zh-CN" altLang="en-US"/>
        </a:p>
      </dgm:t>
    </dgm:pt>
    <dgm:pt modelId="{D64A7333-8EF7-432B-85E7-0D0689112721}" type="pres">
      <dgm:prSet presAssocID="{D095604D-908A-445C-80FF-C88B27142575}" presName="connTx" presStyleLbl="parChTrans1D4" presStyleIdx="3" presStyleCnt="6"/>
      <dgm:spPr/>
      <dgm:t>
        <a:bodyPr/>
        <a:lstStyle/>
        <a:p>
          <a:endParaRPr lang="zh-CN" altLang="en-US"/>
        </a:p>
      </dgm:t>
    </dgm:pt>
    <dgm:pt modelId="{2E2CBF37-1DBD-4355-B5F9-C24F25DDC2CE}" type="pres">
      <dgm:prSet presAssocID="{B36BF3A4-DA20-41D2-A9F3-C1BA576D6B5F}" presName="root2" presStyleCnt="0"/>
      <dgm:spPr/>
    </dgm:pt>
    <dgm:pt modelId="{F698B777-83A9-457F-8EF9-3E0991B18CD5}" type="pres">
      <dgm:prSet presAssocID="{B36BF3A4-DA20-41D2-A9F3-C1BA576D6B5F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3549C6-AC10-4B9B-A0CC-D8BB2D806439}" type="pres">
      <dgm:prSet presAssocID="{B36BF3A4-DA20-41D2-A9F3-C1BA576D6B5F}" presName="level3hierChild" presStyleCnt="0"/>
      <dgm:spPr/>
    </dgm:pt>
    <dgm:pt modelId="{71C2D69E-9308-4FBF-9682-1E4D0D3DBA96}" type="pres">
      <dgm:prSet presAssocID="{FA1C52C9-11EB-41C9-8376-D1088767977F}" presName="conn2-1" presStyleLbl="parChTrans1D4" presStyleIdx="4" presStyleCnt="6"/>
      <dgm:spPr/>
      <dgm:t>
        <a:bodyPr/>
        <a:lstStyle/>
        <a:p>
          <a:endParaRPr lang="zh-CN" altLang="en-US"/>
        </a:p>
      </dgm:t>
    </dgm:pt>
    <dgm:pt modelId="{1DAA794F-804A-47FB-96DC-B3233340DB6E}" type="pres">
      <dgm:prSet presAssocID="{FA1C52C9-11EB-41C9-8376-D1088767977F}" presName="connTx" presStyleLbl="parChTrans1D4" presStyleIdx="4" presStyleCnt="6"/>
      <dgm:spPr/>
      <dgm:t>
        <a:bodyPr/>
        <a:lstStyle/>
        <a:p>
          <a:endParaRPr lang="zh-CN" altLang="en-US"/>
        </a:p>
      </dgm:t>
    </dgm:pt>
    <dgm:pt modelId="{520FAE3C-FFBC-4C57-8F36-FF4A9AE42AAF}" type="pres">
      <dgm:prSet presAssocID="{8C13B38A-F27D-4AFC-8A75-7853CA4DF668}" presName="root2" presStyleCnt="0"/>
      <dgm:spPr/>
    </dgm:pt>
    <dgm:pt modelId="{5EA3E9F7-1148-481B-943A-1ABCA9E14DA8}" type="pres">
      <dgm:prSet presAssocID="{8C13B38A-F27D-4AFC-8A75-7853CA4DF668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8B8CD8-1681-4D31-A361-6D41077C4312}" type="pres">
      <dgm:prSet presAssocID="{8C13B38A-F27D-4AFC-8A75-7853CA4DF668}" presName="level3hierChild" presStyleCnt="0"/>
      <dgm:spPr/>
    </dgm:pt>
    <dgm:pt modelId="{2594D489-BB08-4B98-AC06-31C5AB21052A}" type="pres">
      <dgm:prSet presAssocID="{0180188E-B5D5-42B8-9A1E-D1ACA0D4FD68}" presName="conn2-1" presStyleLbl="parChTrans1D4" presStyleIdx="5" presStyleCnt="6"/>
      <dgm:spPr/>
      <dgm:t>
        <a:bodyPr/>
        <a:lstStyle/>
        <a:p>
          <a:endParaRPr lang="zh-CN" altLang="en-US"/>
        </a:p>
      </dgm:t>
    </dgm:pt>
    <dgm:pt modelId="{F93B4702-C494-47EC-8593-F38C7CB403E7}" type="pres">
      <dgm:prSet presAssocID="{0180188E-B5D5-42B8-9A1E-D1ACA0D4FD68}" presName="connTx" presStyleLbl="parChTrans1D4" presStyleIdx="5" presStyleCnt="6"/>
      <dgm:spPr/>
      <dgm:t>
        <a:bodyPr/>
        <a:lstStyle/>
        <a:p>
          <a:endParaRPr lang="zh-CN" altLang="en-US"/>
        </a:p>
      </dgm:t>
    </dgm:pt>
    <dgm:pt modelId="{655DC371-7642-4436-BBC1-468F57C2A50C}" type="pres">
      <dgm:prSet presAssocID="{D293F764-1FD9-41DA-840E-4D6138A11ADF}" presName="root2" presStyleCnt="0"/>
      <dgm:spPr/>
    </dgm:pt>
    <dgm:pt modelId="{163221BF-6B74-4804-8901-0E07790C2936}" type="pres">
      <dgm:prSet presAssocID="{D293F764-1FD9-41DA-840E-4D6138A11ADF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D7D8231-0B6D-43CA-A567-1832EE39993E}" type="pres">
      <dgm:prSet presAssocID="{D293F764-1FD9-41DA-840E-4D6138A11ADF}" presName="level3hierChild" presStyleCnt="0"/>
      <dgm:spPr/>
    </dgm:pt>
    <dgm:pt modelId="{E522781D-F70D-4140-8BA9-9BA1748BEB1E}" type="pres">
      <dgm:prSet presAssocID="{DE53FDDF-811A-4D92-8B57-15A9A6FFC605}" presName="conn2-1" presStyleLbl="parChTrans1D3" presStyleIdx="4" presStyleCnt="7"/>
      <dgm:spPr/>
      <dgm:t>
        <a:bodyPr/>
        <a:lstStyle/>
        <a:p>
          <a:endParaRPr lang="zh-CN" altLang="en-US"/>
        </a:p>
      </dgm:t>
    </dgm:pt>
    <dgm:pt modelId="{313F03E4-352F-45E3-9D41-E47BC40ABD78}" type="pres">
      <dgm:prSet presAssocID="{DE53FDDF-811A-4D92-8B57-15A9A6FFC605}" presName="connTx" presStyleLbl="parChTrans1D3" presStyleIdx="4" presStyleCnt="7"/>
      <dgm:spPr/>
      <dgm:t>
        <a:bodyPr/>
        <a:lstStyle/>
        <a:p>
          <a:endParaRPr lang="zh-CN" altLang="en-US"/>
        </a:p>
      </dgm:t>
    </dgm:pt>
    <dgm:pt modelId="{6D8452CA-15C9-411C-AB86-DD77BB7B36FA}" type="pres">
      <dgm:prSet presAssocID="{9EDED8A5-881C-4E30-BFD2-C14808BEDB09}" presName="root2" presStyleCnt="0"/>
      <dgm:spPr/>
    </dgm:pt>
    <dgm:pt modelId="{DA18600C-C078-4392-A5DF-72CB6098BD13}" type="pres">
      <dgm:prSet presAssocID="{9EDED8A5-881C-4E30-BFD2-C14808BEDB09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EDBBC8-DD5A-4C56-A100-1B5A16286ED3}" type="pres">
      <dgm:prSet presAssocID="{9EDED8A5-881C-4E30-BFD2-C14808BEDB09}" presName="level3hierChild" presStyleCnt="0"/>
      <dgm:spPr/>
    </dgm:pt>
    <dgm:pt modelId="{E9230DA5-6FCB-4E3E-A4E9-7FAFE02D7CC6}" type="pres">
      <dgm:prSet presAssocID="{AE2DA15F-BFF6-4D77-A4C8-D9C096DFCE32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6746470E-B60F-4F5C-ABD9-7A80E17F01FA}" type="pres">
      <dgm:prSet presAssocID="{AE2DA15F-BFF6-4D77-A4C8-D9C096DFCE32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240BDB6D-38A1-402F-B07F-6D56AEC2B6AD}" type="pres">
      <dgm:prSet presAssocID="{262A4907-6949-4CE5-ACEB-D02DA1F24573}" presName="root2" presStyleCnt="0"/>
      <dgm:spPr/>
    </dgm:pt>
    <dgm:pt modelId="{C0D19220-9AC3-4602-97DF-40AD52CD5A2A}" type="pres">
      <dgm:prSet presAssocID="{262A4907-6949-4CE5-ACEB-D02DA1F2457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D46C9A-B240-40ED-9B51-26D1E2B0B7ED}" type="pres">
      <dgm:prSet presAssocID="{262A4907-6949-4CE5-ACEB-D02DA1F24573}" presName="level3hierChild" presStyleCnt="0"/>
      <dgm:spPr/>
    </dgm:pt>
    <dgm:pt modelId="{046C5055-E32D-4B2F-8C2A-796597D3CD30}" type="pres">
      <dgm:prSet presAssocID="{4B81E333-5CC5-4D57-856C-135D4BE159F3}" presName="conn2-1" presStyleLbl="parChTrans1D3" presStyleIdx="5" presStyleCnt="7"/>
      <dgm:spPr/>
      <dgm:t>
        <a:bodyPr/>
        <a:lstStyle/>
        <a:p>
          <a:endParaRPr lang="zh-CN" altLang="en-US"/>
        </a:p>
      </dgm:t>
    </dgm:pt>
    <dgm:pt modelId="{042F9D8D-A052-470D-9B17-0C73AD92DFAB}" type="pres">
      <dgm:prSet presAssocID="{4B81E333-5CC5-4D57-856C-135D4BE159F3}" presName="connTx" presStyleLbl="parChTrans1D3" presStyleIdx="5" presStyleCnt="7"/>
      <dgm:spPr/>
      <dgm:t>
        <a:bodyPr/>
        <a:lstStyle/>
        <a:p>
          <a:endParaRPr lang="zh-CN" altLang="en-US"/>
        </a:p>
      </dgm:t>
    </dgm:pt>
    <dgm:pt modelId="{2B7A9B06-55FF-40BC-9950-A391C7A4632F}" type="pres">
      <dgm:prSet presAssocID="{CB2A8BCA-4491-4CC4-8305-58E454516152}" presName="root2" presStyleCnt="0"/>
      <dgm:spPr/>
    </dgm:pt>
    <dgm:pt modelId="{88237775-D699-493F-A98E-DB4EFE103678}" type="pres">
      <dgm:prSet presAssocID="{CB2A8BCA-4491-4CC4-8305-58E454516152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9CC773-6764-4CA7-B0AD-76F8F9645CBC}" type="pres">
      <dgm:prSet presAssocID="{CB2A8BCA-4491-4CC4-8305-58E454516152}" presName="level3hierChild" presStyleCnt="0"/>
      <dgm:spPr/>
    </dgm:pt>
    <dgm:pt modelId="{A89614E5-E26E-4B92-8BB4-6400E9A4F95C}" type="pres">
      <dgm:prSet presAssocID="{4E4E430D-5E01-47B9-9201-626910A6BDE4}" presName="conn2-1" presStyleLbl="parChTrans1D3" presStyleIdx="6" presStyleCnt="7"/>
      <dgm:spPr/>
      <dgm:t>
        <a:bodyPr/>
        <a:lstStyle/>
        <a:p>
          <a:endParaRPr lang="zh-CN" altLang="en-US"/>
        </a:p>
      </dgm:t>
    </dgm:pt>
    <dgm:pt modelId="{59E3E510-7317-4034-BD51-CA16BB6E9C2B}" type="pres">
      <dgm:prSet presAssocID="{4E4E430D-5E01-47B9-9201-626910A6BDE4}" presName="connTx" presStyleLbl="parChTrans1D3" presStyleIdx="6" presStyleCnt="7"/>
      <dgm:spPr/>
      <dgm:t>
        <a:bodyPr/>
        <a:lstStyle/>
        <a:p>
          <a:endParaRPr lang="zh-CN" altLang="en-US"/>
        </a:p>
      </dgm:t>
    </dgm:pt>
    <dgm:pt modelId="{10A80A9E-3CC3-40DB-92D6-87B621D28E67}" type="pres">
      <dgm:prSet presAssocID="{AC85EB3F-7EB5-4B38-8889-43A3E8A1F3DB}" presName="root2" presStyleCnt="0"/>
      <dgm:spPr/>
    </dgm:pt>
    <dgm:pt modelId="{40F00D5E-E959-4994-A62F-E84F8E95E3C7}" type="pres">
      <dgm:prSet presAssocID="{AC85EB3F-7EB5-4B38-8889-43A3E8A1F3DB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DC8E2A-4C08-429D-9458-545112611FD9}" type="pres">
      <dgm:prSet presAssocID="{AC85EB3F-7EB5-4B38-8889-43A3E8A1F3DB}" presName="level3hierChild" presStyleCnt="0"/>
      <dgm:spPr/>
    </dgm:pt>
  </dgm:ptLst>
  <dgm:cxnLst>
    <dgm:cxn modelId="{CEC5FF10-6B08-4B9A-863E-AD4BD5E0B52E}" srcId="{DDAC0276-6B31-40D0-93EA-0E0DE6D56D26}" destId="{9DDE291C-6C11-4707-8FEA-DF15F9D69CA7}" srcOrd="0" destOrd="0" parTransId="{7B605E55-3022-4681-87BE-D24D8E5BC4EA}" sibTransId="{6F3B0F32-9DD5-4907-BF4C-345B403092B5}"/>
    <dgm:cxn modelId="{E4DFAF6D-8487-4AA4-AA23-369228988042}" type="presOf" srcId="{65DD76A2-910A-4A15-AD8C-E0EAC409A91E}" destId="{628BB5E3-5E40-4116-B101-8CE1C5D6AEC2}" srcOrd="0" destOrd="0" presId="urn:microsoft.com/office/officeart/2005/8/layout/hierarchy2"/>
    <dgm:cxn modelId="{98196F9F-ACA9-4BE9-8036-58292D6DD812}" srcId="{262A4907-6949-4CE5-ACEB-D02DA1F24573}" destId="{AC85EB3F-7EB5-4B38-8889-43A3E8A1F3DB}" srcOrd="1" destOrd="0" parTransId="{4E4E430D-5E01-47B9-9201-626910A6BDE4}" sibTransId="{0F4E9C03-0DC4-49CE-BB9E-9DD615D89189}"/>
    <dgm:cxn modelId="{3A21FAF6-F57C-4EE0-8B33-A2397A68709B}" type="presOf" srcId="{B5DE6260-F581-4263-A17E-F6921607AFA4}" destId="{8C8CDA30-DE1C-42CD-83F4-93CAB12ED3C1}" srcOrd="0" destOrd="0" presId="urn:microsoft.com/office/officeart/2005/8/layout/hierarchy2"/>
    <dgm:cxn modelId="{08F4C1E1-3FEE-4FCE-A407-730B71D7658D}" type="presOf" srcId="{3CFF0712-03CE-43B0-984E-141BE44B2E09}" destId="{D7EC155A-D05C-4028-830F-F1A180B23BA0}" srcOrd="1" destOrd="0" presId="urn:microsoft.com/office/officeart/2005/8/layout/hierarchy2"/>
    <dgm:cxn modelId="{136FB050-631F-48F5-B516-F6FFD422821A}" type="presOf" srcId="{22FE595B-7F82-4D19-AB03-660CBE5C8BBC}" destId="{D945E218-BB7A-4BAA-8213-0D4AAF28123A}" srcOrd="0" destOrd="0" presId="urn:microsoft.com/office/officeart/2005/8/layout/hierarchy2"/>
    <dgm:cxn modelId="{14087B3B-6A0F-4FC4-B611-C4C13196BB78}" type="presOf" srcId="{AE2DA15F-BFF6-4D77-A4C8-D9C096DFCE32}" destId="{6746470E-B60F-4F5C-ABD9-7A80E17F01FA}" srcOrd="1" destOrd="0" presId="urn:microsoft.com/office/officeart/2005/8/layout/hierarchy2"/>
    <dgm:cxn modelId="{FC2D499A-F0EE-4685-B96D-6CF663559B57}" srcId="{11C05AD7-4946-4087-B176-E4A18BCBF914}" destId="{9EDED8A5-881C-4E30-BFD2-C14808BEDB09}" srcOrd="2" destOrd="0" parTransId="{DE53FDDF-811A-4D92-8B57-15A9A6FFC605}" sibTransId="{5CFA264F-E34B-405D-B496-D9DF146719ED}"/>
    <dgm:cxn modelId="{4C6B0988-5189-4700-8E22-2F59BC664D3D}" type="presOf" srcId="{061471E1-1BEE-4573-B680-C9DA0F25FE44}" destId="{B1E24CA0-8545-440C-8FCD-F41357FA1B9E}" srcOrd="0" destOrd="0" presId="urn:microsoft.com/office/officeart/2005/8/layout/hierarchy2"/>
    <dgm:cxn modelId="{CA220430-019F-4E18-97C0-69BD08A52A01}" type="presOf" srcId="{FA1C52C9-11EB-41C9-8376-D1088767977F}" destId="{1DAA794F-804A-47FB-96DC-B3233340DB6E}" srcOrd="1" destOrd="0" presId="urn:microsoft.com/office/officeart/2005/8/layout/hierarchy2"/>
    <dgm:cxn modelId="{E9729DC9-4A44-4277-A7BA-F1AB1A950C3F}" type="presOf" srcId="{8C13B38A-F27D-4AFC-8A75-7853CA4DF668}" destId="{5EA3E9F7-1148-481B-943A-1ABCA9E14DA8}" srcOrd="0" destOrd="0" presId="urn:microsoft.com/office/officeart/2005/8/layout/hierarchy2"/>
    <dgm:cxn modelId="{31796374-C032-4C7A-9933-22CE4DBB62C6}" type="presOf" srcId="{0180188E-B5D5-42B8-9A1E-D1ACA0D4FD68}" destId="{2594D489-BB08-4B98-AC06-31C5AB21052A}" srcOrd="0" destOrd="0" presId="urn:microsoft.com/office/officeart/2005/8/layout/hierarchy2"/>
    <dgm:cxn modelId="{BE0E002F-0F24-448C-A15A-18FCE49998D9}" type="presOf" srcId="{B36BF3A4-DA20-41D2-A9F3-C1BA576D6B5F}" destId="{F698B777-83A9-457F-8EF9-3E0991B18CD5}" srcOrd="0" destOrd="0" presId="urn:microsoft.com/office/officeart/2005/8/layout/hierarchy2"/>
    <dgm:cxn modelId="{A81758B2-0BF9-40AA-88CE-ECCDC6E00E22}" type="presOf" srcId="{DDAC0276-6B31-40D0-93EA-0E0DE6D56D26}" destId="{3D5E043E-99FC-4777-8F2D-5CDAD8FD2730}" srcOrd="0" destOrd="0" presId="urn:microsoft.com/office/officeart/2005/8/layout/hierarchy2"/>
    <dgm:cxn modelId="{472DCDE8-1326-4778-92BF-2C0763F1FDA8}" srcId="{7CE80260-E86F-48E2-B9AD-AFA46AE0ED62}" destId="{1B54F2FF-1C78-4AE0-A68C-612341A5B665}" srcOrd="1" destOrd="0" parTransId="{3CFF0712-03CE-43B0-984E-141BE44B2E09}" sibTransId="{93679A3E-FE8F-40EB-A11D-EC5CBDA307EC}"/>
    <dgm:cxn modelId="{B1BA1313-AFE9-4CC3-828C-55D3489BD176}" type="presOf" srcId="{9DDE291C-6C11-4707-8FEA-DF15F9D69CA7}" destId="{1B94FCAC-207E-4238-89AA-8C566D9B03A4}" srcOrd="0" destOrd="0" presId="urn:microsoft.com/office/officeart/2005/8/layout/hierarchy2"/>
    <dgm:cxn modelId="{9919F6E8-063F-46A9-8375-30085FB6655C}" srcId="{9DDE291C-6C11-4707-8FEA-DF15F9D69CA7}" destId="{11C05AD7-4946-4087-B176-E4A18BCBF914}" srcOrd="1" destOrd="0" parTransId="{65DD76A2-910A-4A15-AD8C-E0EAC409A91E}" sibTransId="{B04206AC-A8CE-44F2-81A9-3735444CAE31}"/>
    <dgm:cxn modelId="{66EBCF7F-35AE-43EF-84F5-76E8FF52F062}" type="presOf" srcId="{A09AAC33-172C-48C5-B0D0-D744DB7D8F3E}" destId="{F13459C3-1A84-4FA4-91BF-4B6BFF3BB577}" srcOrd="1" destOrd="0" presId="urn:microsoft.com/office/officeart/2005/8/layout/hierarchy2"/>
    <dgm:cxn modelId="{AEE330C3-DB71-44CA-94D7-5304D3D31CE8}" type="presOf" srcId="{FA1C52C9-11EB-41C9-8376-D1088767977F}" destId="{71C2D69E-9308-4FBF-9682-1E4D0D3DBA96}" srcOrd="0" destOrd="0" presId="urn:microsoft.com/office/officeart/2005/8/layout/hierarchy2"/>
    <dgm:cxn modelId="{85F02BC3-7020-471F-AB2A-A0A5C29DDA5A}" srcId="{11C05AD7-4946-4087-B176-E4A18BCBF914}" destId="{6B56DF61-472D-4CA8-BB04-0A06CB99BB48}" srcOrd="1" destOrd="0" parTransId="{B5DE6260-F581-4263-A17E-F6921607AFA4}" sibTransId="{B1114A19-A944-41F8-9E6F-A8888F9988E4}"/>
    <dgm:cxn modelId="{FCE8557E-BC03-46CB-BBEB-C79C6BE5CC1D}" type="presOf" srcId="{B5DE6260-F581-4263-A17E-F6921607AFA4}" destId="{3BDDA5E3-70D0-4648-A99A-22599A99358F}" srcOrd="1" destOrd="0" presId="urn:microsoft.com/office/officeart/2005/8/layout/hierarchy2"/>
    <dgm:cxn modelId="{1FC72E9E-A76A-42A7-BD8A-7F89C2FD4534}" type="presOf" srcId="{11C05AD7-4946-4087-B176-E4A18BCBF914}" destId="{CB6E5FAA-8CFB-4968-A1AB-2230C930B491}" srcOrd="0" destOrd="0" presId="urn:microsoft.com/office/officeart/2005/8/layout/hierarchy2"/>
    <dgm:cxn modelId="{C0DEEF8C-697A-4177-9D6C-D95DF0806139}" srcId="{6B56DF61-472D-4CA8-BB04-0A06CB99BB48}" destId="{D293F764-1FD9-41DA-840E-4D6138A11ADF}" srcOrd="2" destOrd="0" parTransId="{0180188E-B5D5-42B8-9A1E-D1ACA0D4FD68}" sibTransId="{BD558EDA-123E-4E63-B211-23F839D311C2}"/>
    <dgm:cxn modelId="{09360626-1BA7-4070-9015-22F7D975B25F}" type="presOf" srcId="{D7B1E9D2-1611-46A7-91B2-3612261931A9}" destId="{987ABB4A-94D8-48C7-BC0C-503A317A69D6}" srcOrd="0" destOrd="0" presId="urn:microsoft.com/office/officeart/2005/8/layout/hierarchy2"/>
    <dgm:cxn modelId="{FC821E4A-C827-4C50-8200-FEBC7FBCFF03}" srcId="{262A4907-6949-4CE5-ACEB-D02DA1F24573}" destId="{CB2A8BCA-4491-4CC4-8305-58E454516152}" srcOrd="0" destOrd="0" parTransId="{4B81E333-5CC5-4D57-856C-135D4BE159F3}" sibTransId="{9E0CA871-151A-4C33-8A94-96CDB09EA72C}"/>
    <dgm:cxn modelId="{29C63AC5-6174-4EDA-8834-5F8ED2335DAC}" type="presOf" srcId="{D293F764-1FD9-41DA-840E-4D6138A11ADF}" destId="{163221BF-6B74-4804-8901-0E07790C2936}" srcOrd="0" destOrd="0" presId="urn:microsoft.com/office/officeart/2005/8/layout/hierarchy2"/>
    <dgm:cxn modelId="{02BC7C71-8FB2-4A15-9CD7-339B532C9A4B}" type="presOf" srcId="{4B81E333-5CC5-4D57-856C-135D4BE159F3}" destId="{042F9D8D-A052-470D-9B17-0C73AD92DFAB}" srcOrd="1" destOrd="0" presId="urn:microsoft.com/office/officeart/2005/8/layout/hierarchy2"/>
    <dgm:cxn modelId="{B7A443A2-161B-4A3B-A3EB-10E0DCD36371}" type="presOf" srcId="{A09AAC33-172C-48C5-B0D0-D744DB7D8F3E}" destId="{6C84032E-51D2-4333-BB2C-42FC6AD53461}" srcOrd="0" destOrd="0" presId="urn:microsoft.com/office/officeart/2005/8/layout/hierarchy2"/>
    <dgm:cxn modelId="{407CB49E-7CB0-48C9-9446-F7A694C9CC6F}" type="presOf" srcId="{D095604D-908A-445C-80FF-C88B27142575}" destId="{D64A7333-8EF7-432B-85E7-0D0689112721}" srcOrd="1" destOrd="0" presId="urn:microsoft.com/office/officeart/2005/8/layout/hierarchy2"/>
    <dgm:cxn modelId="{988554B5-136E-4811-8BBF-05434E6D2EFF}" type="presOf" srcId="{6121199A-48A9-40EF-B9B5-254E4120466D}" destId="{DF6417D3-FF01-4F80-A428-92D4525E6384}" srcOrd="1" destOrd="0" presId="urn:microsoft.com/office/officeart/2005/8/layout/hierarchy2"/>
    <dgm:cxn modelId="{0CFA55BC-81CC-445C-BCCA-6731FABC9414}" type="presOf" srcId="{DE53FDDF-811A-4D92-8B57-15A9A6FFC605}" destId="{E522781D-F70D-4140-8BA9-9BA1748BEB1E}" srcOrd="0" destOrd="0" presId="urn:microsoft.com/office/officeart/2005/8/layout/hierarchy2"/>
    <dgm:cxn modelId="{7E59128D-1198-4A32-ADE8-FFC1309457EB}" type="presOf" srcId="{7CE80260-E86F-48E2-B9AD-AFA46AE0ED62}" destId="{5A12C17D-FCD2-4304-AB4F-49037CD187D3}" srcOrd="0" destOrd="0" presId="urn:microsoft.com/office/officeart/2005/8/layout/hierarchy2"/>
    <dgm:cxn modelId="{CF0E81A2-7D20-4906-9D80-6AEFED9B945F}" srcId="{7CE80260-E86F-48E2-B9AD-AFA46AE0ED62}" destId="{D7B1E9D2-1611-46A7-91B2-3612261931A9}" srcOrd="0" destOrd="0" parTransId="{E19EB367-09FB-4CC9-83B9-95939F385772}" sibTransId="{14D9581A-7633-4587-B072-954E3E5D6395}"/>
    <dgm:cxn modelId="{EDEC355E-546E-4423-9D4C-5C9775E3D417}" type="presOf" srcId="{0180188E-B5D5-42B8-9A1E-D1ACA0D4FD68}" destId="{F93B4702-C494-47EC-8593-F38C7CB403E7}" srcOrd="1" destOrd="0" presId="urn:microsoft.com/office/officeart/2005/8/layout/hierarchy2"/>
    <dgm:cxn modelId="{1C3A6DA4-E370-4738-933F-5F6E2B546420}" type="presOf" srcId="{1B54F2FF-1C78-4AE0-A68C-612341A5B665}" destId="{F2C67F03-0ABD-4778-BC3D-1B76E73A0E4C}" srcOrd="0" destOrd="0" presId="urn:microsoft.com/office/officeart/2005/8/layout/hierarchy2"/>
    <dgm:cxn modelId="{8E18B376-0266-4CE1-A85B-DB3BB275A385}" srcId="{D7B1E9D2-1611-46A7-91B2-3612261931A9}" destId="{0F2E17AC-2885-4628-A773-3B02D7856BB5}" srcOrd="2" destOrd="0" parTransId="{A09AAC33-172C-48C5-B0D0-D744DB7D8F3E}" sibTransId="{2F7C0BF6-CE19-4AB5-85B2-55A2F3E96819}"/>
    <dgm:cxn modelId="{86F26CF9-D54E-4928-AEBE-3121E897FA61}" type="presOf" srcId="{1E87CEB3-B6DE-48A1-BA47-543A4E7CE85C}" destId="{38D198AC-A1EC-48E8-919A-B2D158C85338}" srcOrd="0" destOrd="0" presId="urn:microsoft.com/office/officeart/2005/8/layout/hierarchy2"/>
    <dgm:cxn modelId="{3225CB1B-3B79-44B2-92E0-170006B75E7C}" type="presOf" srcId="{E19EB367-09FB-4CC9-83B9-95939F385772}" destId="{C7EA30AE-605A-4F2C-B9D3-C8025E3E7DDB}" srcOrd="0" destOrd="0" presId="urn:microsoft.com/office/officeart/2005/8/layout/hierarchy2"/>
    <dgm:cxn modelId="{6BB892EF-547A-45CC-8783-C41CAA43CF1B}" type="presOf" srcId="{AC85EB3F-7EB5-4B38-8889-43A3E8A1F3DB}" destId="{40F00D5E-E959-4994-A62F-E84F8E95E3C7}" srcOrd="0" destOrd="0" presId="urn:microsoft.com/office/officeart/2005/8/layout/hierarchy2"/>
    <dgm:cxn modelId="{CDA9C1EB-2D23-4D0B-B481-7093A9DCAB82}" type="presOf" srcId="{0FB814DA-E16D-4B75-96ED-FB8E80059470}" destId="{86BFB767-4905-4E45-BEDD-B74A149F2F83}" srcOrd="0" destOrd="0" presId="urn:microsoft.com/office/officeart/2005/8/layout/hierarchy2"/>
    <dgm:cxn modelId="{F6092538-53D3-4408-93AF-414A431310DD}" type="presOf" srcId="{E19EB367-09FB-4CC9-83B9-95939F385772}" destId="{E271377C-26A9-4721-8543-92B6AFDFE97B}" srcOrd="1" destOrd="0" presId="urn:microsoft.com/office/officeart/2005/8/layout/hierarchy2"/>
    <dgm:cxn modelId="{7F95261D-744A-4708-8B60-7E1B8BF1F7D0}" srcId="{D7B1E9D2-1611-46A7-91B2-3612261931A9}" destId="{1E87CEB3-B6DE-48A1-BA47-543A4E7CE85C}" srcOrd="0" destOrd="0" parTransId="{6121199A-48A9-40EF-B9B5-254E4120466D}" sibTransId="{2F9CCE43-0BE7-4D7C-ADA1-F8681F9226D9}"/>
    <dgm:cxn modelId="{B1C1BEF5-A41B-4D53-ABE1-DDD9C0E78986}" type="presOf" srcId="{4E4E430D-5E01-47B9-9201-626910A6BDE4}" destId="{A89614E5-E26E-4B92-8BB4-6400E9A4F95C}" srcOrd="0" destOrd="0" presId="urn:microsoft.com/office/officeart/2005/8/layout/hierarchy2"/>
    <dgm:cxn modelId="{F8417D39-63E1-4D76-824D-4AA6CB3504BC}" type="presOf" srcId="{4E4E430D-5E01-47B9-9201-626910A6BDE4}" destId="{59E3E510-7317-4034-BD51-CA16BB6E9C2B}" srcOrd="1" destOrd="0" presId="urn:microsoft.com/office/officeart/2005/8/layout/hierarchy2"/>
    <dgm:cxn modelId="{1E547C5C-7AF9-42E4-9D95-F89A5471076C}" type="presOf" srcId="{061471E1-1BEE-4573-B680-C9DA0F25FE44}" destId="{8FF8DD9A-9A2B-4098-B10D-5A3ECD8A6192}" srcOrd="1" destOrd="0" presId="urn:microsoft.com/office/officeart/2005/8/layout/hierarchy2"/>
    <dgm:cxn modelId="{E230AE9D-85B6-4189-A622-610EAF82B83C}" type="presOf" srcId="{DE53FDDF-811A-4D92-8B57-15A9A6FFC605}" destId="{313F03E4-352F-45E3-9D41-E47BC40ABD78}" srcOrd="1" destOrd="0" presId="urn:microsoft.com/office/officeart/2005/8/layout/hierarchy2"/>
    <dgm:cxn modelId="{E78F14F9-7CDD-4893-9AAB-0CFBFC5F8DFE}" type="presOf" srcId="{65DD76A2-910A-4A15-AD8C-E0EAC409A91E}" destId="{820D21E3-AB1D-49FE-958D-323ADD4742CD}" srcOrd="1" destOrd="0" presId="urn:microsoft.com/office/officeart/2005/8/layout/hierarchy2"/>
    <dgm:cxn modelId="{E523281A-615B-4A46-9F5B-991BED3A3B63}" srcId="{9DDE291C-6C11-4707-8FEA-DF15F9D69CA7}" destId="{262A4907-6949-4CE5-ACEB-D02DA1F24573}" srcOrd="2" destOrd="0" parTransId="{AE2DA15F-BFF6-4D77-A4C8-D9C096DFCE32}" sibTransId="{FAF1DE45-E4D4-4626-959A-A2820ABCD574}"/>
    <dgm:cxn modelId="{F5B3F46C-1442-49EB-8991-C16421336721}" type="presOf" srcId="{4B81E333-5CC5-4D57-856C-135D4BE159F3}" destId="{046C5055-E32D-4B2F-8C2A-796597D3CD30}" srcOrd="0" destOrd="0" presId="urn:microsoft.com/office/officeart/2005/8/layout/hierarchy2"/>
    <dgm:cxn modelId="{0AE78607-2D17-4BC7-AF93-EC514896BCAA}" type="presOf" srcId="{D095604D-908A-445C-80FF-C88B27142575}" destId="{286ABF5F-7997-4498-A597-93C96CF61762}" srcOrd="0" destOrd="0" presId="urn:microsoft.com/office/officeart/2005/8/layout/hierarchy2"/>
    <dgm:cxn modelId="{E36A870B-A0AC-4784-850A-FBBAB50C6742}" srcId="{6B56DF61-472D-4CA8-BB04-0A06CB99BB48}" destId="{B36BF3A4-DA20-41D2-A9F3-C1BA576D6B5F}" srcOrd="0" destOrd="0" parTransId="{D095604D-908A-445C-80FF-C88B27142575}" sibTransId="{6E9FFC10-F7A5-4BF7-941E-EE30C5ED3935}"/>
    <dgm:cxn modelId="{5657B87D-509F-408B-9A2B-2C27665E29BD}" type="presOf" srcId="{262A4907-6949-4CE5-ACEB-D02DA1F24573}" destId="{C0D19220-9AC3-4602-97DF-40AD52CD5A2A}" srcOrd="0" destOrd="0" presId="urn:microsoft.com/office/officeart/2005/8/layout/hierarchy2"/>
    <dgm:cxn modelId="{E4E68970-3E11-4E9A-87BA-49701861576A}" srcId="{D7B1E9D2-1611-46A7-91B2-3612261931A9}" destId="{22FE595B-7F82-4D19-AB03-660CBE5C8BBC}" srcOrd="1" destOrd="0" parTransId="{0FB814DA-E16D-4B75-96ED-FB8E80059470}" sibTransId="{E150686B-41DF-4820-B93F-7BC1507DE8E4}"/>
    <dgm:cxn modelId="{67D7926D-CEC0-4BEA-B3E1-06CEB44FC34C}" srcId="{6B56DF61-472D-4CA8-BB04-0A06CB99BB48}" destId="{8C13B38A-F27D-4AFC-8A75-7853CA4DF668}" srcOrd="1" destOrd="0" parTransId="{FA1C52C9-11EB-41C9-8376-D1088767977F}" sibTransId="{613CF22A-66E0-40E4-88A9-082A2BB6A944}"/>
    <dgm:cxn modelId="{0C1A8634-B115-4507-8157-2D56D2FABD62}" type="presOf" srcId="{0F2E17AC-2885-4628-A773-3B02D7856BB5}" destId="{0ABE9377-2F89-4D9C-AC99-7A9AF2DE039E}" srcOrd="0" destOrd="0" presId="urn:microsoft.com/office/officeart/2005/8/layout/hierarchy2"/>
    <dgm:cxn modelId="{5CF4D2BC-427F-4C4C-9978-F8F8A8F15B6F}" type="presOf" srcId="{AE2DA15F-BFF6-4D77-A4C8-D9C096DFCE32}" destId="{E9230DA5-6FCB-4E3E-A4E9-7FAFE02D7CC6}" srcOrd="0" destOrd="0" presId="urn:microsoft.com/office/officeart/2005/8/layout/hierarchy2"/>
    <dgm:cxn modelId="{3CC8BAB7-644B-478F-AABC-3B94C08FF4EC}" type="presOf" srcId="{CB2A8BCA-4491-4CC4-8305-58E454516152}" destId="{88237775-D699-493F-A98E-DB4EFE103678}" srcOrd="0" destOrd="0" presId="urn:microsoft.com/office/officeart/2005/8/layout/hierarchy2"/>
    <dgm:cxn modelId="{F033B472-9C7F-4E14-995E-F2A473E6D3A4}" type="presOf" srcId="{85D52CBA-9671-493C-9B05-291C5FABADF9}" destId="{144214D3-82CB-4978-9F1A-60E4FD7B7D5C}" srcOrd="0" destOrd="0" presId="urn:microsoft.com/office/officeart/2005/8/layout/hierarchy2"/>
    <dgm:cxn modelId="{7D789676-BABC-4628-9E5B-F735FFD2CE02}" type="presOf" srcId="{FBE29D11-9497-4D1C-9FA6-291B35EFEAA9}" destId="{4DCBEC18-24F1-4325-BF53-EC28EE237A74}" srcOrd="1" destOrd="0" presId="urn:microsoft.com/office/officeart/2005/8/layout/hierarchy2"/>
    <dgm:cxn modelId="{5FF7613C-9D7B-4C0D-95A2-E0D335EC3CB3}" type="presOf" srcId="{6121199A-48A9-40EF-B9B5-254E4120466D}" destId="{B0881D61-D763-406B-B59A-A000A8766313}" srcOrd="0" destOrd="0" presId="urn:microsoft.com/office/officeart/2005/8/layout/hierarchy2"/>
    <dgm:cxn modelId="{6DF70A16-E1E3-4A1D-B7B3-2E4062D32365}" type="presOf" srcId="{6B56DF61-472D-4CA8-BB04-0A06CB99BB48}" destId="{CFD161EA-C3FB-4A90-B8D2-166A96326B2D}" srcOrd="0" destOrd="0" presId="urn:microsoft.com/office/officeart/2005/8/layout/hierarchy2"/>
    <dgm:cxn modelId="{D8A06139-2227-46A1-88BA-BC5642FF7902}" type="presOf" srcId="{0FB814DA-E16D-4B75-96ED-FB8E80059470}" destId="{19B90EF9-81BB-409E-B47A-7A9DB467AD65}" srcOrd="1" destOrd="0" presId="urn:microsoft.com/office/officeart/2005/8/layout/hierarchy2"/>
    <dgm:cxn modelId="{4DF28C8C-49B3-4B66-AD92-4EFC932E0694}" type="presOf" srcId="{3CFF0712-03CE-43B0-984E-141BE44B2E09}" destId="{143E2DCD-C2E7-4C52-8597-0C8AA126B086}" srcOrd="0" destOrd="0" presId="urn:microsoft.com/office/officeart/2005/8/layout/hierarchy2"/>
    <dgm:cxn modelId="{338F5056-8BDF-415F-B510-3056F35C90ED}" type="presOf" srcId="{FBE29D11-9497-4D1C-9FA6-291B35EFEAA9}" destId="{24773902-A1F7-481C-ACEC-96594CC530BD}" srcOrd="0" destOrd="0" presId="urn:microsoft.com/office/officeart/2005/8/layout/hierarchy2"/>
    <dgm:cxn modelId="{36A85E92-AF27-43A7-8A97-553F5032937F}" type="presOf" srcId="{9EDED8A5-881C-4E30-BFD2-C14808BEDB09}" destId="{DA18600C-C078-4392-A5DF-72CB6098BD13}" srcOrd="0" destOrd="0" presId="urn:microsoft.com/office/officeart/2005/8/layout/hierarchy2"/>
    <dgm:cxn modelId="{1945F347-CA6F-43B4-98DA-B0DDF08C8759}" srcId="{11C05AD7-4946-4087-B176-E4A18BCBF914}" destId="{85D52CBA-9671-493C-9B05-291C5FABADF9}" srcOrd="0" destOrd="0" parTransId="{FBE29D11-9497-4D1C-9FA6-291B35EFEAA9}" sibTransId="{96488E31-F800-4DBF-8BC8-863573220F1D}"/>
    <dgm:cxn modelId="{9B6851A7-3CC0-49A2-A14E-9C3EC32DDFEE}" srcId="{9DDE291C-6C11-4707-8FEA-DF15F9D69CA7}" destId="{7CE80260-E86F-48E2-B9AD-AFA46AE0ED62}" srcOrd="0" destOrd="0" parTransId="{061471E1-1BEE-4573-B680-C9DA0F25FE44}" sibTransId="{15DF6344-6020-4718-8152-EC852FFB8B6D}"/>
    <dgm:cxn modelId="{BF9F50FF-4F64-4EA6-ACF1-03B449C64571}" type="presParOf" srcId="{3D5E043E-99FC-4777-8F2D-5CDAD8FD2730}" destId="{12CC0D66-277B-4FC8-A3D9-79366D5E970B}" srcOrd="0" destOrd="0" presId="urn:microsoft.com/office/officeart/2005/8/layout/hierarchy2"/>
    <dgm:cxn modelId="{945901BB-20CA-4197-B5D9-48DC2B90165E}" type="presParOf" srcId="{12CC0D66-277B-4FC8-A3D9-79366D5E970B}" destId="{1B94FCAC-207E-4238-89AA-8C566D9B03A4}" srcOrd="0" destOrd="0" presId="urn:microsoft.com/office/officeart/2005/8/layout/hierarchy2"/>
    <dgm:cxn modelId="{7CAB5183-6A2F-40C3-B46A-5FAD6BEE347F}" type="presParOf" srcId="{12CC0D66-277B-4FC8-A3D9-79366D5E970B}" destId="{E586A205-64DE-4283-BC28-A94AE9EA08F9}" srcOrd="1" destOrd="0" presId="urn:microsoft.com/office/officeart/2005/8/layout/hierarchy2"/>
    <dgm:cxn modelId="{D5449B10-0B3E-42F8-B041-651EB6F9D684}" type="presParOf" srcId="{E586A205-64DE-4283-BC28-A94AE9EA08F9}" destId="{B1E24CA0-8545-440C-8FCD-F41357FA1B9E}" srcOrd="0" destOrd="0" presId="urn:microsoft.com/office/officeart/2005/8/layout/hierarchy2"/>
    <dgm:cxn modelId="{84F4E1DB-41E2-4890-BDF9-C9F19BE6E060}" type="presParOf" srcId="{B1E24CA0-8545-440C-8FCD-F41357FA1B9E}" destId="{8FF8DD9A-9A2B-4098-B10D-5A3ECD8A6192}" srcOrd="0" destOrd="0" presId="urn:microsoft.com/office/officeart/2005/8/layout/hierarchy2"/>
    <dgm:cxn modelId="{7C79978B-1698-4928-BECC-DA55DA391384}" type="presParOf" srcId="{E586A205-64DE-4283-BC28-A94AE9EA08F9}" destId="{C73CD227-FDAC-4811-8F3C-0077A19F3255}" srcOrd="1" destOrd="0" presId="urn:microsoft.com/office/officeart/2005/8/layout/hierarchy2"/>
    <dgm:cxn modelId="{FF081BF9-A9E0-4A92-A37A-71617E8B5318}" type="presParOf" srcId="{C73CD227-FDAC-4811-8F3C-0077A19F3255}" destId="{5A12C17D-FCD2-4304-AB4F-49037CD187D3}" srcOrd="0" destOrd="0" presId="urn:microsoft.com/office/officeart/2005/8/layout/hierarchy2"/>
    <dgm:cxn modelId="{A3FA045A-4722-420A-B4D2-B6EC90F07978}" type="presParOf" srcId="{C73CD227-FDAC-4811-8F3C-0077A19F3255}" destId="{CC548B6C-E1A4-4E77-BF85-C05837008CA8}" srcOrd="1" destOrd="0" presId="urn:microsoft.com/office/officeart/2005/8/layout/hierarchy2"/>
    <dgm:cxn modelId="{D6738DEB-60F4-4359-ADB9-863845D5F0B9}" type="presParOf" srcId="{CC548B6C-E1A4-4E77-BF85-C05837008CA8}" destId="{C7EA30AE-605A-4F2C-B9D3-C8025E3E7DDB}" srcOrd="0" destOrd="0" presId="urn:microsoft.com/office/officeart/2005/8/layout/hierarchy2"/>
    <dgm:cxn modelId="{5FDEF350-3DBA-465A-AF84-3B9587068C2D}" type="presParOf" srcId="{C7EA30AE-605A-4F2C-B9D3-C8025E3E7DDB}" destId="{E271377C-26A9-4721-8543-92B6AFDFE97B}" srcOrd="0" destOrd="0" presId="urn:microsoft.com/office/officeart/2005/8/layout/hierarchy2"/>
    <dgm:cxn modelId="{31D1CFD2-4BB0-47C6-9341-26A99E71E39E}" type="presParOf" srcId="{CC548B6C-E1A4-4E77-BF85-C05837008CA8}" destId="{F8F3640A-9295-4A58-8925-5E47D67C4963}" srcOrd="1" destOrd="0" presId="urn:microsoft.com/office/officeart/2005/8/layout/hierarchy2"/>
    <dgm:cxn modelId="{83735FA0-8AD5-44B7-8156-186A1835ABD7}" type="presParOf" srcId="{F8F3640A-9295-4A58-8925-5E47D67C4963}" destId="{987ABB4A-94D8-48C7-BC0C-503A317A69D6}" srcOrd="0" destOrd="0" presId="urn:microsoft.com/office/officeart/2005/8/layout/hierarchy2"/>
    <dgm:cxn modelId="{CA629CFF-788E-4C56-9C31-DB9E930A9476}" type="presParOf" srcId="{F8F3640A-9295-4A58-8925-5E47D67C4963}" destId="{6252058E-02A7-425D-8EF3-3EFBEF166473}" srcOrd="1" destOrd="0" presId="urn:microsoft.com/office/officeart/2005/8/layout/hierarchy2"/>
    <dgm:cxn modelId="{B13C85AE-AD7C-4B5B-817E-C04D9377C75B}" type="presParOf" srcId="{6252058E-02A7-425D-8EF3-3EFBEF166473}" destId="{B0881D61-D763-406B-B59A-A000A8766313}" srcOrd="0" destOrd="0" presId="urn:microsoft.com/office/officeart/2005/8/layout/hierarchy2"/>
    <dgm:cxn modelId="{09945495-5999-4AFD-827D-956FE74515A4}" type="presParOf" srcId="{B0881D61-D763-406B-B59A-A000A8766313}" destId="{DF6417D3-FF01-4F80-A428-92D4525E6384}" srcOrd="0" destOrd="0" presId="urn:microsoft.com/office/officeart/2005/8/layout/hierarchy2"/>
    <dgm:cxn modelId="{F9807B7C-231B-454B-AED4-EABA60B73056}" type="presParOf" srcId="{6252058E-02A7-425D-8EF3-3EFBEF166473}" destId="{F631E647-6067-4FB6-BED6-8704D70BF453}" srcOrd="1" destOrd="0" presId="urn:microsoft.com/office/officeart/2005/8/layout/hierarchy2"/>
    <dgm:cxn modelId="{7B95F039-439D-4E5F-8F9D-CCEE0EE5E0B2}" type="presParOf" srcId="{F631E647-6067-4FB6-BED6-8704D70BF453}" destId="{38D198AC-A1EC-48E8-919A-B2D158C85338}" srcOrd="0" destOrd="0" presId="urn:microsoft.com/office/officeart/2005/8/layout/hierarchy2"/>
    <dgm:cxn modelId="{7B4D0B63-B594-45FB-93C2-0C1A3A2F2BA8}" type="presParOf" srcId="{F631E647-6067-4FB6-BED6-8704D70BF453}" destId="{7B1481DF-C2EE-4AB8-A1B1-7E84D13DF850}" srcOrd="1" destOrd="0" presId="urn:microsoft.com/office/officeart/2005/8/layout/hierarchy2"/>
    <dgm:cxn modelId="{3C8274F8-30BE-408A-83BD-E30D347A93F0}" type="presParOf" srcId="{6252058E-02A7-425D-8EF3-3EFBEF166473}" destId="{86BFB767-4905-4E45-BEDD-B74A149F2F83}" srcOrd="2" destOrd="0" presId="urn:microsoft.com/office/officeart/2005/8/layout/hierarchy2"/>
    <dgm:cxn modelId="{A582FFFC-306B-4960-874E-2597B68CCA6A}" type="presParOf" srcId="{86BFB767-4905-4E45-BEDD-B74A149F2F83}" destId="{19B90EF9-81BB-409E-B47A-7A9DB467AD65}" srcOrd="0" destOrd="0" presId="urn:microsoft.com/office/officeart/2005/8/layout/hierarchy2"/>
    <dgm:cxn modelId="{61D2D3B9-6180-44BF-BA25-2990797BF072}" type="presParOf" srcId="{6252058E-02A7-425D-8EF3-3EFBEF166473}" destId="{501A7644-FA0B-4F36-9ED8-FEBC6AB644BF}" srcOrd="3" destOrd="0" presId="urn:microsoft.com/office/officeart/2005/8/layout/hierarchy2"/>
    <dgm:cxn modelId="{E64BB87F-F13D-4A2D-840A-9ECAFE6A8515}" type="presParOf" srcId="{501A7644-FA0B-4F36-9ED8-FEBC6AB644BF}" destId="{D945E218-BB7A-4BAA-8213-0D4AAF28123A}" srcOrd="0" destOrd="0" presId="urn:microsoft.com/office/officeart/2005/8/layout/hierarchy2"/>
    <dgm:cxn modelId="{018C5E06-C922-4D18-8F4D-0E54BBBC06F5}" type="presParOf" srcId="{501A7644-FA0B-4F36-9ED8-FEBC6AB644BF}" destId="{75932567-8F46-40CC-9C57-73A78CFC4B18}" srcOrd="1" destOrd="0" presId="urn:microsoft.com/office/officeart/2005/8/layout/hierarchy2"/>
    <dgm:cxn modelId="{48499140-692A-493C-80F5-136C3A82843C}" type="presParOf" srcId="{6252058E-02A7-425D-8EF3-3EFBEF166473}" destId="{6C84032E-51D2-4333-BB2C-42FC6AD53461}" srcOrd="4" destOrd="0" presId="urn:microsoft.com/office/officeart/2005/8/layout/hierarchy2"/>
    <dgm:cxn modelId="{09BB8A88-8F04-4532-836D-4330FFB5EC8B}" type="presParOf" srcId="{6C84032E-51D2-4333-BB2C-42FC6AD53461}" destId="{F13459C3-1A84-4FA4-91BF-4B6BFF3BB577}" srcOrd="0" destOrd="0" presId="urn:microsoft.com/office/officeart/2005/8/layout/hierarchy2"/>
    <dgm:cxn modelId="{3234A9D2-7175-4567-82B6-3BF552B9956F}" type="presParOf" srcId="{6252058E-02A7-425D-8EF3-3EFBEF166473}" destId="{F376785D-3EA2-4893-AE53-68FE8D7C3D5B}" srcOrd="5" destOrd="0" presId="urn:microsoft.com/office/officeart/2005/8/layout/hierarchy2"/>
    <dgm:cxn modelId="{A7585C2A-4841-48F8-8240-76C8C3C45B16}" type="presParOf" srcId="{F376785D-3EA2-4893-AE53-68FE8D7C3D5B}" destId="{0ABE9377-2F89-4D9C-AC99-7A9AF2DE039E}" srcOrd="0" destOrd="0" presId="urn:microsoft.com/office/officeart/2005/8/layout/hierarchy2"/>
    <dgm:cxn modelId="{55C933F0-2C50-4AA7-A7A3-A73E820DBF9A}" type="presParOf" srcId="{F376785D-3EA2-4893-AE53-68FE8D7C3D5B}" destId="{6DB5DDA1-A3EC-4CBE-830B-1D5312EA6BE7}" srcOrd="1" destOrd="0" presId="urn:microsoft.com/office/officeart/2005/8/layout/hierarchy2"/>
    <dgm:cxn modelId="{8B0129DA-76E6-4CEF-A98E-1B1B097A1F4A}" type="presParOf" srcId="{CC548B6C-E1A4-4E77-BF85-C05837008CA8}" destId="{143E2DCD-C2E7-4C52-8597-0C8AA126B086}" srcOrd="2" destOrd="0" presId="urn:microsoft.com/office/officeart/2005/8/layout/hierarchy2"/>
    <dgm:cxn modelId="{FD6E8A8A-82BD-45CB-8C08-8CE578066E95}" type="presParOf" srcId="{143E2DCD-C2E7-4C52-8597-0C8AA126B086}" destId="{D7EC155A-D05C-4028-830F-F1A180B23BA0}" srcOrd="0" destOrd="0" presId="urn:microsoft.com/office/officeart/2005/8/layout/hierarchy2"/>
    <dgm:cxn modelId="{B6450F49-7A00-497B-A7FF-4084FE93F901}" type="presParOf" srcId="{CC548B6C-E1A4-4E77-BF85-C05837008CA8}" destId="{76411342-E681-4888-9BFD-1393F3633838}" srcOrd="3" destOrd="0" presId="urn:microsoft.com/office/officeart/2005/8/layout/hierarchy2"/>
    <dgm:cxn modelId="{23DF37DF-DDAD-4D78-9A9A-E96991FAF8C2}" type="presParOf" srcId="{76411342-E681-4888-9BFD-1393F3633838}" destId="{F2C67F03-0ABD-4778-BC3D-1B76E73A0E4C}" srcOrd="0" destOrd="0" presId="urn:microsoft.com/office/officeart/2005/8/layout/hierarchy2"/>
    <dgm:cxn modelId="{DB4C6A5F-FFBD-4254-9474-FFFAF1FC0937}" type="presParOf" srcId="{76411342-E681-4888-9BFD-1393F3633838}" destId="{3B976CF3-FC49-466D-A3B1-844E840B2799}" srcOrd="1" destOrd="0" presId="urn:microsoft.com/office/officeart/2005/8/layout/hierarchy2"/>
    <dgm:cxn modelId="{CE919CA4-967C-4178-AC99-1F2E6466CDD1}" type="presParOf" srcId="{E586A205-64DE-4283-BC28-A94AE9EA08F9}" destId="{628BB5E3-5E40-4116-B101-8CE1C5D6AEC2}" srcOrd="2" destOrd="0" presId="urn:microsoft.com/office/officeart/2005/8/layout/hierarchy2"/>
    <dgm:cxn modelId="{9080A5AD-9C30-4271-BA62-DD67F61AD7B1}" type="presParOf" srcId="{628BB5E3-5E40-4116-B101-8CE1C5D6AEC2}" destId="{820D21E3-AB1D-49FE-958D-323ADD4742CD}" srcOrd="0" destOrd="0" presId="urn:microsoft.com/office/officeart/2005/8/layout/hierarchy2"/>
    <dgm:cxn modelId="{89415563-9854-4191-A24C-0EA9F36E5226}" type="presParOf" srcId="{E586A205-64DE-4283-BC28-A94AE9EA08F9}" destId="{2B93D517-EAA7-4D16-A96C-DD72B9655CAE}" srcOrd="3" destOrd="0" presId="urn:microsoft.com/office/officeart/2005/8/layout/hierarchy2"/>
    <dgm:cxn modelId="{9892699B-A8A9-44E9-812E-0CA3F326BA14}" type="presParOf" srcId="{2B93D517-EAA7-4D16-A96C-DD72B9655CAE}" destId="{CB6E5FAA-8CFB-4968-A1AB-2230C930B491}" srcOrd="0" destOrd="0" presId="urn:microsoft.com/office/officeart/2005/8/layout/hierarchy2"/>
    <dgm:cxn modelId="{5CDFDB62-1E2B-415D-98BA-37E1A4CADE12}" type="presParOf" srcId="{2B93D517-EAA7-4D16-A96C-DD72B9655CAE}" destId="{4BBFC4CF-440B-4EBD-B455-FCAA03A5B393}" srcOrd="1" destOrd="0" presId="urn:microsoft.com/office/officeart/2005/8/layout/hierarchy2"/>
    <dgm:cxn modelId="{864B9EC9-1BC9-4706-8B63-BD7FBEE3D106}" type="presParOf" srcId="{4BBFC4CF-440B-4EBD-B455-FCAA03A5B393}" destId="{24773902-A1F7-481C-ACEC-96594CC530BD}" srcOrd="0" destOrd="0" presId="urn:microsoft.com/office/officeart/2005/8/layout/hierarchy2"/>
    <dgm:cxn modelId="{D9B1F31C-8FAD-4705-B490-C92DC43FA204}" type="presParOf" srcId="{24773902-A1F7-481C-ACEC-96594CC530BD}" destId="{4DCBEC18-24F1-4325-BF53-EC28EE237A74}" srcOrd="0" destOrd="0" presId="urn:microsoft.com/office/officeart/2005/8/layout/hierarchy2"/>
    <dgm:cxn modelId="{41336501-3E37-42FF-BA3A-FE4A4D4DDBD8}" type="presParOf" srcId="{4BBFC4CF-440B-4EBD-B455-FCAA03A5B393}" destId="{8916AC3A-D3AE-4DBA-B51D-A4A4D8C546B4}" srcOrd="1" destOrd="0" presId="urn:microsoft.com/office/officeart/2005/8/layout/hierarchy2"/>
    <dgm:cxn modelId="{CB1CB3ED-E28C-4DFB-9298-F5F9C73009BF}" type="presParOf" srcId="{8916AC3A-D3AE-4DBA-B51D-A4A4D8C546B4}" destId="{144214D3-82CB-4978-9F1A-60E4FD7B7D5C}" srcOrd="0" destOrd="0" presId="urn:microsoft.com/office/officeart/2005/8/layout/hierarchy2"/>
    <dgm:cxn modelId="{8F7DB39B-5B93-4171-B1C5-3810CC8F3DD6}" type="presParOf" srcId="{8916AC3A-D3AE-4DBA-B51D-A4A4D8C546B4}" destId="{D640E7B1-C455-4904-B503-0BAF58A1FCFE}" srcOrd="1" destOrd="0" presId="urn:microsoft.com/office/officeart/2005/8/layout/hierarchy2"/>
    <dgm:cxn modelId="{0B0A257B-7030-4BE2-BC01-D6E0A433F1E8}" type="presParOf" srcId="{4BBFC4CF-440B-4EBD-B455-FCAA03A5B393}" destId="{8C8CDA30-DE1C-42CD-83F4-93CAB12ED3C1}" srcOrd="2" destOrd="0" presId="urn:microsoft.com/office/officeart/2005/8/layout/hierarchy2"/>
    <dgm:cxn modelId="{DC42630E-AC04-43B6-9666-1A9624C72FB4}" type="presParOf" srcId="{8C8CDA30-DE1C-42CD-83F4-93CAB12ED3C1}" destId="{3BDDA5E3-70D0-4648-A99A-22599A99358F}" srcOrd="0" destOrd="0" presId="urn:microsoft.com/office/officeart/2005/8/layout/hierarchy2"/>
    <dgm:cxn modelId="{B7D3A4A8-61F0-41BF-A061-DD61A094139A}" type="presParOf" srcId="{4BBFC4CF-440B-4EBD-B455-FCAA03A5B393}" destId="{CF080066-892F-4749-8F2B-5C02AB1AD9DE}" srcOrd="3" destOrd="0" presId="urn:microsoft.com/office/officeart/2005/8/layout/hierarchy2"/>
    <dgm:cxn modelId="{DC06676B-8E80-4062-8034-BCDF9A3510B5}" type="presParOf" srcId="{CF080066-892F-4749-8F2B-5C02AB1AD9DE}" destId="{CFD161EA-C3FB-4A90-B8D2-166A96326B2D}" srcOrd="0" destOrd="0" presId="urn:microsoft.com/office/officeart/2005/8/layout/hierarchy2"/>
    <dgm:cxn modelId="{991C5992-1C1E-432D-831F-830B952E1CC3}" type="presParOf" srcId="{CF080066-892F-4749-8F2B-5C02AB1AD9DE}" destId="{5CCF266E-A093-4A17-82CE-63AC424169B4}" srcOrd="1" destOrd="0" presId="urn:microsoft.com/office/officeart/2005/8/layout/hierarchy2"/>
    <dgm:cxn modelId="{B4ECE479-3E49-4C3D-AFF5-0682FCDF0D02}" type="presParOf" srcId="{5CCF266E-A093-4A17-82CE-63AC424169B4}" destId="{286ABF5F-7997-4498-A597-93C96CF61762}" srcOrd="0" destOrd="0" presId="urn:microsoft.com/office/officeart/2005/8/layout/hierarchy2"/>
    <dgm:cxn modelId="{6E5F1EEB-BB08-486F-9D83-6B48BA510D44}" type="presParOf" srcId="{286ABF5F-7997-4498-A597-93C96CF61762}" destId="{D64A7333-8EF7-432B-85E7-0D0689112721}" srcOrd="0" destOrd="0" presId="urn:microsoft.com/office/officeart/2005/8/layout/hierarchy2"/>
    <dgm:cxn modelId="{E0C7EC53-6AD4-4D6C-A316-31844E8171DE}" type="presParOf" srcId="{5CCF266E-A093-4A17-82CE-63AC424169B4}" destId="{2E2CBF37-1DBD-4355-B5F9-C24F25DDC2CE}" srcOrd="1" destOrd="0" presId="urn:microsoft.com/office/officeart/2005/8/layout/hierarchy2"/>
    <dgm:cxn modelId="{B1B87D0E-A431-45F2-9FE1-8D39539D7D54}" type="presParOf" srcId="{2E2CBF37-1DBD-4355-B5F9-C24F25DDC2CE}" destId="{F698B777-83A9-457F-8EF9-3E0991B18CD5}" srcOrd="0" destOrd="0" presId="urn:microsoft.com/office/officeart/2005/8/layout/hierarchy2"/>
    <dgm:cxn modelId="{3CFE7838-7CBA-4A8C-9027-10EE7472DBC4}" type="presParOf" srcId="{2E2CBF37-1DBD-4355-B5F9-C24F25DDC2CE}" destId="{663549C6-AC10-4B9B-A0CC-D8BB2D806439}" srcOrd="1" destOrd="0" presId="urn:microsoft.com/office/officeart/2005/8/layout/hierarchy2"/>
    <dgm:cxn modelId="{B8A3A090-323B-4405-A5A1-5F885361446E}" type="presParOf" srcId="{5CCF266E-A093-4A17-82CE-63AC424169B4}" destId="{71C2D69E-9308-4FBF-9682-1E4D0D3DBA96}" srcOrd="2" destOrd="0" presId="urn:microsoft.com/office/officeart/2005/8/layout/hierarchy2"/>
    <dgm:cxn modelId="{94CC29F1-2D72-4C02-9947-CBF4E653BEC3}" type="presParOf" srcId="{71C2D69E-9308-4FBF-9682-1E4D0D3DBA96}" destId="{1DAA794F-804A-47FB-96DC-B3233340DB6E}" srcOrd="0" destOrd="0" presId="urn:microsoft.com/office/officeart/2005/8/layout/hierarchy2"/>
    <dgm:cxn modelId="{A5E3488A-6631-4F82-9799-33CE80DC06E2}" type="presParOf" srcId="{5CCF266E-A093-4A17-82CE-63AC424169B4}" destId="{520FAE3C-FFBC-4C57-8F36-FF4A9AE42AAF}" srcOrd="3" destOrd="0" presId="urn:microsoft.com/office/officeart/2005/8/layout/hierarchy2"/>
    <dgm:cxn modelId="{5159D0FE-3463-465A-9B3E-095795112499}" type="presParOf" srcId="{520FAE3C-FFBC-4C57-8F36-FF4A9AE42AAF}" destId="{5EA3E9F7-1148-481B-943A-1ABCA9E14DA8}" srcOrd="0" destOrd="0" presId="urn:microsoft.com/office/officeart/2005/8/layout/hierarchy2"/>
    <dgm:cxn modelId="{98242C7D-85EA-47FB-AFEE-B5147A07BACD}" type="presParOf" srcId="{520FAE3C-FFBC-4C57-8F36-FF4A9AE42AAF}" destId="{088B8CD8-1681-4D31-A361-6D41077C4312}" srcOrd="1" destOrd="0" presId="urn:microsoft.com/office/officeart/2005/8/layout/hierarchy2"/>
    <dgm:cxn modelId="{6941CBD2-75F3-4C0E-A81B-78E36001C846}" type="presParOf" srcId="{5CCF266E-A093-4A17-82CE-63AC424169B4}" destId="{2594D489-BB08-4B98-AC06-31C5AB21052A}" srcOrd="4" destOrd="0" presId="urn:microsoft.com/office/officeart/2005/8/layout/hierarchy2"/>
    <dgm:cxn modelId="{EF49455B-93AA-4BC9-972C-45A9353204B7}" type="presParOf" srcId="{2594D489-BB08-4B98-AC06-31C5AB21052A}" destId="{F93B4702-C494-47EC-8593-F38C7CB403E7}" srcOrd="0" destOrd="0" presId="urn:microsoft.com/office/officeart/2005/8/layout/hierarchy2"/>
    <dgm:cxn modelId="{D4887182-B9F7-419B-989E-A6B7BE102673}" type="presParOf" srcId="{5CCF266E-A093-4A17-82CE-63AC424169B4}" destId="{655DC371-7642-4436-BBC1-468F57C2A50C}" srcOrd="5" destOrd="0" presId="urn:microsoft.com/office/officeart/2005/8/layout/hierarchy2"/>
    <dgm:cxn modelId="{1FEF04F4-4F74-41D2-AAD5-C80304F72524}" type="presParOf" srcId="{655DC371-7642-4436-BBC1-468F57C2A50C}" destId="{163221BF-6B74-4804-8901-0E07790C2936}" srcOrd="0" destOrd="0" presId="urn:microsoft.com/office/officeart/2005/8/layout/hierarchy2"/>
    <dgm:cxn modelId="{A5AA02F7-7C4D-4DF7-A832-1A94B2FDC5D7}" type="presParOf" srcId="{655DC371-7642-4436-BBC1-468F57C2A50C}" destId="{9D7D8231-0B6D-43CA-A567-1832EE39993E}" srcOrd="1" destOrd="0" presId="urn:microsoft.com/office/officeart/2005/8/layout/hierarchy2"/>
    <dgm:cxn modelId="{2A06C42D-9C97-4621-A7D8-C3447C22114B}" type="presParOf" srcId="{4BBFC4CF-440B-4EBD-B455-FCAA03A5B393}" destId="{E522781D-F70D-4140-8BA9-9BA1748BEB1E}" srcOrd="4" destOrd="0" presId="urn:microsoft.com/office/officeart/2005/8/layout/hierarchy2"/>
    <dgm:cxn modelId="{9F8267D2-5616-4492-921B-DBFF240FD49A}" type="presParOf" srcId="{E522781D-F70D-4140-8BA9-9BA1748BEB1E}" destId="{313F03E4-352F-45E3-9D41-E47BC40ABD78}" srcOrd="0" destOrd="0" presId="urn:microsoft.com/office/officeart/2005/8/layout/hierarchy2"/>
    <dgm:cxn modelId="{B1003976-E6BB-4263-A8CB-99913BFE3A2B}" type="presParOf" srcId="{4BBFC4CF-440B-4EBD-B455-FCAA03A5B393}" destId="{6D8452CA-15C9-411C-AB86-DD77BB7B36FA}" srcOrd="5" destOrd="0" presId="urn:microsoft.com/office/officeart/2005/8/layout/hierarchy2"/>
    <dgm:cxn modelId="{68C39FFE-54F1-4208-990D-2759A8B63854}" type="presParOf" srcId="{6D8452CA-15C9-411C-AB86-DD77BB7B36FA}" destId="{DA18600C-C078-4392-A5DF-72CB6098BD13}" srcOrd="0" destOrd="0" presId="urn:microsoft.com/office/officeart/2005/8/layout/hierarchy2"/>
    <dgm:cxn modelId="{E8578BCE-E4CE-46FB-A1DA-A32D5C69D49C}" type="presParOf" srcId="{6D8452CA-15C9-411C-AB86-DD77BB7B36FA}" destId="{BAEDBBC8-DD5A-4C56-A100-1B5A16286ED3}" srcOrd="1" destOrd="0" presId="urn:microsoft.com/office/officeart/2005/8/layout/hierarchy2"/>
    <dgm:cxn modelId="{35869B9B-F99B-47C7-8997-3CA0478E3C70}" type="presParOf" srcId="{E586A205-64DE-4283-BC28-A94AE9EA08F9}" destId="{E9230DA5-6FCB-4E3E-A4E9-7FAFE02D7CC6}" srcOrd="4" destOrd="0" presId="urn:microsoft.com/office/officeart/2005/8/layout/hierarchy2"/>
    <dgm:cxn modelId="{732548CA-5BFA-4FC4-AA00-18346B0F69CC}" type="presParOf" srcId="{E9230DA5-6FCB-4E3E-A4E9-7FAFE02D7CC6}" destId="{6746470E-B60F-4F5C-ABD9-7A80E17F01FA}" srcOrd="0" destOrd="0" presId="urn:microsoft.com/office/officeart/2005/8/layout/hierarchy2"/>
    <dgm:cxn modelId="{CFF6034D-D5B5-45CA-ACFE-8D17482D38F6}" type="presParOf" srcId="{E586A205-64DE-4283-BC28-A94AE9EA08F9}" destId="{240BDB6D-38A1-402F-B07F-6D56AEC2B6AD}" srcOrd="5" destOrd="0" presId="urn:microsoft.com/office/officeart/2005/8/layout/hierarchy2"/>
    <dgm:cxn modelId="{D4E901D0-7F55-4F56-AC3B-1A7D312580BD}" type="presParOf" srcId="{240BDB6D-38A1-402F-B07F-6D56AEC2B6AD}" destId="{C0D19220-9AC3-4602-97DF-40AD52CD5A2A}" srcOrd="0" destOrd="0" presId="urn:microsoft.com/office/officeart/2005/8/layout/hierarchy2"/>
    <dgm:cxn modelId="{E1FB6043-3FCE-48E2-AC04-21316650F5F6}" type="presParOf" srcId="{240BDB6D-38A1-402F-B07F-6D56AEC2B6AD}" destId="{6ED46C9A-B240-40ED-9B51-26D1E2B0B7ED}" srcOrd="1" destOrd="0" presId="urn:microsoft.com/office/officeart/2005/8/layout/hierarchy2"/>
    <dgm:cxn modelId="{B3ACE296-9522-43F6-B574-B8382B14FD7F}" type="presParOf" srcId="{6ED46C9A-B240-40ED-9B51-26D1E2B0B7ED}" destId="{046C5055-E32D-4B2F-8C2A-796597D3CD30}" srcOrd="0" destOrd="0" presId="urn:microsoft.com/office/officeart/2005/8/layout/hierarchy2"/>
    <dgm:cxn modelId="{A8A0B20D-F3B0-4141-AC50-83CCC58E748B}" type="presParOf" srcId="{046C5055-E32D-4B2F-8C2A-796597D3CD30}" destId="{042F9D8D-A052-470D-9B17-0C73AD92DFAB}" srcOrd="0" destOrd="0" presId="urn:microsoft.com/office/officeart/2005/8/layout/hierarchy2"/>
    <dgm:cxn modelId="{8342ED27-914F-4A75-AEF7-A9BFCCCF2287}" type="presParOf" srcId="{6ED46C9A-B240-40ED-9B51-26D1E2B0B7ED}" destId="{2B7A9B06-55FF-40BC-9950-A391C7A4632F}" srcOrd="1" destOrd="0" presId="urn:microsoft.com/office/officeart/2005/8/layout/hierarchy2"/>
    <dgm:cxn modelId="{03B3C9DC-596C-4BAE-87D3-D82674034565}" type="presParOf" srcId="{2B7A9B06-55FF-40BC-9950-A391C7A4632F}" destId="{88237775-D699-493F-A98E-DB4EFE103678}" srcOrd="0" destOrd="0" presId="urn:microsoft.com/office/officeart/2005/8/layout/hierarchy2"/>
    <dgm:cxn modelId="{1204429D-3A2D-4BEA-9451-617E523F1921}" type="presParOf" srcId="{2B7A9B06-55FF-40BC-9950-A391C7A4632F}" destId="{7B9CC773-6764-4CA7-B0AD-76F8F9645CBC}" srcOrd="1" destOrd="0" presId="urn:microsoft.com/office/officeart/2005/8/layout/hierarchy2"/>
    <dgm:cxn modelId="{FF64B26C-2179-454A-ACA2-713610C3DC69}" type="presParOf" srcId="{6ED46C9A-B240-40ED-9B51-26D1E2B0B7ED}" destId="{A89614E5-E26E-4B92-8BB4-6400E9A4F95C}" srcOrd="2" destOrd="0" presId="urn:microsoft.com/office/officeart/2005/8/layout/hierarchy2"/>
    <dgm:cxn modelId="{DBAD6E22-F9F3-43D6-B0A8-DB87904647BB}" type="presParOf" srcId="{A89614E5-E26E-4B92-8BB4-6400E9A4F95C}" destId="{59E3E510-7317-4034-BD51-CA16BB6E9C2B}" srcOrd="0" destOrd="0" presId="urn:microsoft.com/office/officeart/2005/8/layout/hierarchy2"/>
    <dgm:cxn modelId="{7D4030B1-5B59-48B7-A5FF-C5E7A58A1F0B}" type="presParOf" srcId="{6ED46C9A-B240-40ED-9B51-26D1E2B0B7ED}" destId="{10A80A9E-3CC3-40DB-92D6-87B621D28E67}" srcOrd="3" destOrd="0" presId="urn:microsoft.com/office/officeart/2005/8/layout/hierarchy2"/>
    <dgm:cxn modelId="{212ECEEF-D53A-4DC1-9BA2-98F9B78642C2}" type="presParOf" srcId="{10A80A9E-3CC3-40DB-92D6-87B621D28E67}" destId="{40F00D5E-E959-4994-A62F-E84F8E95E3C7}" srcOrd="0" destOrd="0" presId="urn:microsoft.com/office/officeart/2005/8/layout/hierarchy2"/>
    <dgm:cxn modelId="{63640953-66A2-4F71-BA56-244809AB4D1C}" type="presParOf" srcId="{10A80A9E-3CC3-40DB-92D6-87B621D28E67}" destId="{73DC8E2A-4C08-429D-9458-545112611FD9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BBB-D67F-46CB-8C7C-A128197A8B53}" type="datetimeFigureOut">
              <a:rPr lang="zh-CN" altLang="en-US" smtClean="0"/>
              <a:pPr/>
              <a:t>2008/3/30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6BC-8032-42D2-928B-93AB7F04E0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BBB-D67F-46CB-8C7C-A128197A8B53}" type="datetimeFigureOut">
              <a:rPr lang="zh-CN" altLang="en-US" smtClean="0"/>
              <a:pPr/>
              <a:t>2008/3/30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6BC-8032-42D2-928B-93AB7F04E0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BBB-D67F-46CB-8C7C-A128197A8B53}" type="datetimeFigureOut">
              <a:rPr lang="zh-CN" altLang="en-US" smtClean="0"/>
              <a:pPr/>
              <a:t>2008/3/30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6BC-8032-42D2-928B-93AB7F04E0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BBB-D67F-46CB-8C7C-A128197A8B53}" type="datetimeFigureOut">
              <a:rPr lang="zh-CN" altLang="en-US" smtClean="0"/>
              <a:pPr/>
              <a:t>2008/3/30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6BC-8032-42D2-928B-93AB7F04E0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BBB-D67F-46CB-8C7C-A128197A8B53}" type="datetimeFigureOut">
              <a:rPr lang="zh-CN" altLang="en-US" smtClean="0"/>
              <a:pPr/>
              <a:t>2008/3/30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6BC-8032-42D2-928B-93AB7F04E0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BBB-D67F-46CB-8C7C-A128197A8B53}" type="datetimeFigureOut">
              <a:rPr lang="zh-CN" altLang="en-US" smtClean="0"/>
              <a:pPr/>
              <a:t>2008/3/30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6BC-8032-42D2-928B-93AB7F04E0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BBB-D67F-46CB-8C7C-A128197A8B53}" type="datetimeFigureOut">
              <a:rPr lang="zh-CN" altLang="en-US" smtClean="0"/>
              <a:pPr/>
              <a:t>2008/3/30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6BC-8032-42D2-928B-93AB7F04E0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BBB-D67F-46CB-8C7C-A128197A8B53}" type="datetimeFigureOut">
              <a:rPr lang="zh-CN" altLang="en-US" smtClean="0"/>
              <a:pPr/>
              <a:t>2008/3/30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6BC-8032-42D2-928B-93AB7F04E0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BBB-D67F-46CB-8C7C-A128197A8B53}" type="datetimeFigureOut">
              <a:rPr lang="zh-CN" altLang="en-US" smtClean="0"/>
              <a:pPr/>
              <a:t>2008/3/30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6BC-8032-42D2-928B-93AB7F04E0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BBB-D67F-46CB-8C7C-A128197A8B53}" type="datetimeFigureOut">
              <a:rPr lang="zh-CN" altLang="en-US" smtClean="0"/>
              <a:pPr/>
              <a:t>2008/3/30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6BC-8032-42D2-928B-93AB7F04E0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BBB-D67F-46CB-8C7C-A128197A8B53}" type="datetimeFigureOut">
              <a:rPr lang="zh-CN" altLang="en-US" smtClean="0"/>
              <a:pPr/>
              <a:t>2008/3/30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6BC-8032-42D2-928B-93AB7F04E0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63BBB-D67F-46CB-8C7C-A128197A8B53}" type="datetimeFigureOut">
              <a:rPr lang="zh-CN" altLang="en-US" smtClean="0"/>
              <a:pPr/>
              <a:t>2008/3/30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AC6BC-8032-42D2-928B-93AB7F04E0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500034" y="214290"/>
          <a:ext cx="8501122" cy="6357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500034" y="214290"/>
          <a:ext cx="8501122" cy="6357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500034" y="214290"/>
          <a:ext cx="8501122" cy="6357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100</Words>
  <Application>Microsoft Office PowerPoint</Application>
  <PresentationFormat>全屏显示(4:3)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Company>Farseer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Farseer</dc:creator>
  <cp:lastModifiedBy>Farseer</cp:lastModifiedBy>
  <cp:revision>3</cp:revision>
  <dcterms:created xsi:type="dcterms:W3CDTF">2008-01-23T08:46:57Z</dcterms:created>
  <dcterms:modified xsi:type="dcterms:W3CDTF">2008-03-30T01:59:26Z</dcterms:modified>
</cp:coreProperties>
</file>