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A3CB-CFE2-4098-AEE7-D7F401408632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07E5-5713-4251-896E-0546A2921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6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A3CB-CFE2-4098-AEE7-D7F401408632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07E5-5713-4251-896E-0546A2921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6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A3CB-CFE2-4098-AEE7-D7F401408632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07E5-5713-4251-896E-0546A2921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9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A3CB-CFE2-4098-AEE7-D7F401408632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07E5-5713-4251-896E-0546A2921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2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A3CB-CFE2-4098-AEE7-D7F401408632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07E5-5713-4251-896E-0546A2921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2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A3CB-CFE2-4098-AEE7-D7F401408632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07E5-5713-4251-896E-0546A2921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93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A3CB-CFE2-4098-AEE7-D7F401408632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07E5-5713-4251-896E-0546A2921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A3CB-CFE2-4098-AEE7-D7F401408632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07E5-5713-4251-896E-0546A2921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6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A3CB-CFE2-4098-AEE7-D7F401408632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07E5-5713-4251-896E-0546A2921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2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A3CB-CFE2-4098-AEE7-D7F401408632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07E5-5713-4251-896E-0546A2921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2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A3CB-CFE2-4098-AEE7-D7F401408632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07E5-5713-4251-896E-0546A2921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9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7A3CB-CFE2-4098-AEE7-D7F401408632}" type="datetimeFigureOut">
              <a:rPr lang="zh-CN" altLang="en-US" smtClean="0"/>
              <a:t>2014/11/19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07E5-5713-4251-896E-0546A2921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6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80752" y="6304002"/>
            <a:ext cx="1563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99:99:99</a:t>
            </a:r>
            <a:endParaRPr lang="zh-CN" altLang="en-US" sz="3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4004" y="6304002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当前时间：</a:t>
            </a:r>
          </a:p>
        </p:txBody>
      </p:sp>
      <p:sp>
        <p:nvSpPr>
          <p:cNvPr id="5" name="文本框 4" title="222"/>
          <p:cNvSpPr txBox="1"/>
          <p:nvPr/>
        </p:nvSpPr>
        <p:spPr>
          <a:xfrm>
            <a:off x="2466296" y="2719190"/>
            <a:ext cx="4211409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625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综艺简体" panose="03000509000000000000" pitchFamily="65" charset="-122"/>
                <a:cs typeface="Times New Roman" panose="02020603050405020304" pitchFamily="18" charset="0"/>
              </a:rPr>
              <a:t>99:99.99</a:t>
            </a:r>
            <a:endParaRPr lang="zh-CN" altLang="en-US" sz="8625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综艺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7692" y="1202009"/>
            <a:ext cx="5088617" cy="790602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zh-CN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说课</a:t>
            </a:r>
            <a:r>
              <a:rPr lang="en-US" altLang="zh-CN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4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授课倒计时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479120" y="504251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（请保持会场安静，谢谢！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4128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80752" y="6304002"/>
            <a:ext cx="1563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99:99:99</a:t>
            </a:r>
            <a:endParaRPr lang="zh-CN" altLang="en-US" sz="3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4004" y="6304002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当前时间：</a:t>
            </a:r>
          </a:p>
        </p:txBody>
      </p:sp>
      <p:sp>
        <p:nvSpPr>
          <p:cNvPr id="11" name="矩形 10"/>
          <p:cNvSpPr/>
          <p:nvPr/>
        </p:nvSpPr>
        <p:spPr>
          <a:xfrm>
            <a:off x="2027692" y="1202009"/>
            <a:ext cx="5088617" cy="790602"/>
          </a:xfrm>
          <a:prstGeom prst="rect">
            <a:avLst/>
          </a:prstGeom>
          <a:noFill/>
        </p:spPr>
        <p:txBody>
          <a:bodyPr wrap="square" lIns="51435" tIns="25718" rIns="51435" bIns="25718">
            <a:spAutoFit/>
          </a:bodyPr>
          <a:lstStyle/>
          <a:p>
            <a:pPr algn="ctr"/>
            <a:r>
              <a:rPr lang="zh-CN" altLang="en-US" sz="4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回答问题倒计时</a:t>
            </a:r>
            <a:endParaRPr lang="zh-CN" alt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79120" y="504251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（请保持会场安静，谢谢！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8" name="文本框 7" title="222"/>
          <p:cNvSpPr txBox="1"/>
          <p:nvPr/>
        </p:nvSpPr>
        <p:spPr>
          <a:xfrm>
            <a:off x="2466296" y="2719190"/>
            <a:ext cx="4211409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625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综艺简体" panose="03000509000000000000" pitchFamily="65" charset="-122"/>
                <a:cs typeface="Times New Roman" panose="02020603050405020304" pitchFamily="18" charset="0"/>
              </a:rPr>
              <a:t>99:99.99</a:t>
            </a:r>
            <a:endParaRPr lang="zh-CN" altLang="en-US" sz="8625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综艺简体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36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方正综艺简体</vt:lpstr>
      <vt:lpstr>黑体</vt:lpstr>
      <vt:lpstr>宋体</vt:lpstr>
      <vt:lpstr>Arial</vt:lpstr>
      <vt:lpstr>Calibri</vt:lpstr>
      <vt:lpstr>Calibri Light</vt:lpstr>
      <vt:lpstr>Impact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Edward Yin</dc:creator>
  <cp:lastModifiedBy>Edward Yin</cp:lastModifiedBy>
  <cp:revision>32</cp:revision>
  <dcterms:created xsi:type="dcterms:W3CDTF">2014-11-18T07:16:04Z</dcterms:created>
  <dcterms:modified xsi:type="dcterms:W3CDTF">2014-11-19T13:14:33Z</dcterms:modified>
</cp:coreProperties>
</file>