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Mercury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Mercury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Parking Solution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IoT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Jason Mercury Bo Chi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914" y="0"/>
            <a:ext cx="73766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Q&amp;A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Demo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825" y="1071625"/>
            <a:ext cx="6913574" cy="38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8264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94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406" y="0"/>
            <a:ext cx="279943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556" y="0"/>
            <a:ext cx="27994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279943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281" y="0"/>
            <a:ext cx="279943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556" y="0"/>
            <a:ext cx="27994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Architecture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Calendar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Exchange REST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Socket 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map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complete system format for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Socket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MongoDB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406"/>
            <a:ext cx="9144001" cy="202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50" y="1278487"/>
            <a:ext cx="862965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300" y="0"/>
            <a:ext cx="61490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7247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