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3B070-5511-4A54-87BF-1433FA1C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EDE834-5618-4F69-97EA-232C3676C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6B76A-74F7-468E-887B-03A3190E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09AC3-552D-4617-B7CD-298B9E6A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4B6C7-9DAD-4016-B5DE-3D20B5B8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5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6BDC-9AD4-4048-A53E-412D1B31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1BEB7-D33C-4D81-A6A7-ACBED33AE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61A2-88CB-401B-B749-A2E2AE95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06355-387B-48DC-A775-91209743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2D3AE-F0C5-4D8A-9BE3-4716F87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1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FAED4-BF5C-477D-B640-DC58989C9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D1FDF-F417-412A-8D6C-183B1FA37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59E17-573E-43A7-B16C-952FCA73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6E7CE-106E-457A-AFA3-F5E6D3B4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CDF09-40AF-41A7-9385-B0819CD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0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0AC2E-D0E2-49F2-9894-06433D73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32C73-15C9-4E56-A8CF-B465B056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179C-812E-43F1-8764-1FE1DAA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1836E-ABE6-4DCA-BA9F-435C966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C91DA-7A92-4A23-8E9C-26CF2C49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6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3995D-7710-4BAD-9E0E-577F584C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09D19-5D1F-47D3-8B81-158818E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E68E2-1126-497A-A949-8CC4395D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053CF-7565-4F73-8B3F-3F78A47A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1EB94-024B-4F29-B313-3091E6B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3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8A1CE-CA54-4605-8370-EF721F0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6169F-29C8-4CBF-9542-23E5A5F15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2DCE7-8D9A-4468-A1DC-61FE2FFA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F151D-3C75-46E9-90C4-C0FAE9A3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5AE94-E82F-4990-B39B-C5178623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9777D-D524-4A76-963C-083177C3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1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F172F-F129-4D45-9803-BCA48319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79C57-65E9-48CC-AD68-ADC09B24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7A5CA3-1BFE-429D-AA38-660EC525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B6404-7FD4-4D87-ABF4-80950C54B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89946E-FF7F-42B2-A8C5-95D5A6B7B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5ACB0-D00F-4F8E-9A0A-474E714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07BF72-39C3-4160-9164-90F74141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9AF02-555C-400C-A4A2-CFB0E362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7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DDA4-FB6F-49FC-B3B9-F98D398B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002E72-92B5-41B5-8226-1F7DEBFB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68EB4C-C3DF-47AD-A364-D09AD6D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2D2073-C11B-4BF4-B4BB-1BB00A49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CF8623-C965-4AC0-924E-5F25F133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A829E-9518-41C3-9702-5425D1B1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634C8-BEF5-4038-B3AA-DCB3DC50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AE5F9-6149-4A45-95B9-90C7C1F5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41573-CAF7-4D82-A956-64AFDB90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D5474B-6E78-4F51-98F6-FEA7C5381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1ECE9-B448-41A6-809E-C903B4C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15AE7-5E6A-40F3-9451-9B4CBEE7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D3BDB-08FA-498F-B121-8734A64C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D1047-1FAF-428C-A87F-179807F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65DC65-5404-4E59-9FC0-83C532470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80FAF-BAAC-432B-97B1-98CA50A3F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C5FF9-6E1A-4195-9090-225651BE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A07D8-C98B-40A8-80F1-35A30473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42DDC-8D9C-4566-8FB9-F218716B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780F2A-1C4C-46A9-9534-F6EC7EDD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34E91-73ED-4622-92BE-DC7F17A1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C776F-FA09-4D1C-B3ED-83BC943F6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49CC-8330-44BA-8ADF-4B2199007108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B1427-AE0D-457E-BDA4-A973A7849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3C59-8D82-411E-9DEA-E8C96492C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C3B7-CE3B-4CB9-9AE5-E535294FA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79EC09-204C-4AB9-A33A-1FC323923C78}"/>
              </a:ext>
            </a:extLst>
          </p:cNvPr>
          <p:cNvSpPr/>
          <p:nvPr/>
        </p:nvSpPr>
        <p:spPr>
          <a:xfrm>
            <a:off x="3493698" y="776377"/>
            <a:ext cx="285534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</a:rPr>
              <a:t>基础设施层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B442BE-491D-41A1-928C-CD94432328DB}"/>
              </a:ext>
            </a:extLst>
          </p:cNvPr>
          <p:cNvSpPr/>
          <p:nvPr/>
        </p:nvSpPr>
        <p:spPr>
          <a:xfrm>
            <a:off x="4065917" y="1664898"/>
            <a:ext cx="194094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</a:rPr>
              <a:t>用户接口层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BE56C5-EE6A-4F89-8809-38BA5CC086DD}"/>
              </a:ext>
            </a:extLst>
          </p:cNvPr>
          <p:cNvSpPr/>
          <p:nvPr/>
        </p:nvSpPr>
        <p:spPr>
          <a:xfrm>
            <a:off x="3493698" y="2553419"/>
            <a:ext cx="194094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56D8C6-29F5-4102-A08C-26B3BA2C29C5}"/>
              </a:ext>
            </a:extLst>
          </p:cNvPr>
          <p:cNvSpPr/>
          <p:nvPr/>
        </p:nvSpPr>
        <p:spPr>
          <a:xfrm>
            <a:off x="4408098" y="3441940"/>
            <a:ext cx="194094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</a:rPr>
              <a:t>领域层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6907B5-7DBC-4E3A-B970-A924DCD76520}"/>
              </a:ext>
            </a:extLst>
          </p:cNvPr>
          <p:cNvCxnSpPr/>
          <p:nvPr/>
        </p:nvCxnSpPr>
        <p:spPr>
          <a:xfrm>
            <a:off x="3795623" y="1233577"/>
            <a:ext cx="0" cy="1319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AD9186-F85B-4F4D-B36E-04B870E202A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21370" y="1233577"/>
            <a:ext cx="115019" cy="43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DB335A-8D8E-4481-81F3-4117C55ED34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464170" y="2122098"/>
            <a:ext cx="572219" cy="43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95C0B65-1A42-47C7-BAE8-31A86B12817D}"/>
              </a:ext>
            </a:extLst>
          </p:cNvPr>
          <p:cNvCxnSpPr/>
          <p:nvPr/>
        </p:nvCxnSpPr>
        <p:spPr>
          <a:xfrm>
            <a:off x="6185140" y="1246516"/>
            <a:ext cx="0" cy="2195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F9A2181-5AE5-47E0-B4CB-E8F28F7CC97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464170" y="3010619"/>
            <a:ext cx="914400" cy="43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7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A246F667-03FB-4666-A9CF-561B81125634}"/>
              </a:ext>
            </a:extLst>
          </p:cNvPr>
          <p:cNvSpPr>
            <a:spLocks/>
          </p:cNvSpPr>
          <p:nvPr/>
        </p:nvSpPr>
        <p:spPr>
          <a:xfrm rot="5400000">
            <a:off x="2802140" y="1146296"/>
            <a:ext cx="5489411" cy="4565408"/>
          </a:xfrm>
          <a:prstGeom prst="hexagon">
            <a:avLst>
              <a:gd name="adj" fmla="val 28100"/>
              <a:gd name="vf" fmla="val 11547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EB4CD2C-3941-4239-BD4F-B44F735AC376}"/>
              </a:ext>
            </a:extLst>
          </p:cNvPr>
          <p:cNvSpPr>
            <a:spLocks/>
          </p:cNvSpPr>
          <p:nvPr/>
        </p:nvSpPr>
        <p:spPr>
          <a:xfrm rot="5400000">
            <a:off x="4201181" y="2153259"/>
            <a:ext cx="2691326" cy="2238309"/>
          </a:xfrm>
          <a:prstGeom prst="hexagon">
            <a:avLst>
              <a:gd name="adj" fmla="val 28100"/>
              <a:gd name="vf" fmla="val 11547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460571-0C43-4B68-ABD9-0DF003FB3084}"/>
              </a:ext>
            </a:extLst>
          </p:cNvPr>
          <p:cNvSpPr/>
          <p:nvPr/>
        </p:nvSpPr>
        <p:spPr>
          <a:xfrm>
            <a:off x="4829175" y="1162448"/>
            <a:ext cx="838200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DD9C4B-9B87-4DB0-A540-0E452341853E}"/>
              </a:ext>
            </a:extLst>
          </p:cNvPr>
          <p:cNvSpPr/>
          <p:nvPr/>
        </p:nvSpPr>
        <p:spPr>
          <a:xfrm>
            <a:off x="4095750" y="1660802"/>
            <a:ext cx="838200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FCE52-FB26-475E-A270-EB2F49F77F94}"/>
              </a:ext>
            </a:extLst>
          </p:cNvPr>
          <p:cNvSpPr/>
          <p:nvPr/>
        </p:nvSpPr>
        <p:spPr>
          <a:xfrm>
            <a:off x="3490444" y="2159156"/>
            <a:ext cx="838200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F5EC2A-9405-4624-91BD-8B317BB75B89}"/>
              </a:ext>
            </a:extLst>
          </p:cNvPr>
          <p:cNvSpPr/>
          <p:nvPr/>
        </p:nvSpPr>
        <p:spPr>
          <a:xfrm>
            <a:off x="3331333" y="2939038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E1BB24-9195-4353-820D-7E352BA1FB99}"/>
              </a:ext>
            </a:extLst>
          </p:cNvPr>
          <p:cNvSpPr/>
          <p:nvPr/>
        </p:nvSpPr>
        <p:spPr>
          <a:xfrm>
            <a:off x="5901677" y="4890690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E55275-F5A8-4E55-9B28-4E914AEBA7A4}"/>
              </a:ext>
            </a:extLst>
          </p:cNvPr>
          <p:cNvSpPr/>
          <p:nvPr/>
        </p:nvSpPr>
        <p:spPr>
          <a:xfrm>
            <a:off x="6784603" y="2605663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AD4450-6677-4D90-B4F9-1272F7725462}"/>
              </a:ext>
            </a:extLst>
          </p:cNvPr>
          <p:cNvSpPr/>
          <p:nvPr/>
        </p:nvSpPr>
        <p:spPr>
          <a:xfrm>
            <a:off x="6794208" y="3145762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9F1BBC-EB16-4BDA-ABA0-07F3E239E736}"/>
              </a:ext>
            </a:extLst>
          </p:cNvPr>
          <p:cNvSpPr/>
          <p:nvPr/>
        </p:nvSpPr>
        <p:spPr>
          <a:xfrm>
            <a:off x="6792400" y="3647144"/>
            <a:ext cx="926342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适配器</a:t>
            </a:r>
            <a:r>
              <a:rPr lang="en-US" altLang="zh-CN" sz="1400" dirty="0">
                <a:solidFill>
                  <a:schemeClr val="tx1"/>
                </a:solidFill>
              </a:rPr>
              <a:t>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457561-EC67-4FDE-8726-C84EC4790611}"/>
              </a:ext>
            </a:extLst>
          </p:cNvPr>
          <p:cNvSpPr/>
          <p:nvPr/>
        </p:nvSpPr>
        <p:spPr>
          <a:xfrm>
            <a:off x="3794504" y="512672"/>
            <a:ext cx="463171" cy="3333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95260928-E67D-4038-A885-9E418FFC608E}"/>
              </a:ext>
            </a:extLst>
          </p:cNvPr>
          <p:cNvSpPr>
            <a:spLocks/>
          </p:cNvSpPr>
          <p:nvPr/>
        </p:nvSpPr>
        <p:spPr>
          <a:xfrm rot="5400000">
            <a:off x="2617939" y="1367917"/>
            <a:ext cx="460796" cy="383233"/>
          </a:xfrm>
          <a:prstGeom prst="hexagon">
            <a:avLst>
              <a:gd name="adj" fmla="val 28100"/>
              <a:gd name="vf" fmla="val 11547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1BE48A1-91C2-45BD-9833-81E3663C97F0}"/>
              </a:ext>
            </a:extLst>
          </p:cNvPr>
          <p:cNvSpPr/>
          <p:nvPr/>
        </p:nvSpPr>
        <p:spPr>
          <a:xfrm>
            <a:off x="3264141" y="981075"/>
            <a:ext cx="530363" cy="3114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0D0886-3549-4AD0-A54C-B96592DB6D48}"/>
              </a:ext>
            </a:extLst>
          </p:cNvPr>
          <p:cNvSpPr/>
          <p:nvPr/>
        </p:nvSpPr>
        <p:spPr>
          <a:xfrm>
            <a:off x="4829175" y="3429000"/>
            <a:ext cx="1562100" cy="393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领域模型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944D19-320F-427C-B30B-C4D93014A90A}"/>
              </a:ext>
            </a:extLst>
          </p:cNvPr>
          <p:cNvSpPr txBox="1"/>
          <p:nvPr/>
        </p:nvSpPr>
        <p:spPr>
          <a:xfrm>
            <a:off x="5038725" y="2371725"/>
            <a:ext cx="1222003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应用程序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AA14803-9E91-48CF-980C-46A5B7341B1F}"/>
              </a:ext>
            </a:extLst>
          </p:cNvPr>
          <p:cNvSpPr/>
          <p:nvPr/>
        </p:nvSpPr>
        <p:spPr>
          <a:xfrm>
            <a:off x="6845994" y="4202482"/>
            <a:ext cx="819153" cy="39337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内存</a:t>
            </a:r>
          </a:p>
        </p:txBody>
      </p:sp>
      <p:sp>
        <p:nvSpPr>
          <p:cNvPr id="21" name="流程图: 磁盘 20">
            <a:extLst>
              <a:ext uri="{FF2B5EF4-FFF2-40B4-BE49-F238E27FC236}">
                <a16:creationId xmlns:a16="http://schemas.microsoft.com/office/drawing/2014/main" id="{A2872777-DEE4-4D2D-8009-0D5D654D3B87}"/>
              </a:ext>
            </a:extLst>
          </p:cNvPr>
          <p:cNvSpPr/>
          <p:nvPr/>
        </p:nvSpPr>
        <p:spPr>
          <a:xfrm>
            <a:off x="8326348" y="2605663"/>
            <a:ext cx="666750" cy="333375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流程图: 延期 21">
            <a:extLst>
              <a:ext uri="{FF2B5EF4-FFF2-40B4-BE49-F238E27FC236}">
                <a16:creationId xmlns:a16="http://schemas.microsoft.com/office/drawing/2014/main" id="{D39A3C94-EF1F-4940-B413-ED936607B320}"/>
              </a:ext>
            </a:extLst>
          </p:cNvPr>
          <p:cNvSpPr/>
          <p:nvPr/>
        </p:nvSpPr>
        <p:spPr>
          <a:xfrm rot="5400000">
            <a:off x="8425611" y="3145761"/>
            <a:ext cx="468223" cy="333375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350643-F921-4B09-B7F9-7C9B1C410B90}"/>
              </a:ext>
            </a:extLst>
          </p:cNvPr>
          <p:cNvCxnSpPr>
            <a:stCxn id="12" idx="3"/>
            <a:endCxn id="21" idx="2"/>
          </p:cNvCxnSpPr>
          <p:nvPr/>
        </p:nvCxnSpPr>
        <p:spPr>
          <a:xfrm>
            <a:off x="7710945" y="2772351"/>
            <a:ext cx="6154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1720986-D8B2-4C47-9303-932583C5C782}"/>
              </a:ext>
            </a:extLst>
          </p:cNvPr>
          <p:cNvCxnSpPr>
            <a:stCxn id="15" idx="2"/>
          </p:cNvCxnSpPr>
          <p:nvPr/>
        </p:nvCxnSpPr>
        <p:spPr>
          <a:xfrm>
            <a:off x="4026090" y="846047"/>
            <a:ext cx="707835" cy="290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C85575-3AE0-414C-B071-251C1D5E1EED}"/>
              </a:ext>
            </a:extLst>
          </p:cNvPr>
          <p:cNvCxnSpPr>
            <a:stCxn id="17" idx="4"/>
          </p:cNvCxnSpPr>
          <p:nvPr/>
        </p:nvCxnSpPr>
        <p:spPr>
          <a:xfrm>
            <a:off x="3529323" y="1292554"/>
            <a:ext cx="496766" cy="20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18CE68-939E-4AA3-8872-43EEB2DBE48F}"/>
              </a:ext>
            </a:extLst>
          </p:cNvPr>
          <p:cNvCxnSpPr>
            <a:stCxn id="16" idx="5"/>
          </p:cNvCxnSpPr>
          <p:nvPr/>
        </p:nvCxnSpPr>
        <p:spPr>
          <a:xfrm>
            <a:off x="3039954" y="1682244"/>
            <a:ext cx="369996" cy="186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19A8BE-D090-4D33-8DA7-4DA2A967E062}"/>
              </a:ext>
            </a:extLst>
          </p:cNvPr>
          <p:cNvCxnSpPr>
            <a:stCxn id="13" idx="3"/>
            <a:endCxn id="22" idx="2"/>
          </p:cNvCxnSpPr>
          <p:nvPr/>
        </p:nvCxnSpPr>
        <p:spPr>
          <a:xfrm flipV="1">
            <a:off x="7720550" y="3312449"/>
            <a:ext cx="77248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121297C-C3ED-45CD-B7E2-4B48111F9DA5}"/>
              </a:ext>
            </a:extLst>
          </p:cNvPr>
          <p:cNvCxnSpPr>
            <a:stCxn id="14" idx="3"/>
            <a:endCxn id="20" idx="6"/>
          </p:cNvCxnSpPr>
          <p:nvPr/>
        </p:nvCxnSpPr>
        <p:spPr>
          <a:xfrm flipH="1">
            <a:off x="7665147" y="3813832"/>
            <a:ext cx="53595" cy="585337"/>
          </a:xfrm>
          <a:prstGeom prst="bentConnector3">
            <a:avLst>
              <a:gd name="adj1" fmla="val -7819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D4AFC265-9927-4E75-B3F5-5BCC41205D6A}"/>
              </a:ext>
            </a:extLst>
          </p:cNvPr>
          <p:cNvSpPr/>
          <p:nvPr/>
        </p:nvSpPr>
        <p:spPr>
          <a:xfrm rot="10800000">
            <a:off x="7665147" y="5591175"/>
            <a:ext cx="459678" cy="33336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1102FF74-4CFD-4B91-BC20-8C02C088466A}"/>
              </a:ext>
            </a:extLst>
          </p:cNvPr>
          <p:cNvSpPr/>
          <p:nvPr/>
        </p:nvSpPr>
        <p:spPr>
          <a:xfrm rot="10800000">
            <a:off x="2100590" y="2904540"/>
            <a:ext cx="459678" cy="407908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93C912A-24FD-43E3-B7EB-1D6BFDE75104}"/>
              </a:ext>
            </a:extLst>
          </p:cNvPr>
          <p:cNvCxnSpPr>
            <a:cxnSpLocks/>
            <a:stCxn id="38" idx="1"/>
            <a:endCxn id="10" idx="1"/>
          </p:cNvCxnSpPr>
          <p:nvPr/>
        </p:nvCxnSpPr>
        <p:spPr>
          <a:xfrm flipV="1">
            <a:off x="2445348" y="3105726"/>
            <a:ext cx="885985" cy="2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DBF5F26-5F7D-4EF4-A0FB-E026AC3C1B86}"/>
              </a:ext>
            </a:extLst>
          </p:cNvPr>
          <p:cNvCxnSpPr>
            <a:stCxn id="11" idx="2"/>
            <a:endCxn id="37" idx="5"/>
          </p:cNvCxnSpPr>
          <p:nvPr/>
        </p:nvCxnSpPr>
        <p:spPr>
          <a:xfrm>
            <a:off x="6364848" y="5224065"/>
            <a:ext cx="1415218" cy="533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DC9F9C-7F64-408F-8F24-4DB08FE0A37B}"/>
              </a:ext>
            </a:extLst>
          </p:cNvPr>
          <p:cNvSpPr/>
          <p:nvPr/>
        </p:nvSpPr>
        <p:spPr>
          <a:xfrm>
            <a:off x="4045789" y="759125"/>
            <a:ext cx="1319841" cy="4399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值对象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Collaborator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75AE1F-43B4-4AE5-9BB7-095134BA769D}"/>
              </a:ext>
            </a:extLst>
          </p:cNvPr>
          <p:cNvSpPr/>
          <p:nvPr/>
        </p:nvSpPr>
        <p:spPr>
          <a:xfrm>
            <a:off x="4045789" y="1199073"/>
            <a:ext cx="1319841" cy="6556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emailAddress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Identity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17B8760-AA6A-4BC5-B331-086A55444FE8}"/>
              </a:ext>
            </a:extLst>
          </p:cNvPr>
          <p:cNvGrpSpPr/>
          <p:nvPr/>
        </p:nvGrpSpPr>
        <p:grpSpPr>
          <a:xfrm>
            <a:off x="1285335" y="2518914"/>
            <a:ext cx="6840748" cy="430374"/>
            <a:chOff x="1337097" y="2743201"/>
            <a:chExt cx="6840748" cy="430374"/>
          </a:xfrm>
          <a:noFill/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117127-772E-4BB6-AAEE-765E8FBAB030}"/>
                </a:ext>
              </a:extLst>
            </p:cNvPr>
            <p:cNvSpPr/>
            <p:nvPr/>
          </p:nvSpPr>
          <p:spPr>
            <a:xfrm>
              <a:off x="1337097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Author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6844D1-DC8B-484C-8B96-EFB75041A300}"/>
                </a:ext>
              </a:extLst>
            </p:cNvPr>
            <p:cNvSpPr/>
            <p:nvPr/>
          </p:nvSpPr>
          <p:spPr>
            <a:xfrm>
              <a:off x="2751829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Creator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3F164C-5F19-4490-B704-68C6549DB4C7}"/>
                </a:ext>
              </a:extLst>
            </p:cNvPr>
            <p:cNvSpPr/>
            <p:nvPr/>
          </p:nvSpPr>
          <p:spPr>
            <a:xfrm>
              <a:off x="4166561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Moderator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52E0E2-7829-430C-BAF6-6179768F6A08}"/>
                </a:ext>
              </a:extLst>
            </p:cNvPr>
            <p:cNvSpPr/>
            <p:nvPr/>
          </p:nvSpPr>
          <p:spPr>
            <a:xfrm>
              <a:off x="5581293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Owner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99F0D64-76AF-4CC5-A7FE-81A5EBEBAB8C}"/>
                </a:ext>
              </a:extLst>
            </p:cNvPr>
            <p:cNvSpPr/>
            <p:nvPr/>
          </p:nvSpPr>
          <p:spPr>
            <a:xfrm>
              <a:off x="6996025" y="2743201"/>
              <a:ext cx="1181820" cy="43037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值对象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Participant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68A4D6-7FA4-4886-8901-CCC42942BBA5}"/>
              </a:ext>
            </a:extLst>
          </p:cNvPr>
          <p:cNvCxnSpPr>
            <a:endCxn id="5" idx="2"/>
          </p:cNvCxnSpPr>
          <p:nvPr/>
        </p:nvCxnSpPr>
        <p:spPr>
          <a:xfrm flipV="1">
            <a:off x="4705709" y="1854679"/>
            <a:ext cx="1" cy="664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006A27-10F2-4DAE-9358-ACFDCDCB4027}"/>
              </a:ext>
            </a:extLst>
          </p:cNvPr>
          <p:cNvCxnSpPr>
            <a:stCxn id="7" idx="0"/>
          </p:cNvCxnSpPr>
          <p:nvPr/>
        </p:nvCxnSpPr>
        <p:spPr>
          <a:xfrm flipV="1">
            <a:off x="3290977" y="1733909"/>
            <a:ext cx="754812" cy="785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880877-D990-4743-91CE-EF263F53A25F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5365630" y="1733909"/>
            <a:ext cx="754811" cy="785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AF97EE-C755-4D9E-AC10-27BBFEC1CF8D}"/>
              </a:ext>
            </a:extLst>
          </p:cNvPr>
          <p:cNvCxnSpPr>
            <a:stCxn id="6" idx="0"/>
            <a:endCxn id="5" idx="1"/>
          </p:cNvCxnSpPr>
          <p:nvPr/>
        </p:nvCxnSpPr>
        <p:spPr>
          <a:xfrm flipV="1">
            <a:off x="1876245" y="1526876"/>
            <a:ext cx="2169544" cy="992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BBEA30-DDFF-4C42-B83A-8B45CE74FBB2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5365630" y="1526876"/>
            <a:ext cx="2169543" cy="9920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11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2736849-5BF1-4EB4-92E7-DF996182734A}"/>
              </a:ext>
            </a:extLst>
          </p:cNvPr>
          <p:cNvSpPr/>
          <p:nvPr/>
        </p:nvSpPr>
        <p:spPr>
          <a:xfrm>
            <a:off x="270221" y="4106530"/>
            <a:ext cx="665018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971322-20F0-42B9-A691-12DD99BDEF0A}"/>
              </a:ext>
            </a:extLst>
          </p:cNvPr>
          <p:cNvSpPr/>
          <p:nvPr/>
        </p:nvSpPr>
        <p:spPr>
          <a:xfrm>
            <a:off x="1400977" y="3524597"/>
            <a:ext cx="665018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CA02E2-55D7-439B-9573-23E62A619990}"/>
              </a:ext>
            </a:extLst>
          </p:cNvPr>
          <p:cNvSpPr/>
          <p:nvPr/>
        </p:nvSpPr>
        <p:spPr>
          <a:xfrm>
            <a:off x="1681133" y="4389120"/>
            <a:ext cx="1113904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事件发布器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8B69CF-4330-4472-8EDB-11BFFD0A72DE}"/>
              </a:ext>
            </a:extLst>
          </p:cNvPr>
          <p:cNvSpPr/>
          <p:nvPr/>
        </p:nvSpPr>
        <p:spPr>
          <a:xfrm>
            <a:off x="3246121" y="3524597"/>
            <a:ext cx="1147155" cy="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事件存储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2D349B-5255-40EF-9618-C67821D4EB1D}"/>
              </a:ext>
            </a:extLst>
          </p:cNvPr>
          <p:cNvSpPr/>
          <p:nvPr/>
        </p:nvSpPr>
        <p:spPr>
          <a:xfrm>
            <a:off x="3206294" y="5477565"/>
            <a:ext cx="1147155" cy="278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简单订阅方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1B07F2-6F98-4BA3-B19D-1B7D21C617F3}"/>
              </a:ext>
            </a:extLst>
          </p:cNvPr>
          <p:cNvSpPr/>
          <p:nvPr/>
        </p:nvSpPr>
        <p:spPr>
          <a:xfrm>
            <a:off x="4210163" y="4413539"/>
            <a:ext cx="1147155" cy="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即时转发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185BD5-C6A6-4506-B346-E536CCD95076}"/>
              </a:ext>
            </a:extLst>
          </p:cNvPr>
          <p:cNvSpPr/>
          <p:nvPr/>
        </p:nvSpPr>
        <p:spPr>
          <a:xfrm>
            <a:off x="6154189" y="2722423"/>
            <a:ext cx="1113904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900DF1-8002-495F-B16F-5016617063BA}"/>
              </a:ext>
            </a:extLst>
          </p:cNvPr>
          <p:cNvSpPr/>
          <p:nvPr/>
        </p:nvSpPr>
        <p:spPr>
          <a:xfrm>
            <a:off x="5695321" y="3795797"/>
            <a:ext cx="1113904" cy="29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DF38CC-F20C-4D1C-AFD8-5A00091AA46D}"/>
              </a:ext>
            </a:extLst>
          </p:cNvPr>
          <p:cNvGrpSpPr/>
          <p:nvPr/>
        </p:nvGrpSpPr>
        <p:grpSpPr>
          <a:xfrm>
            <a:off x="6481707" y="5151290"/>
            <a:ext cx="1213656" cy="407324"/>
            <a:chOff x="7830587" y="4800601"/>
            <a:chExt cx="1213656" cy="407324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997910A-412A-42A5-8EA9-D78CF6693EB1}"/>
                </a:ext>
              </a:extLst>
            </p:cNvPr>
            <p:cNvSpPr/>
            <p:nvPr/>
          </p:nvSpPr>
          <p:spPr>
            <a:xfrm>
              <a:off x="7930339" y="4916979"/>
              <a:ext cx="1113904" cy="2909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远程订阅方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E11969-A399-4326-84EB-48481F808BD0}"/>
                </a:ext>
              </a:extLst>
            </p:cNvPr>
            <p:cNvSpPr/>
            <p:nvPr/>
          </p:nvSpPr>
          <p:spPr>
            <a:xfrm>
              <a:off x="7880465" y="4858790"/>
              <a:ext cx="1113904" cy="2909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远程订阅方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61DE337-C1C4-4168-8296-0C8D9F4D286D}"/>
                </a:ext>
              </a:extLst>
            </p:cNvPr>
            <p:cNvSpPr/>
            <p:nvPr/>
          </p:nvSpPr>
          <p:spPr>
            <a:xfrm>
              <a:off x="7830587" y="4800601"/>
              <a:ext cx="1113904" cy="2909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远程订阅方</a:t>
              </a:r>
            </a:p>
          </p:txBody>
        </p:sp>
      </p:grp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0C1B97DF-C562-4095-9B2F-B094B8EAEB18}"/>
              </a:ext>
            </a:extLst>
          </p:cNvPr>
          <p:cNvSpPr/>
          <p:nvPr/>
        </p:nvSpPr>
        <p:spPr>
          <a:xfrm>
            <a:off x="5035317" y="3034148"/>
            <a:ext cx="307571" cy="361604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73DD43E8-92D7-4B39-8B84-F501F2FD50A3}"/>
              </a:ext>
            </a:extLst>
          </p:cNvPr>
          <p:cNvSpPr/>
          <p:nvPr/>
        </p:nvSpPr>
        <p:spPr>
          <a:xfrm>
            <a:off x="7577050" y="3564576"/>
            <a:ext cx="307571" cy="361604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1A024A00-93FD-4EE9-8AB7-A8ACCF602595}"/>
              </a:ext>
            </a:extLst>
          </p:cNvPr>
          <p:cNvCxnSpPr>
            <a:stCxn id="2" idx="0"/>
            <a:endCxn id="16" idx="1"/>
          </p:cNvCxnSpPr>
          <p:nvPr/>
        </p:nvCxnSpPr>
        <p:spPr>
          <a:xfrm rot="5400000" flipH="1" flipV="1">
            <a:off x="783623" y="3489177"/>
            <a:ext cx="436460" cy="79824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3355AAEF-D16B-42AF-B137-A176DB69F178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935239" y="4252003"/>
            <a:ext cx="745894" cy="28259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264584CA-481A-46E9-96B7-1DBED030241A}"/>
              </a:ext>
            </a:extLst>
          </p:cNvPr>
          <p:cNvCxnSpPr>
            <a:stCxn id="18" idx="0"/>
            <a:endCxn id="20" idx="1"/>
          </p:cNvCxnSpPr>
          <p:nvPr/>
        </p:nvCxnSpPr>
        <p:spPr>
          <a:xfrm rot="5400000" flipH="1" flipV="1">
            <a:off x="2435572" y="3578571"/>
            <a:ext cx="613063" cy="100803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B8C662D6-A9C7-49BE-86DC-01747D5FE051}"/>
              </a:ext>
            </a:extLst>
          </p:cNvPr>
          <p:cNvCxnSpPr>
            <a:stCxn id="20" idx="3"/>
            <a:endCxn id="12" idx="2"/>
          </p:cNvCxnSpPr>
          <p:nvPr/>
        </p:nvCxnSpPr>
        <p:spPr>
          <a:xfrm flipV="1">
            <a:off x="4393276" y="3214950"/>
            <a:ext cx="642041" cy="56110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1463477-CE38-49FA-BBD2-69DBAAF8B748}"/>
              </a:ext>
            </a:extLst>
          </p:cNvPr>
          <p:cNvCxnSpPr>
            <a:stCxn id="12" idx="4"/>
            <a:endCxn id="24" idx="1"/>
          </p:cNvCxnSpPr>
          <p:nvPr/>
        </p:nvCxnSpPr>
        <p:spPr>
          <a:xfrm flipV="1">
            <a:off x="5342888" y="2867896"/>
            <a:ext cx="811301" cy="347054"/>
          </a:xfrm>
          <a:prstGeom prst="curvedConnector3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61109FF-0AA9-4AB0-BD97-48BD3DA6A4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6090493" y="3175148"/>
            <a:ext cx="782429" cy="45886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12A6BF6F-FC52-4DC9-847F-4EE3E84CE7A1}"/>
              </a:ext>
            </a:extLst>
          </p:cNvPr>
          <p:cNvCxnSpPr>
            <a:stCxn id="18" idx="3"/>
            <a:endCxn id="22" idx="0"/>
          </p:cNvCxnSpPr>
          <p:nvPr/>
        </p:nvCxnSpPr>
        <p:spPr>
          <a:xfrm>
            <a:off x="2795037" y="4534593"/>
            <a:ext cx="984835" cy="94297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1AA92019-C9D5-4624-88C0-152961F5C5EE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>
            <a:off x="2795037" y="4534593"/>
            <a:ext cx="1415126" cy="13040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AC972E8-773F-4581-B85E-43230D62032C}"/>
              </a:ext>
            </a:extLst>
          </p:cNvPr>
          <p:cNvCxnSpPr>
            <a:stCxn id="23" idx="0"/>
            <a:endCxn id="25" idx="1"/>
          </p:cNvCxnSpPr>
          <p:nvPr/>
        </p:nvCxnSpPr>
        <p:spPr>
          <a:xfrm rot="5400000" flipH="1" flipV="1">
            <a:off x="5003397" y="3721615"/>
            <a:ext cx="472269" cy="91158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E2B0C76-25E2-4E85-BC65-7F8F4979A2FC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rot="16200000" flipH="1">
            <a:off x="6113192" y="4225823"/>
            <a:ext cx="1064548" cy="78638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A6CF403-25E6-4E98-8FD0-AF4FBEF6C317}"/>
              </a:ext>
            </a:extLst>
          </p:cNvPr>
          <p:cNvSpPr txBox="1"/>
          <p:nvPr/>
        </p:nvSpPr>
        <p:spPr>
          <a:xfrm>
            <a:off x="590341" y="3564576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D07EFCE-EF14-4396-9AA3-A10379E5055C}"/>
              </a:ext>
            </a:extLst>
          </p:cNvPr>
          <p:cNvSpPr txBox="1"/>
          <p:nvPr/>
        </p:nvSpPr>
        <p:spPr>
          <a:xfrm>
            <a:off x="2215106" y="2383916"/>
            <a:ext cx="954107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轻量级订阅方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保存所有事件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BD5BC2E-06D8-49D3-87BC-31759EB88139}"/>
              </a:ext>
            </a:extLst>
          </p:cNvPr>
          <p:cNvCxnSpPr>
            <a:stCxn id="81" idx="2"/>
            <a:endCxn id="20" idx="0"/>
          </p:cNvCxnSpPr>
          <p:nvPr/>
        </p:nvCxnSpPr>
        <p:spPr>
          <a:xfrm>
            <a:off x="2692160" y="2784026"/>
            <a:ext cx="1127539" cy="7405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852CB223-34E9-46F7-B9F3-5BC3DC52091E}"/>
              </a:ext>
            </a:extLst>
          </p:cNvPr>
          <p:cNvSpPr txBox="1"/>
          <p:nvPr/>
        </p:nvSpPr>
        <p:spPr>
          <a:xfrm>
            <a:off x="4042738" y="1698017"/>
            <a:ext cx="1402097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数据存储同样被用于领域模型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（简单单一事务）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491025F-6196-4658-B391-1AF40BA10AFE}"/>
              </a:ext>
            </a:extLst>
          </p:cNvPr>
          <p:cNvCxnSpPr>
            <a:stCxn id="85" idx="2"/>
            <a:endCxn id="12" idx="1"/>
          </p:cNvCxnSpPr>
          <p:nvPr/>
        </p:nvCxnSpPr>
        <p:spPr>
          <a:xfrm>
            <a:off x="4743787" y="2252015"/>
            <a:ext cx="445316" cy="78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4AD27CBB-9606-4C59-AE2E-2109518C1E75}"/>
              </a:ext>
            </a:extLst>
          </p:cNvPr>
          <p:cNvSpPr txBox="1"/>
          <p:nvPr/>
        </p:nvSpPr>
        <p:spPr>
          <a:xfrm>
            <a:off x="4556884" y="3650866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946CFF0-CF6C-4F8C-94ED-09879C42AFF1}"/>
              </a:ext>
            </a:extLst>
          </p:cNvPr>
          <p:cNvSpPr txBox="1"/>
          <p:nvPr/>
        </p:nvSpPr>
        <p:spPr>
          <a:xfrm>
            <a:off x="2727091" y="4840627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E954C05-C5A6-4DAA-929B-B0FEEFA9DF52}"/>
              </a:ext>
            </a:extLst>
          </p:cNvPr>
          <p:cNvSpPr txBox="1"/>
          <p:nvPr/>
        </p:nvSpPr>
        <p:spPr>
          <a:xfrm>
            <a:off x="3541231" y="4397475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09199BD-7134-45B7-B1EA-F323D76A82D8}"/>
              </a:ext>
            </a:extLst>
          </p:cNvPr>
          <p:cNvSpPr txBox="1"/>
          <p:nvPr/>
        </p:nvSpPr>
        <p:spPr>
          <a:xfrm>
            <a:off x="4449972" y="6230387"/>
            <a:ext cx="954107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轻量级订阅方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BB19E17-94D3-427E-B739-CFBB88A60D0E}"/>
              </a:ext>
            </a:extLst>
          </p:cNvPr>
          <p:cNvCxnSpPr>
            <a:cxnSpLocks/>
            <a:stCxn id="93" idx="0"/>
            <a:endCxn id="23" idx="2"/>
          </p:cNvCxnSpPr>
          <p:nvPr/>
        </p:nvCxnSpPr>
        <p:spPr>
          <a:xfrm flipH="1" flipV="1">
            <a:off x="4783741" y="4916458"/>
            <a:ext cx="143285" cy="1313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1332296-DD56-4600-BDE0-02AC4DA9389B}"/>
              </a:ext>
            </a:extLst>
          </p:cNvPr>
          <p:cNvCxnSpPr>
            <a:stCxn id="93" idx="0"/>
            <a:endCxn id="22" idx="2"/>
          </p:cNvCxnSpPr>
          <p:nvPr/>
        </p:nvCxnSpPr>
        <p:spPr>
          <a:xfrm flipH="1" flipV="1">
            <a:off x="3779872" y="5756042"/>
            <a:ext cx="1147154" cy="474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650D63A-4354-4ABB-85FC-2C38E1889B9F}"/>
              </a:ext>
            </a:extLst>
          </p:cNvPr>
          <p:cNvCxnSpPr>
            <a:cxnSpLocks/>
          </p:cNvCxnSpPr>
          <p:nvPr/>
        </p:nvCxnSpPr>
        <p:spPr>
          <a:xfrm flipV="1">
            <a:off x="5511338" y="4325476"/>
            <a:ext cx="0" cy="680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38216E8-FF43-47DB-B67A-23E67438129D}"/>
              </a:ext>
            </a:extLst>
          </p:cNvPr>
          <p:cNvSpPr txBox="1"/>
          <p:nvPr/>
        </p:nvSpPr>
        <p:spPr>
          <a:xfrm>
            <a:off x="5162524" y="5086577"/>
            <a:ext cx="697627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这里需要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XA/2PC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241CEAD-DC82-42F8-B1E8-01AF82B41EBE}"/>
              </a:ext>
            </a:extLst>
          </p:cNvPr>
          <p:cNvSpPr txBox="1"/>
          <p:nvPr/>
        </p:nvSpPr>
        <p:spPr>
          <a:xfrm>
            <a:off x="8263171" y="4389120"/>
            <a:ext cx="954107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消息基础设施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MoM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A2A3926A-4879-431C-9523-F099A0814C0C}"/>
              </a:ext>
            </a:extLst>
          </p:cNvPr>
          <p:cNvCxnSpPr>
            <a:stCxn id="123" idx="1"/>
          </p:cNvCxnSpPr>
          <p:nvPr/>
        </p:nvCxnSpPr>
        <p:spPr>
          <a:xfrm flipH="1" flipV="1">
            <a:off x="6581459" y="4098175"/>
            <a:ext cx="1681712" cy="49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F138712-55EC-470F-90D3-C3D9439C29E2}"/>
              </a:ext>
            </a:extLst>
          </p:cNvPr>
          <p:cNvCxnSpPr>
            <a:stCxn id="123" idx="1"/>
            <a:endCxn id="26" idx="3"/>
          </p:cNvCxnSpPr>
          <p:nvPr/>
        </p:nvCxnSpPr>
        <p:spPr>
          <a:xfrm flipH="1">
            <a:off x="7695363" y="4589175"/>
            <a:ext cx="567808" cy="823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8682C7D-4BFC-480E-B514-694EBA7A66CC}"/>
              </a:ext>
            </a:extLst>
          </p:cNvPr>
          <p:cNvSpPr txBox="1"/>
          <p:nvPr/>
        </p:nvSpPr>
        <p:spPr>
          <a:xfrm>
            <a:off x="837061" y="5071604"/>
            <a:ext cx="954107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轻量级发布器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AC2F3B4-B23E-4B18-BCE4-F9E922F519C9}"/>
              </a:ext>
            </a:extLst>
          </p:cNvPr>
          <p:cNvCxnSpPr>
            <a:stCxn id="128" idx="0"/>
            <a:endCxn id="18" idx="2"/>
          </p:cNvCxnSpPr>
          <p:nvPr/>
        </p:nvCxnSpPr>
        <p:spPr>
          <a:xfrm flipV="1">
            <a:off x="1314115" y="4680065"/>
            <a:ext cx="923970" cy="391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EDF2B7D-B111-4439-813D-697CB736E918}"/>
              </a:ext>
            </a:extLst>
          </p:cNvPr>
          <p:cNvSpPr txBox="1"/>
          <p:nvPr/>
        </p:nvSpPr>
        <p:spPr>
          <a:xfrm>
            <a:off x="1010228" y="4433844"/>
            <a:ext cx="44114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F7EA80B-BDE2-422B-A3C4-F3072380475D}"/>
              </a:ext>
            </a:extLst>
          </p:cNvPr>
          <p:cNvCxnSpPr>
            <a:stCxn id="25" idx="3"/>
            <a:endCxn id="29" idx="2"/>
          </p:cNvCxnSpPr>
          <p:nvPr/>
        </p:nvCxnSpPr>
        <p:spPr>
          <a:xfrm flipV="1">
            <a:off x="6809225" y="3745378"/>
            <a:ext cx="767825" cy="19589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74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458297-1A12-EF98-1414-150F4227764A}"/>
              </a:ext>
            </a:extLst>
          </p:cNvPr>
          <p:cNvSpPr/>
          <p:nvPr/>
        </p:nvSpPr>
        <p:spPr>
          <a:xfrm>
            <a:off x="681644" y="931025"/>
            <a:ext cx="2768138" cy="2269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42170DB-DEBA-D404-8AE6-2727B57288B6}"/>
              </a:ext>
            </a:extLst>
          </p:cNvPr>
          <p:cNvSpPr/>
          <p:nvPr/>
        </p:nvSpPr>
        <p:spPr>
          <a:xfrm>
            <a:off x="881149" y="1097280"/>
            <a:ext cx="2377439" cy="1388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用户界面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4546AF7-9A58-F8DE-0F03-63C55DF17D9E}"/>
              </a:ext>
            </a:extLst>
          </p:cNvPr>
          <p:cNvSpPr/>
          <p:nvPr/>
        </p:nvSpPr>
        <p:spPr>
          <a:xfrm>
            <a:off x="1201189" y="2729158"/>
            <a:ext cx="864524" cy="28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FAAC11-8911-3105-BBB7-E685CF02112F}"/>
              </a:ext>
            </a:extLst>
          </p:cNvPr>
          <p:cNvSpPr/>
          <p:nvPr/>
        </p:nvSpPr>
        <p:spPr>
          <a:xfrm>
            <a:off x="2394064" y="2729159"/>
            <a:ext cx="864524" cy="28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8A8A52C3-3F70-C0AA-89B3-443300A04D83}"/>
              </a:ext>
            </a:extLst>
          </p:cNvPr>
          <p:cNvSpPr/>
          <p:nvPr/>
        </p:nvSpPr>
        <p:spPr>
          <a:xfrm rot="20087949">
            <a:off x="4225637" y="847897"/>
            <a:ext cx="2000596" cy="138822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12B94F-1840-DB4D-A976-4854EC16B7A1}"/>
              </a:ext>
            </a:extLst>
          </p:cNvPr>
          <p:cNvSpPr txBox="1"/>
          <p:nvPr/>
        </p:nvSpPr>
        <p:spPr>
          <a:xfrm>
            <a:off x="4964584" y="15420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基础设施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E573C01-8052-528D-5DED-84E80FD50011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449782" y="1754970"/>
            <a:ext cx="1323608" cy="31074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53842AA6-2EFA-944F-2C64-B37381465A05}"/>
              </a:ext>
            </a:extLst>
          </p:cNvPr>
          <p:cNvSpPr/>
          <p:nvPr/>
        </p:nvSpPr>
        <p:spPr>
          <a:xfrm>
            <a:off x="7115694" y="839585"/>
            <a:ext cx="1280160" cy="51538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11A383-DF4D-DAE9-F19E-A03A6B9681E2}"/>
              </a:ext>
            </a:extLst>
          </p:cNvPr>
          <p:cNvSpPr/>
          <p:nvPr/>
        </p:nvSpPr>
        <p:spPr>
          <a:xfrm>
            <a:off x="6583681" y="2485505"/>
            <a:ext cx="1645920" cy="10309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领域模型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921BD9-A485-3161-FC97-14EC785108FF}"/>
              </a:ext>
            </a:extLst>
          </p:cNvPr>
          <p:cNvSpPr/>
          <p:nvPr/>
        </p:nvSpPr>
        <p:spPr>
          <a:xfrm>
            <a:off x="3094220" y="4243811"/>
            <a:ext cx="3740728" cy="69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应用服务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CF7C1E-94C6-31E1-E4DE-C8AC6911551D}"/>
              </a:ext>
            </a:extLst>
          </p:cNvPr>
          <p:cNvCxnSpPr>
            <a:stCxn id="5" idx="5"/>
            <a:endCxn id="9" idx="2"/>
          </p:cNvCxnSpPr>
          <p:nvPr/>
        </p:nvCxnSpPr>
        <p:spPr>
          <a:xfrm flipV="1">
            <a:off x="5678480" y="1097280"/>
            <a:ext cx="1437214" cy="2317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74E1F9-0CF2-8BCD-5B2D-0FCAA9C153EE}"/>
              </a:ext>
            </a:extLst>
          </p:cNvPr>
          <p:cNvCxnSpPr>
            <a:endCxn id="11" idx="0"/>
          </p:cNvCxnSpPr>
          <p:nvPr/>
        </p:nvCxnSpPr>
        <p:spPr>
          <a:xfrm>
            <a:off x="6096000" y="1910341"/>
            <a:ext cx="1310641" cy="5751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B9D78DF-4000-F2B2-3DF5-21521966912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769033" y="2065712"/>
            <a:ext cx="814648" cy="9352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AA96CAF-D946-C6F2-8E12-62AC611EB0EB}"/>
              </a:ext>
            </a:extLst>
          </p:cNvPr>
          <p:cNvCxnSpPr>
            <a:stCxn id="5" idx="3"/>
          </p:cNvCxnSpPr>
          <p:nvPr/>
        </p:nvCxnSpPr>
        <p:spPr>
          <a:xfrm>
            <a:off x="5521483" y="2170057"/>
            <a:ext cx="156997" cy="207375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6914778-F398-A089-B296-ADE04E7453A3}"/>
              </a:ext>
            </a:extLst>
          </p:cNvPr>
          <p:cNvCxnSpPr/>
          <p:nvPr/>
        </p:nvCxnSpPr>
        <p:spPr>
          <a:xfrm flipH="1">
            <a:off x="4596938" y="2352502"/>
            <a:ext cx="515389" cy="189130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924CCA3-4D3A-C6E8-AB11-340677191EB8}"/>
              </a:ext>
            </a:extLst>
          </p:cNvPr>
          <p:cNvCxnSpPr>
            <a:stCxn id="4" idx="2"/>
          </p:cNvCxnSpPr>
          <p:nvPr/>
        </p:nvCxnSpPr>
        <p:spPr>
          <a:xfrm>
            <a:off x="2065713" y="3200400"/>
            <a:ext cx="1625138" cy="104341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1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3921BD9-A485-3161-FC97-14EC785108FF}"/>
              </a:ext>
            </a:extLst>
          </p:cNvPr>
          <p:cNvSpPr/>
          <p:nvPr/>
        </p:nvSpPr>
        <p:spPr>
          <a:xfrm>
            <a:off x="6241962" y="1761868"/>
            <a:ext cx="1462229" cy="533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E421DD-F0F2-8C0C-2C6D-A99827569697}"/>
              </a:ext>
            </a:extLst>
          </p:cNvPr>
          <p:cNvSpPr/>
          <p:nvPr/>
        </p:nvSpPr>
        <p:spPr>
          <a:xfrm>
            <a:off x="6409913" y="1892497"/>
            <a:ext cx="1462229" cy="533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聚合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31E62F-89B9-BCF6-8ADD-0E6964444D87}"/>
              </a:ext>
            </a:extLst>
          </p:cNvPr>
          <p:cNvSpPr/>
          <p:nvPr/>
        </p:nvSpPr>
        <p:spPr>
          <a:xfrm>
            <a:off x="6577864" y="2023126"/>
            <a:ext cx="1462229" cy="533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聚合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B82D11-1F0F-AA47-63C4-895A8048149D}"/>
              </a:ext>
            </a:extLst>
          </p:cNvPr>
          <p:cNvSpPr/>
          <p:nvPr/>
        </p:nvSpPr>
        <p:spPr>
          <a:xfrm>
            <a:off x="6018028" y="3795943"/>
            <a:ext cx="1462229" cy="533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聚合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338CB44-769B-2F5B-8132-15EFCAB79CBA}"/>
              </a:ext>
            </a:extLst>
          </p:cNvPr>
          <p:cNvGrpSpPr/>
          <p:nvPr/>
        </p:nvGrpSpPr>
        <p:grpSpPr>
          <a:xfrm>
            <a:off x="2481942" y="2313182"/>
            <a:ext cx="718457" cy="1377075"/>
            <a:chOff x="2481942" y="2313182"/>
            <a:chExt cx="718457" cy="137707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7A496EC-1ED4-44AB-0F2B-D869A393C38A}"/>
                </a:ext>
              </a:extLst>
            </p:cNvPr>
            <p:cNvSpPr/>
            <p:nvPr/>
          </p:nvSpPr>
          <p:spPr>
            <a:xfrm>
              <a:off x="2607904" y="2313182"/>
              <a:ext cx="466532" cy="4665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04D7AB7-CAD2-D89F-E7E8-F83A08AF8019}"/>
                </a:ext>
              </a:extLst>
            </p:cNvPr>
            <p:cNvCxnSpPr/>
            <p:nvPr/>
          </p:nvCxnSpPr>
          <p:spPr>
            <a:xfrm>
              <a:off x="2481942" y="3027785"/>
              <a:ext cx="7184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C2C9669-B91A-E8B8-8638-2D70AF4782B1}"/>
                </a:ext>
              </a:extLst>
            </p:cNvPr>
            <p:cNvCxnSpPr>
              <a:cxnSpLocks/>
            </p:cNvCxnSpPr>
            <p:nvPr/>
          </p:nvCxnSpPr>
          <p:spPr>
            <a:xfrm>
              <a:off x="2841172" y="2779714"/>
              <a:ext cx="0" cy="6399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8761EBD-95BF-E319-0F41-C75919D9E881}"/>
                </a:ext>
              </a:extLst>
            </p:cNvPr>
            <p:cNvCxnSpPr/>
            <p:nvPr/>
          </p:nvCxnSpPr>
          <p:spPr>
            <a:xfrm flipH="1">
              <a:off x="2640564" y="3419669"/>
              <a:ext cx="200608" cy="270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4A7E681-A519-1BE8-0CB9-2BBBF32CB996}"/>
                </a:ext>
              </a:extLst>
            </p:cNvPr>
            <p:cNvCxnSpPr/>
            <p:nvPr/>
          </p:nvCxnSpPr>
          <p:spPr>
            <a:xfrm>
              <a:off x="2841171" y="3429000"/>
              <a:ext cx="172617" cy="2612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弧形 43">
            <a:extLst>
              <a:ext uri="{FF2B5EF4-FFF2-40B4-BE49-F238E27FC236}">
                <a16:creationId xmlns:a16="http://schemas.microsoft.com/office/drawing/2014/main" id="{A4506DDF-49AA-DBC8-5DC0-FE96AD00157C}"/>
              </a:ext>
            </a:extLst>
          </p:cNvPr>
          <p:cNvSpPr/>
          <p:nvPr/>
        </p:nvSpPr>
        <p:spPr>
          <a:xfrm rot="21000646">
            <a:off x="3042338" y="929702"/>
            <a:ext cx="3890865" cy="1664334"/>
          </a:xfrm>
          <a:prstGeom prst="arc">
            <a:avLst>
              <a:gd name="adj1" fmla="val 11339754"/>
              <a:gd name="adj2" fmla="val 21504154"/>
            </a:avLst>
          </a:prstGeom>
          <a:ln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72BF039A-D937-F1A9-1EBD-C32672EE6818}"/>
              </a:ext>
            </a:extLst>
          </p:cNvPr>
          <p:cNvSpPr/>
          <p:nvPr/>
        </p:nvSpPr>
        <p:spPr>
          <a:xfrm rot="10800000">
            <a:off x="2983802" y="3461534"/>
            <a:ext cx="3890865" cy="1664334"/>
          </a:xfrm>
          <a:prstGeom prst="arc">
            <a:avLst>
              <a:gd name="adj1" fmla="val 11339754"/>
              <a:gd name="adj2" fmla="val 21504154"/>
            </a:avLst>
          </a:prstGeom>
          <a:ln>
            <a:prstDash val="lg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7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135</Words>
  <Application>Microsoft Office PowerPoint</Application>
  <PresentationFormat>宽屏</PresentationFormat>
  <Paragraphs>70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58</cp:revision>
  <dcterms:created xsi:type="dcterms:W3CDTF">2022-03-13T13:30:26Z</dcterms:created>
  <dcterms:modified xsi:type="dcterms:W3CDTF">2022-05-08T07:59:06Z</dcterms:modified>
</cp:coreProperties>
</file>