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5EB12-D564-446A-8025-BA791A11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8F209-9D0F-4D3D-AF2D-5E42F44C8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A02B7-1860-4582-BFAB-CB96A906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2BE48-373B-42B1-9B06-F931B9B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14025-BEF0-43FC-8948-F410F7BD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F786-C7B2-4789-A832-8E285A4E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9D704-4297-4877-A0AE-B9CB376C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C86F9-8D7A-481B-A509-C16D1567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A7220-B47B-41EE-B0C7-F60D494C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8019D-6A2B-4B99-BA13-4B16D5ED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4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DF1380-FEF9-41E0-9099-6E017DB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F494F-A6B2-4FC2-A0F4-BA4A93056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13C9A-7335-447C-9824-D34C61F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B25D3-D528-4D40-BD10-5243234A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60E2F-661E-44B6-9467-2C2E1C61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2E3BE-EBDA-403C-A7F9-4131B254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E0CE6-F7EF-4232-9D47-CC59714E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6BB47-F1FB-4A66-A4E1-6D7DDEF3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13D6B-30AC-47CA-AFD4-FAC64463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D948A-8436-438C-91F6-8D22A15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64D5-7CF0-4E9E-8246-1BB59FB0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128CD-284B-4985-8705-311F72DF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25ECB-551D-47EB-9B47-99FD032A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77FE1-0F27-4C0F-862C-18687396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E6CFD-7741-4C2F-A07D-B2ADB9EC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0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74D37-195E-4DE8-8A5D-9ED825C1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B7ADC-49C4-43F7-9AE5-DBB8745A7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953E8-DD83-4063-85A6-6EFA3D335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61A03-7F0F-4143-BAC6-B8C7ACCE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8FEFE-6618-42DE-9D87-45542D2C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5F4D3-9816-406D-BA22-D2230B6F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17DB-714D-4654-8192-384572C9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BCC65-E593-4833-9318-D9E8B36F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00B1A-709C-4014-ABCE-40D3BA655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6D521-8D7A-4419-8187-2E0496E93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F6BF30-6BE7-46C8-950D-1DAF1AA9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C636C-641C-45EE-AFA0-CE08C03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00D4B2-0445-4DA9-8BC5-38F72E0B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611D0-FDE5-4D53-B874-B7B7DE81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8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2E7EA-A3F4-431C-899D-714C8B2B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68A75-BBEA-4AA9-84FE-33B4D1E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C2D62-ADCC-4643-A843-BF9A0A88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E2171-7D04-43B1-8428-A36461EF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CB839D-1E24-4400-BF1F-C4FE48F6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8C79B-024C-4F36-82F1-5054225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EC9D7-A020-4C9A-9BDC-769F7A7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6F606-ADC3-4145-8854-EE75E54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8C64F-9855-466B-BC67-67D90FFD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4737E-C914-4E98-B600-0FEBA8FC2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724A3-D56D-476E-AA2F-D6F4FAB3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D1F46-8D3C-4A74-BCBF-D49EC00F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B026E-139E-4796-B3D4-0DDD75CA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CB794-EDBF-43AB-AF05-7078C08C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35204-B7CA-44E0-B4E3-834575885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D2BD59-5421-4CE5-8EA0-AD55A31D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B7A9E-401F-4942-BC4E-7354C933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01561-4B73-494E-BEC4-0BA177E5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4E338-5894-4AFD-8892-64E0CBDB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8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D28000-82A5-4A64-9B09-0E4CC463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00085-5831-4069-8E08-95DD66D1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A8929-5919-46C8-A908-6A5CA9AE8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2200-8568-4142-93BA-3989DA96A90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3EBF2-7B4F-491D-8E8F-96D557F1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892A5-790E-49EF-8F4E-3D95E4284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85DE-4F7D-45DE-995E-D87595956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5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877E25-F64B-4A4D-8F6B-4B140A778286}"/>
              </a:ext>
            </a:extLst>
          </p:cNvPr>
          <p:cNvSpPr/>
          <p:nvPr/>
        </p:nvSpPr>
        <p:spPr>
          <a:xfrm>
            <a:off x="3891064" y="1906621"/>
            <a:ext cx="3819727" cy="24513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4987A8-4DA2-4714-8CC7-A17EBEA7FAB2}"/>
              </a:ext>
            </a:extLst>
          </p:cNvPr>
          <p:cNvSpPr/>
          <p:nvPr/>
        </p:nvSpPr>
        <p:spPr>
          <a:xfrm>
            <a:off x="4071025" y="1906621"/>
            <a:ext cx="3459804" cy="2295728"/>
          </a:xfrm>
          <a:prstGeom prst="rect">
            <a:avLst/>
          </a:prstGeom>
          <a:solidFill>
            <a:schemeClr val="accent5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142704-830F-4355-819F-0E65932D96AA}"/>
              </a:ext>
            </a:extLst>
          </p:cNvPr>
          <p:cNvSpPr/>
          <p:nvPr/>
        </p:nvSpPr>
        <p:spPr>
          <a:xfrm>
            <a:off x="4071025" y="1906621"/>
            <a:ext cx="3459804" cy="178341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06E71D-88B9-406A-8886-E99D099EC23C}"/>
              </a:ext>
            </a:extLst>
          </p:cNvPr>
          <p:cNvCxnSpPr>
            <a:cxnSpLocks/>
          </p:cNvCxnSpPr>
          <p:nvPr/>
        </p:nvCxnSpPr>
        <p:spPr>
          <a:xfrm flipH="1">
            <a:off x="5800927" y="1366736"/>
            <a:ext cx="813882" cy="62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8DEACE0-FFDA-41C7-B338-10BE5101DF9D}"/>
              </a:ext>
            </a:extLst>
          </p:cNvPr>
          <p:cNvSpPr txBox="1"/>
          <p:nvPr/>
        </p:nvSpPr>
        <p:spPr>
          <a:xfrm>
            <a:off x="6614809" y="12282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标题栏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7CEFC2-2662-47B7-B0AB-99E37A64CC75}"/>
              </a:ext>
            </a:extLst>
          </p:cNvPr>
          <p:cNvCxnSpPr/>
          <p:nvPr/>
        </p:nvCxnSpPr>
        <p:spPr>
          <a:xfrm flipH="1">
            <a:off x="7380051" y="1995791"/>
            <a:ext cx="1037617" cy="4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23958EC-1EE3-4010-A15E-3D77BAE96F7C}"/>
              </a:ext>
            </a:extLst>
          </p:cNvPr>
          <p:cNvSpPr txBox="1"/>
          <p:nvPr/>
        </p:nvSpPr>
        <p:spPr>
          <a:xfrm>
            <a:off x="8417668" y="18127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实际窗体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73C6A3-64A7-4CE0-AE2C-A51C61523151}"/>
              </a:ext>
            </a:extLst>
          </p:cNvPr>
          <p:cNvCxnSpPr>
            <a:stCxn id="6" idx="3"/>
          </p:cNvCxnSpPr>
          <p:nvPr/>
        </p:nvCxnSpPr>
        <p:spPr>
          <a:xfrm flipV="1">
            <a:off x="7530829" y="1681263"/>
            <a:ext cx="0" cy="31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15A907-A06E-49A5-B87F-A5657EF1C961}"/>
              </a:ext>
            </a:extLst>
          </p:cNvPr>
          <p:cNvCxnSpPr/>
          <p:nvPr/>
        </p:nvCxnSpPr>
        <p:spPr>
          <a:xfrm flipV="1">
            <a:off x="7710791" y="1681263"/>
            <a:ext cx="0" cy="225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040AA3A-3F4F-40A4-B6E1-71020030BA8C}"/>
              </a:ext>
            </a:extLst>
          </p:cNvPr>
          <p:cNvCxnSpPr/>
          <p:nvPr/>
        </p:nvCxnSpPr>
        <p:spPr>
          <a:xfrm>
            <a:off x="7530829" y="1793942"/>
            <a:ext cx="179962" cy="0"/>
          </a:xfrm>
          <a:prstGeom prst="straightConnector1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F0090F1-7460-42D6-828D-73B489FF5671}"/>
              </a:ext>
            </a:extLst>
          </p:cNvPr>
          <p:cNvCxnSpPr/>
          <p:nvPr/>
        </p:nvCxnSpPr>
        <p:spPr>
          <a:xfrm flipH="1">
            <a:off x="7620810" y="1228236"/>
            <a:ext cx="485960" cy="45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F315359-F8DC-4651-BFAB-014E3F2BC669}"/>
              </a:ext>
            </a:extLst>
          </p:cNvPr>
          <p:cNvSpPr txBox="1"/>
          <p:nvPr/>
        </p:nvSpPr>
        <p:spPr>
          <a:xfrm>
            <a:off x="8167009" y="104515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border</a:t>
            </a:r>
            <a:r>
              <a:rPr lang="zh-CN" altLang="en-US" sz="1200" dirty="0"/>
              <a:t>：不可见区域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4A70941-6AA9-4506-B6FB-33B512BB9CE0}"/>
              </a:ext>
            </a:extLst>
          </p:cNvPr>
          <p:cNvCxnSpPr>
            <a:cxnSpLocks/>
          </p:cNvCxnSpPr>
          <p:nvPr/>
        </p:nvCxnSpPr>
        <p:spPr>
          <a:xfrm flipH="1">
            <a:off x="3623481" y="1906621"/>
            <a:ext cx="267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182F22D-8103-4DB9-8FE0-93180B8B0725}"/>
              </a:ext>
            </a:extLst>
          </p:cNvPr>
          <p:cNvCxnSpPr>
            <a:cxnSpLocks/>
          </p:cNvCxnSpPr>
          <p:nvPr/>
        </p:nvCxnSpPr>
        <p:spPr>
          <a:xfrm flipH="1">
            <a:off x="3623481" y="2084962"/>
            <a:ext cx="447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BC17C6-5EB3-4B1C-AF14-B754C3BD713F}"/>
              </a:ext>
            </a:extLst>
          </p:cNvPr>
          <p:cNvCxnSpPr>
            <a:cxnSpLocks/>
          </p:cNvCxnSpPr>
          <p:nvPr/>
        </p:nvCxnSpPr>
        <p:spPr>
          <a:xfrm flipH="1">
            <a:off x="3692445" y="1906622"/>
            <a:ext cx="1" cy="178340"/>
          </a:xfrm>
          <a:prstGeom prst="straightConnector1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DFBDBC-A142-4F5E-9B89-F230EBF5F823}"/>
              </a:ext>
            </a:extLst>
          </p:cNvPr>
          <p:cNvCxnSpPr>
            <a:cxnSpLocks/>
          </p:cNvCxnSpPr>
          <p:nvPr/>
        </p:nvCxnSpPr>
        <p:spPr>
          <a:xfrm>
            <a:off x="3289110" y="1681263"/>
            <a:ext cx="334371" cy="3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1677DBF-7F31-4479-8F2B-3F2E2F4BCDE5}"/>
              </a:ext>
            </a:extLst>
          </p:cNvPr>
          <p:cNvSpPr txBox="1"/>
          <p:nvPr/>
        </p:nvSpPr>
        <p:spPr>
          <a:xfrm>
            <a:off x="2833820" y="13993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标题栏高度</a:t>
            </a:r>
          </a:p>
        </p:txBody>
      </p:sp>
    </p:spTree>
    <p:extLst>
      <p:ext uri="{BB962C8B-B14F-4D97-AF65-F5344CB8AC3E}">
        <p14:creationId xmlns:p14="http://schemas.microsoft.com/office/powerpoint/2010/main" val="21682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duoyi</dc:creator>
  <cp:lastModifiedBy>duoyi</cp:lastModifiedBy>
  <cp:revision>24</cp:revision>
  <dcterms:created xsi:type="dcterms:W3CDTF">2019-12-30T01:11:27Z</dcterms:created>
  <dcterms:modified xsi:type="dcterms:W3CDTF">2019-12-30T01:19:29Z</dcterms:modified>
</cp:coreProperties>
</file>