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9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F503-5DF6-E642-807A-D19B275A007A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EE59-8CDB-3741-8002-36412620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73305" y="1141252"/>
            <a:ext cx="1147543" cy="107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SRV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0455" y="2899505"/>
            <a:ext cx="1147543" cy="107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SRV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83269" y="2899505"/>
            <a:ext cx="1147543" cy="107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SRV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708" y="5777001"/>
            <a:ext cx="1047481" cy="8261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1252" y="5777001"/>
            <a:ext cx="1047481" cy="8261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82537" y="5777001"/>
            <a:ext cx="1047481" cy="8261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33300" y="5777001"/>
            <a:ext cx="1047481" cy="8261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4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222571" y="3970470"/>
            <a:ext cx="0" cy="18065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4"/>
            <a:endCxn id="9" idx="0"/>
          </p:cNvCxnSpPr>
          <p:nvPr/>
        </p:nvCxnSpPr>
        <p:spPr>
          <a:xfrm>
            <a:off x="2014227" y="3970470"/>
            <a:ext cx="1820766" cy="18065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3"/>
            <a:endCxn id="8" idx="0"/>
          </p:cNvCxnSpPr>
          <p:nvPr/>
        </p:nvCxnSpPr>
        <p:spPr>
          <a:xfrm flipH="1">
            <a:off x="1819449" y="3813631"/>
            <a:ext cx="5131874" cy="19633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3"/>
            <a:endCxn id="9" idx="0"/>
          </p:cNvCxnSpPr>
          <p:nvPr/>
        </p:nvCxnSpPr>
        <p:spPr>
          <a:xfrm flipH="1">
            <a:off x="3834993" y="3813631"/>
            <a:ext cx="3116330" cy="19633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0" idx="0"/>
          </p:cNvCxnSpPr>
          <p:nvPr/>
        </p:nvCxnSpPr>
        <p:spPr>
          <a:xfrm>
            <a:off x="2014227" y="3970470"/>
            <a:ext cx="3492051" cy="18065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4"/>
            <a:endCxn id="8" idx="0"/>
          </p:cNvCxnSpPr>
          <p:nvPr/>
        </p:nvCxnSpPr>
        <p:spPr>
          <a:xfrm flipH="1">
            <a:off x="1819449" y="2212217"/>
            <a:ext cx="2727628" cy="35647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4"/>
            <a:endCxn id="10" idx="0"/>
          </p:cNvCxnSpPr>
          <p:nvPr/>
        </p:nvCxnSpPr>
        <p:spPr>
          <a:xfrm>
            <a:off x="4547077" y="2212217"/>
            <a:ext cx="959201" cy="35647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3"/>
            <a:endCxn id="10" idx="0"/>
          </p:cNvCxnSpPr>
          <p:nvPr/>
        </p:nvCxnSpPr>
        <p:spPr>
          <a:xfrm flipH="1">
            <a:off x="5506278" y="3813631"/>
            <a:ext cx="1445045" cy="19633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11" idx="0"/>
          </p:cNvCxnSpPr>
          <p:nvPr/>
        </p:nvCxnSpPr>
        <p:spPr>
          <a:xfrm>
            <a:off x="2419944" y="3813631"/>
            <a:ext cx="4937097" cy="19633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" idx="4"/>
            <a:endCxn id="11" idx="0"/>
          </p:cNvCxnSpPr>
          <p:nvPr/>
        </p:nvCxnSpPr>
        <p:spPr>
          <a:xfrm>
            <a:off x="4547077" y="2212217"/>
            <a:ext cx="2809964" cy="35647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" idx="4"/>
            <a:endCxn id="9" idx="0"/>
          </p:cNvCxnSpPr>
          <p:nvPr/>
        </p:nvCxnSpPr>
        <p:spPr>
          <a:xfrm flipH="1">
            <a:off x="3834993" y="2212217"/>
            <a:ext cx="712084" cy="35647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343189" y="2018569"/>
            <a:ext cx="1721415" cy="1000966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664500" y="3653329"/>
            <a:ext cx="3977037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5079103" y="2065414"/>
            <a:ext cx="1910010" cy="974174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" idx="0"/>
          </p:cNvCxnSpPr>
          <p:nvPr/>
        </p:nvCxnSpPr>
        <p:spPr>
          <a:xfrm flipH="1">
            <a:off x="1819449" y="3970470"/>
            <a:ext cx="126230" cy="1806531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55513" y="4587797"/>
            <a:ext cx="17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DNS request/response </a:t>
            </a:r>
            <a:r>
              <a:rPr lang="en-US" b="1" dirty="0" smtClean="0">
                <a:solidFill>
                  <a:schemeClr val="accent1"/>
                </a:solidFill>
              </a:rPr>
              <a:t>(UDP)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625436" y="45897"/>
            <a:ext cx="2541989" cy="1067120"/>
            <a:chOff x="406234" y="183595"/>
            <a:chExt cx="2350071" cy="1067120"/>
          </a:xfrm>
        </p:grpSpPr>
        <p:sp>
          <p:nvSpPr>
            <p:cNvPr id="89" name="Rectangular Callout 88"/>
            <p:cNvSpPr/>
            <p:nvPr/>
          </p:nvSpPr>
          <p:spPr>
            <a:xfrm>
              <a:off x="413115" y="183595"/>
              <a:ext cx="2343190" cy="1067120"/>
            </a:xfrm>
            <a:prstGeom prst="wedgeRectCallout">
              <a:avLst>
                <a:gd name="adj1" fmla="val 43911"/>
                <a:gd name="adj2" fmla="val 7256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6234" y="286707"/>
              <a:ext cx="235007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abc1.com 4 10.10.10.11</a:t>
              </a:r>
            </a:p>
            <a:p>
              <a:r>
                <a:rPr lang="en-US" dirty="0" smtClean="0"/>
                <a:t>abc2.com 4 10.10.10.12</a:t>
              </a:r>
            </a:p>
            <a:p>
              <a:r>
                <a:rPr lang="is-IS" dirty="0" smtClean="0"/>
                <a:t>…</a:t>
              </a:r>
              <a:endParaRPr lang="en-US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97391" y="1141253"/>
            <a:ext cx="2536257" cy="1159608"/>
            <a:chOff x="406234" y="50430"/>
            <a:chExt cx="2536257" cy="1159608"/>
          </a:xfrm>
        </p:grpSpPr>
        <p:sp>
          <p:nvSpPr>
            <p:cNvPr id="94" name="Rectangular Callout 93"/>
            <p:cNvSpPr/>
            <p:nvPr/>
          </p:nvSpPr>
          <p:spPr>
            <a:xfrm>
              <a:off x="413115" y="50430"/>
              <a:ext cx="2343190" cy="1159608"/>
            </a:xfrm>
            <a:prstGeom prst="wedgeRectCallout">
              <a:avLst>
                <a:gd name="adj1" fmla="val -26950"/>
                <a:gd name="adj2" fmla="val 1038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06234" y="286707"/>
              <a:ext cx="253625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abc1.com 4 10.10.10.11</a:t>
              </a:r>
            </a:p>
            <a:p>
              <a:r>
                <a:rPr lang="en-US" dirty="0" smtClean="0"/>
                <a:t>abc2.com 4 10.10.10.12</a:t>
              </a:r>
            </a:p>
            <a:p>
              <a:r>
                <a:rPr lang="is-IS" dirty="0" smtClean="0"/>
                <a:t>…</a:t>
              </a:r>
              <a:endParaRPr lang="en-US" dirty="0" smtClean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377259" y="1464794"/>
            <a:ext cx="17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Synchronization</a:t>
            </a:r>
          </a:p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TCP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95273" y="1190483"/>
            <a:ext cx="2524404" cy="1170395"/>
            <a:chOff x="1484407" y="-280304"/>
            <a:chExt cx="2524404" cy="864859"/>
          </a:xfrm>
        </p:grpSpPr>
        <p:sp>
          <p:nvSpPr>
            <p:cNvPr id="102" name="Rectangular Callout 101"/>
            <p:cNvSpPr/>
            <p:nvPr/>
          </p:nvSpPr>
          <p:spPr>
            <a:xfrm>
              <a:off x="1484407" y="-280304"/>
              <a:ext cx="2343190" cy="864859"/>
            </a:xfrm>
            <a:prstGeom prst="wedgeRectCallout">
              <a:avLst>
                <a:gd name="adj1" fmla="val 18758"/>
                <a:gd name="adj2" fmla="val 10657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90383" y="-150325"/>
              <a:ext cx="2518428" cy="682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abc1.com 4 10.10.10.11</a:t>
              </a:r>
            </a:p>
            <a:p>
              <a:r>
                <a:rPr lang="en-US" dirty="0" smtClean="0"/>
                <a:t>abc2.com 4 10.10.10.12</a:t>
              </a:r>
            </a:p>
            <a:p>
              <a:r>
                <a:rPr lang="is-IS" dirty="0" smtClean="0"/>
                <a:t>…</a:t>
              </a:r>
              <a:endParaRPr lang="en-US" dirty="0" smtClean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2496143" y="2156972"/>
            <a:ext cx="1671282" cy="1047229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850279" y="2212217"/>
            <a:ext cx="1932990" cy="101203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93280" y="1695403"/>
            <a:ext cx="17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Synchronization</a:t>
            </a:r>
          </a:p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TCP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88948" y="1167143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7612" y="2994765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slave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6052" y="2899505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slave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352555" y="4139483"/>
            <a:ext cx="1769612" cy="950032"/>
            <a:chOff x="1484407" y="-170056"/>
            <a:chExt cx="2400870" cy="702023"/>
          </a:xfrm>
        </p:grpSpPr>
        <p:sp>
          <p:nvSpPr>
            <p:cNvPr id="46" name="Rectangular Callout 45"/>
            <p:cNvSpPr/>
            <p:nvPr/>
          </p:nvSpPr>
          <p:spPr>
            <a:xfrm>
              <a:off x="1484407" y="-170056"/>
              <a:ext cx="2343190" cy="702023"/>
            </a:xfrm>
            <a:prstGeom prst="wedgeRectCallout">
              <a:avLst>
                <a:gd name="adj1" fmla="val -41799"/>
                <a:gd name="adj2" fmla="val 123879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35206" y="-150325"/>
              <a:ext cx="2350071" cy="682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10.0.0.3 6543 3</a:t>
              </a:r>
            </a:p>
            <a:p>
              <a:r>
                <a:rPr lang="en-US" dirty="0" smtClean="0"/>
                <a:t>10.0.0.4 6543 2</a:t>
              </a:r>
            </a:p>
            <a:p>
              <a:r>
                <a:rPr lang="en-US" dirty="0" smtClean="0"/>
                <a:t>10.0.0.5 6543 1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332436" y="-44823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234" y="1130718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DB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68329" y="1109789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DB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69270" y="3805407"/>
            <a:ext cx="13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erver_list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3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TAN</dc:creator>
  <cp:lastModifiedBy>NGUYEN TAN</cp:lastModifiedBy>
  <cp:revision>66</cp:revision>
  <dcterms:created xsi:type="dcterms:W3CDTF">2016-02-23T21:42:56Z</dcterms:created>
  <dcterms:modified xsi:type="dcterms:W3CDTF">2016-04-08T20:23:11Z</dcterms:modified>
</cp:coreProperties>
</file>