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Gmail/</a:t>
            </a:r>
            <a:r>
              <a:rPr lang="en-US" dirty="0" err="1"/>
              <a:t>facebook</a:t>
            </a:r>
            <a:r>
              <a:rPr lang="en-US" dirty="0"/>
              <a:t> 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191</TotalTime>
  <Words>44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King</cp:lastModifiedBy>
  <cp:revision>9</cp:revision>
  <dcterms:created xsi:type="dcterms:W3CDTF">2015-01-22T16:30:46Z</dcterms:created>
  <dcterms:modified xsi:type="dcterms:W3CDTF">2015-01-28T22:42:07Z</dcterms:modified>
</cp:coreProperties>
</file>