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42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b="1" dirty="0" smtClean="0"/>
              <a:t>Domain Model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047875"/>
            <a:ext cx="6391275" cy="343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Sequence Diagrams</a:t>
            </a:r>
            <a:endParaRPr lang="en-US" b="1" dirty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600200" y="2590800"/>
            <a:ext cx="5328920" cy="32727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Sequence Diagrams</a:t>
            </a:r>
            <a:endParaRPr lang="en-US" b="1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362200"/>
            <a:ext cx="5759450" cy="36912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8858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Sequence Diagrams</a:t>
            </a:r>
            <a:endParaRPr lang="en-US" b="1" dirty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286000"/>
            <a:ext cx="5222875" cy="38036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0535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2533650"/>
            <a:ext cx="5934075" cy="3257550"/>
          </a:xfrm>
          <a:prstGeom prst="rect">
            <a:avLst/>
          </a:prstGeom>
          <a:ln w="2286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061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Activity Diagram</a:t>
            </a:r>
            <a:endParaRPr lang="en-US" b="1" dirty="0"/>
          </a:p>
        </p:txBody>
      </p:sp>
      <p:pic>
        <p:nvPicPr>
          <p:cNvPr id="5" name="Picture 4" descr="C:\Users\King\Desktop\Activity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/>
          <a:stretch/>
        </p:blipFill>
        <p:spPr bwMode="auto">
          <a:xfrm>
            <a:off x="2057400" y="1828800"/>
            <a:ext cx="4874895" cy="449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Live Demo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8441" r="36645" b="35298"/>
          <a:stretch/>
        </p:blipFill>
        <p:spPr bwMode="auto">
          <a:xfrm>
            <a:off x="2819400" y="1600200"/>
            <a:ext cx="3733800" cy="426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421</TotalTime>
  <Words>39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Top</vt:lpstr>
      <vt:lpstr>Domain Model</vt:lpstr>
      <vt:lpstr>Sequence Diagrams</vt:lpstr>
      <vt:lpstr>Sequence Diagrams</vt:lpstr>
      <vt:lpstr>Sequence Diagrams</vt:lpstr>
      <vt:lpstr>Class Diagram</vt:lpstr>
      <vt:lpstr>Activity Diagram</vt:lpstr>
      <vt:lpstr>Live Demo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16</cp:revision>
  <dcterms:created xsi:type="dcterms:W3CDTF">2015-01-22T16:30:46Z</dcterms:created>
  <dcterms:modified xsi:type="dcterms:W3CDTF">2015-03-03T16:04:25Z</dcterms:modified>
</cp:coreProperties>
</file>