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</a:t>
            </a:r>
            <a:r>
              <a:rPr lang="en-US" dirty="0" smtClean="0"/>
              <a:t>Gmail/</a:t>
            </a:r>
            <a:r>
              <a:rPr lang="en-US" dirty="0"/>
              <a:t>F</a:t>
            </a:r>
            <a:r>
              <a:rPr lang="en-US" dirty="0" smtClean="0"/>
              <a:t>acebook </a:t>
            </a:r>
            <a:r>
              <a:rPr lang="en-US" dirty="0"/>
              <a:t>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192</TotalTime>
  <Words>44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10</cp:revision>
  <dcterms:created xsi:type="dcterms:W3CDTF">2015-01-22T16:30:46Z</dcterms:created>
  <dcterms:modified xsi:type="dcterms:W3CDTF">2015-01-29T02:51:15Z</dcterms:modified>
</cp:coreProperties>
</file>