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8CFCD3-A909-4B32-AED5-46A048D390D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28CFCD3-A909-4B32-AED5-46A048D390D1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10" y="202840"/>
            <a:ext cx="1570290" cy="86396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2514600"/>
            <a:ext cx="4267200" cy="3505200"/>
          </a:xfrm>
        </p:spPr>
        <p:txBody>
          <a:bodyPr>
            <a:normAutofit/>
          </a:bodyPr>
          <a:lstStyle/>
          <a:p>
            <a:pPr lvl="1" algn="l"/>
            <a:r>
              <a:rPr lang="en-US" b="1" dirty="0" smtClean="0"/>
              <a:t>King </a:t>
            </a:r>
            <a:r>
              <a:rPr lang="en-US" b="1" dirty="0" err="1" smtClean="0"/>
              <a:t>Phinyathanabat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 smtClean="0"/>
              <a:t>(Role)</a:t>
            </a:r>
          </a:p>
          <a:p>
            <a:pPr lvl="1" algn="l"/>
            <a:r>
              <a:rPr lang="en-US" b="1" dirty="0" smtClean="0"/>
              <a:t>Phillip </a:t>
            </a:r>
            <a:r>
              <a:rPr lang="en-US" b="1" dirty="0" err="1" smtClean="0"/>
              <a:t>Wernersbach</a:t>
            </a:r>
            <a:endParaRPr lang="en-US" b="1" dirty="0" smtClean="0"/>
          </a:p>
          <a:p>
            <a:pPr lvl="1" algn="l"/>
            <a:r>
              <a:rPr lang="en-US" dirty="0"/>
              <a:t>(Role</a:t>
            </a:r>
            <a:r>
              <a:rPr lang="en-US" dirty="0" smtClean="0"/>
              <a:t>)</a:t>
            </a:r>
            <a:endParaRPr lang="en-US" dirty="0"/>
          </a:p>
          <a:p>
            <a:pPr lvl="1" algn="l"/>
            <a:r>
              <a:rPr lang="en-US" b="1" dirty="0" err="1" smtClean="0"/>
              <a:t>Hadi</a:t>
            </a:r>
            <a:r>
              <a:rPr lang="en-US" b="1" dirty="0" smtClean="0"/>
              <a:t> </a:t>
            </a:r>
            <a:r>
              <a:rPr lang="en-US" b="1" dirty="0" err="1" smtClean="0"/>
              <a:t>Almotairi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/>
              <a:t>(Role</a:t>
            </a:r>
            <a:r>
              <a:rPr lang="en-US" dirty="0" smtClean="0"/>
              <a:t>)</a:t>
            </a:r>
          </a:p>
          <a:p>
            <a:pPr lvl="1" algn="l"/>
            <a:r>
              <a:rPr lang="en-US" b="1" dirty="0" smtClean="0"/>
              <a:t>Rachel Wilson</a:t>
            </a:r>
          </a:p>
          <a:p>
            <a:pPr lvl="1" algn="l"/>
            <a:r>
              <a:rPr lang="en-US" dirty="0"/>
              <a:t>(Role)</a:t>
            </a:r>
          </a:p>
          <a:p>
            <a:pPr lvl="1" algn="l"/>
            <a:endParaRPr lang="en-US" dirty="0" smtClean="0"/>
          </a:p>
        </p:txBody>
      </p:sp>
      <p:pic>
        <p:nvPicPr>
          <p:cNvPr id="1029" name="Picture 5" descr="C:\Users\King\Desktop\shopping-cart-dol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0" y="2290272"/>
            <a:ext cx="4343400" cy="441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249110" y="9906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Dollar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43200" y="1813158"/>
            <a:ext cx="198120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3110" y="16764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Deals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 and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Formulate design for UI and database</a:t>
            </a:r>
          </a:p>
          <a:p>
            <a:r>
              <a:rPr lang="en-US" dirty="0"/>
              <a:t>Draft application demo for first two use cases</a:t>
            </a:r>
          </a:p>
          <a:p>
            <a:pPr lvl="1"/>
            <a:r>
              <a:rPr lang="en-US" dirty="0"/>
              <a:t>Search for grocery item</a:t>
            </a:r>
          </a:p>
          <a:p>
            <a:pPr lvl="1"/>
            <a:r>
              <a:rPr lang="en-US" dirty="0"/>
              <a:t>Add grocery item – will we need to create authentication piece for this as well?</a:t>
            </a:r>
          </a:p>
          <a:p>
            <a:pPr lvl="1"/>
            <a:r>
              <a:rPr lang="en-US" dirty="0"/>
              <a:t>Manage grocery items</a:t>
            </a:r>
          </a:p>
          <a:p>
            <a:r>
              <a:rPr lang="en-US"/>
              <a:t>All issues for the current iteration must be marked as complete or deferred to the next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9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181</TotalTime>
  <Words>90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Top</vt:lpstr>
      <vt:lpstr>project aim and goal</vt:lpstr>
      <vt:lpstr>requirement analysis</vt:lpstr>
      <vt:lpstr>summary of use cases</vt:lpstr>
      <vt:lpstr>future working plan</vt:lpstr>
    </vt:vector>
  </TitlesOfParts>
  <Company>The Nielsen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Wilson, Rachel</dc:creator>
  <cp:lastModifiedBy>Wilson, Rachel</cp:lastModifiedBy>
  <cp:revision>6</cp:revision>
  <dcterms:created xsi:type="dcterms:W3CDTF">2015-01-22T16:30:46Z</dcterms:created>
  <dcterms:modified xsi:type="dcterms:W3CDTF">2015-01-27T18:40:03Z</dcterms:modified>
</cp:coreProperties>
</file>