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258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310" y="202840"/>
            <a:ext cx="1570290" cy="86396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2514600"/>
            <a:ext cx="4267200" cy="3505200"/>
          </a:xfrm>
        </p:spPr>
        <p:txBody>
          <a:bodyPr>
            <a:normAutofit/>
          </a:bodyPr>
          <a:lstStyle/>
          <a:p>
            <a:pPr lvl="1" algn="l"/>
            <a:r>
              <a:rPr lang="en-US" b="1" dirty="0" smtClean="0"/>
              <a:t>King </a:t>
            </a:r>
            <a:r>
              <a:rPr lang="en-US" b="1" dirty="0" err="1" smtClean="0"/>
              <a:t>Phinyathanabat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/>
              <a:t>(</a:t>
            </a:r>
            <a:r>
              <a:rPr lang="en-US" dirty="0" err="1" smtClean="0"/>
              <a:t>Implementor</a:t>
            </a:r>
            <a:r>
              <a:rPr lang="en-US" dirty="0" smtClean="0"/>
              <a:t>)</a:t>
            </a:r>
          </a:p>
          <a:p>
            <a:pPr lvl="1" algn="l"/>
            <a:r>
              <a:rPr lang="en-US" b="1" dirty="0" smtClean="0"/>
              <a:t>Phillip </a:t>
            </a:r>
            <a:r>
              <a:rPr lang="en-US" b="1" dirty="0" err="1" smtClean="0"/>
              <a:t>Wernersbach</a:t>
            </a:r>
            <a:endParaRPr lang="en-US" b="1" dirty="0" smtClean="0"/>
          </a:p>
          <a:p>
            <a:pPr lvl="1" algn="l"/>
            <a:r>
              <a:rPr lang="en-US" dirty="0" smtClean="0"/>
              <a:t>(Configuration Manager)</a:t>
            </a:r>
            <a:endParaRPr lang="en-US" dirty="0"/>
          </a:p>
          <a:p>
            <a:pPr lvl="1" algn="l"/>
            <a:r>
              <a:rPr lang="en-US" b="1" dirty="0" err="1" smtClean="0"/>
              <a:t>Hadi</a:t>
            </a:r>
            <a:r>
              <a:rPr lang="en-US" b="1" dirty="0" smtClean="0"/>
              <a:t> </a:t>
            </a:r>
            <a:r>
              <a:rPr lang="en-US" b="1" dirty="0" err="1" smtClean="0"/>
              <a:t>Almotairi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 smtClean="0"/>
              <a:t>(Tester)</a:t>
            </a:r>
          </a:p>
          <a:p>
            <a:pPr lvl="1" algn="l"/>
            <a:r>
              <a:rPr lang="en-US" b="1" dirty="0" smtClean="0"/>
              <a:t>Rachel Wilson</a:t>
            </a:r>
          </a:p>
          <a:p>
            <a:pPr lvl="1" algn="l"/>
            <a:r>
              <a:rPr lang="en-US" dirty="0"/>
              <a:t>(Team Leader)</a:t>
            </a:r>
          </a:p>
          <a:p>
            <a:pPr lvl="1" algn="l"/>
            <a:endParaRPr lang="en-US" dirty="0" smtClean="0"/>
          </a:p>
        </p:txBody>
      </p:sp>
      <p:pic>
        <p:nvPicPr>
          <p:cNvPr id="1029" name="Picture 5" descr="C:\Users\King\Desktop\shopping-cart-dol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0" y="2290272"/>
            <a:ext cx="4343400" cy="441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249110" y="9906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Dollar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743200" y="1813158"/>
            <a:ext cx="198120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73110" y="16764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Deals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2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04800"/>
            <a:ext cx="7024744" cy="1143000"/>
          </a:xfrm>
        </p:spPr>
        <p:txBody>
          <a:bodyPr/>
          <a:lstStyle/>
          <a:p>
            <a:r>
              <a:rPr lang="en-US" b="1" dirty="0" smtClean="0"/>
              <a:t>Project Aim </a:t>
            </a:r>
            <a:r>
              <a:rPr lang="en-US" b="1" dirty="0"/>
              <a:t>and </a:t>
            </a:r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20223"/>
            <a:ext cx="7262308" cy="4194777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Users are able to compare/check price of any items within their Area.</a:t>
            </a:r>
          </a:p>
          <a:p>
            <a:r>
              <a:rPr lang="en-US" sz="2600" dirty="0" smtClean="0"/>
              <a:t>Users are able to login with their Gmail/Facebook account</a:t>
            </a:r>
          </a:p>
          <a:p>
            <a:pPr lvl="1"/>
            <a:r>
              <a:rPr lang="en-US" dirty="0" smtClean="0"/>
              <a:t>Users have option to register with a new login</a:t>
            </a:r>
          </a:p>
          <a:p>
            <a:r>
              <a:rPr lang="en-US" sz="2600" dirty="0"/>
              <a:t>Users are able </a:t>
            </a:r>
            <a:r>
              <a:rPr lang="en-US" sz="2600" dirty="0" smtClean="0"/>
              <a:t>to update price on any items </a:t>
            </a:r>
            <a:r>
              <a:rPr lang="en-US" sz="2600" dirty="0"/>
              <a:t>within their Area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Users are able to add/delete any items within their Area.</a:t>
            </a:r>
          </a:p>
          <a:p>
            <a:r>
              <a:rPr lang="en-US" sz="2600" dirty="0"/>
              <a:t>Users are able to </a:t>
            </a:r>
            <a:r>
              <a:rPr lang="en-US" sz="2600" dirty="0" smtClean="0"/>
              <a:t>update/Delete their profile</a:t>
            </a:r>
            <a:endParaRPr lang="en-US" sz="2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9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024744" cy="1143000"/>
          </a:xfrm>
        </p:spPr>
        <p:txBody>
          <a:bodyPr/>
          <a:lstStyle/>
          <a:p>
            <a:r>
              <a:rPr lang="en-US" b="1" dirty="0"/>
              <a:t>R</a:t>
            </a:r>
            <a:r>
              <a:rPr lang="en-US" b="1" dirty="0" smtClean="0"/>
              <a:t>equirement </a:t>
            </a:r>
            <a:r>
              <a:rPr lang="en-US" b="1" dirty="0"/>
              <a:t>A</a:t>
            </a:r>
            <a:r>
              <a:rPr lang="en-US" b="1" dirty="0" smtClean="0"/>
              <a:t>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Grocery items categorized by geographical area</a:t>
            </a:r>
          </a:p>
          <a:p>
            <a:r>
              <a:rPr lang="en-US" dirty="0"/>
              <a:t>Ability for users to add/remove/modify grocery items within geographical area</a:t>
            </a:r>
          </a:p>
          <a:p>
            <a:r>
              <a:rPr lang="en-US" dirty="0"/>
              <a:t>Ability for users to easily query grocery item data</a:t>
            </a:r>
          </a:p>
          <a:p>
            <a:r>
              <a:rPr lang="en-US" dirty="0"/>
              <a:t>Account system and administration system for community management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/>
          <a:lstStyle/>
          <a:p>
            <a:r>
              <a:rPr lang="en-US" b="1" dirty="0" smtClean="0"/>
              <a:t>Summary </a:t>
            </a:r>
            <a:r>
              <a:rPr lang="en-US" b="1" dirty="0"/>
              <a:t>of </a:t>
            </a:r>
            <a:r>
              <a:rPr lang="en-US" b="1" dirty="0" smtClean="0"/>
              <a:t>Use </a:t>
            </a:r>
            <a:r>
              <a:rPr lang="en-US" b="1" dirty="0"/>
              <a:t>C</a:t>
            </a:r>
            <a:r>
              <a:rPr lang="en-US" b="1" dirty="0" smtClean="0"/>
              <a:t>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5438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1. Search </a:t>
            </a:r>
            <a:r>
              <a:rPr lang="en-US" dirty="0"/>
              <a:t>for an item</a:t>
            </a:r>
          </a:p>
          <a:p>
            <a:r>
              <a:rPr lang="en-US" dirty="0"/>
              <a:t>2. Sort Items by distance or price</a:t>
            </a:r>
          </a:p>
          <a:p>
            <a:r>
              <a:rPr lang="en-US" dirty="0"/>
              <a:t>3. Login/ Register (option </a:t>
            </a:r>
            <a:r>
              <a:rPr lang="en-US" dirty="0" smtClean="0"/>
              <a:t>to</a:t>
            </a:r>
            <a:r>
              <a:rPr lang="en-US" dirty="0"/>
              <a:t> use </a:t>
            </a:r>
            <a:r>
              <a:rPr lang="en-US" dirty="0" smtClean="0"/>
              <a:t>Gmail/</a:t>
            </a:r>
            <a:r>
              <a:rPr lang="en-US" dirty="0"/>
              <a:t>F</a:t>
            </a:r>
            <a:r>
              <a:rPr lang="en-US" dirty="0" smtClean="0"/>
              <a:t>acebook </a:t>
            </a:r>
            <a:r>
              <a:rPr lang="en-US" dirty="0"/>
              <a:t>login)</a:t>
            </a:r>
          </a:p>
          <a:p>
            <a:r>
              <a:rPr lang="en-US" dirty="0"/>
              <a:t>4. Add an item (name, price, and picture)</a:t>
            </a:r>
          </a:p>
          <a:p>
            <a:r>
              <a:rPr lang="en-US" dirty="0"/>
              <a:t>5. Update item (price, name or image)</a:t>
            </a:r>
          </a:p>
          <a:p>
            <a:r>
              <a:rPr lang="en-US" dirty="0"/>
              <a:t>6. Delete item</a:t>
            </a:r>
          </a:p>
          <a:p>
            <a:r>
              <a:rPr lang="en-US" dirty="0"/>
              <a:t>7. Update profile (By user or admin)</a:t>
            </a:r>
          </a:p>
          <a:p>
            <a:r>
              <a:rPr lang="en-US" dirty="0"/>
              <a:t>8. Delete profile (By user or admin)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9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7024744" cy="72493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Use Case Diagrams</a:t>
            </a:r>
            <a:endParaRPr lang="en-US" dirty="0"/>
          </a:p>
        </p:txBody>
      </p:sp>
      <p:pic>
        <p:nvPicPr>
          <p:cNvPr id="4" name="Picture 3" descr="C:\Users\King\Desktop\Spring 2015\CSC440\Inception Phase\UseCase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95" y="1219200"/>
            <a:ext cx="4866005" cy="5252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369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Future </a:t>
            </a:r>
            <a:r>
              <a:rPr lang="en-US" b="1" dirty="0"/>
              <a:t>W</a:t>
            </a:r>
            <a:r>
              <a:rPr lang="en-US" b="1" dirty="0" smtClean="0"/>
              <a:t>orking </a:t>
            </a:r>
            <a:r>
              <a:rPr lang="en-US" b="1" dirty="0"/>
              <a:t>P</a:t>
            </a:r>
            <a:r>
              <a:rPr lang="en-US" b="1" dirty="0" smtClean="0"/>
              <a:t>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100508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High </a:t>
            </a:r>
            <a:r>
              <a:rPr lang="en-US" dirty="0"/>
              <a:t>Level: Formulate design for UI and database </a:t>
            </a:r>
          </a:p>
          <a:p>
            <a:pPr lvl="1"/>
            <a:r>
              <a:rPr lang="en-US" sz="1800" dirty="0" smtClean="0"/>
              <a:t>Web  based </a:t>
            </a:r>
            <a:r>
              <a:rPr lang="en-US" sz="1800" dirty="0"/>
              <a:t>user interface – implementation details?</a:t>
            </a:r>
          </a:p>
          <a:p>
            <a:pPr lvl="1"/>
            <a:r>
              <a:rPr lang="en-US" sz="1900" dirty="0" smtClean="0"/>
              <a:t>Database </a:t>
            </a:r>
            <a:r>
              <a:rPr lang="en-US" sz="1900" dirty="0"/>
              <a:t>type and schema design</a:t>
            </a:r>
          </a:p>
          <a:p>
            <a:r>
              <a:rPr lang="en-US" dirty="0" smtClean="0"/>
              <a:t>Detailed </a:t>
            </a:r>
            <a:r>
              <a:rPr lang="en-US" dirty="0"/>
              <a:t>Level: Draft demo for fully dressed use cases</a:t>
            </a:r>
          </a:p>
          <a:p>
            <a:pPr lvl="1"/>
            <a:r>
              <a:rPr lang="en-US" sz="1800" dirty="0" smtClean="0"/>
              <a:t>Search </a:t>
            </a:r>
            <a:r>
              <a:rPr lang="en-US" sz="1800" dirty="0"/>
              <a:t>for grocery item</a:t>
            </a:r>
          </a:p>
          <a:p>
            <a:pPr lvl="1"/>
            <a:r>
              <a:rPr lang="en-US" sz="1800" dirty="0" smtClean="0"/>
              <a:t>Add </a:t>
            </a:r>
            <a:r>
              <a:rPr lang="en-US" sz="1800" dirty="0"/>
              <a:t>grocery item </a:t>
            </a:r>
          </a:p>
          <a:p>
            <a:pPr lvl="1"/>
            <a:r>
              <a:rPr lang="en-US" sz="1800" dirty="0" smtClean="0"/>
              <a:t>Manage </a:t>
            </a:r>
            <a:r>
              <a:rPr lang="en-US" sz="1900" dirty="0"/>
              <a:t>grocery items</a:t>
            </a:r>
            <a:r>
              <a:rPr lang="en-US" dirty="0"/>
              <a:t> </a:t>
            </a:r>
          </a:p>
          <a:p>
            <a:r>
              <a:rPr lang="en-US" dirty="0" smtClean="0"/>
              <a:t>Issues </a:t>
            </a:r>
            <a:r>
              <a:rPr lang="en-US" dirty="0"/>
              <a:t>to complete vs to deferred to the next iteration</a:t>
            </a:r>
          </a:p>
          <a:p>
            <a:pPr lvl="1"/>
            <a:r>
              <a:rPr lang="en-US" sz="1800" dirty="0" smtClean="0"/>
              <a:t>Searching </a:t>
            </a:r>
            <a:r>
              <a:rPr lang="en-US" sz="1800" dirty="0"/>
              <a:t>with predictive text?</a:t>
            </a:r>
          </a:p>
          <a:p>
            <a:pPr lvl="1"/>
            <a:r>
              <a:rPr lang="en-US" sz="1800" dirty="0" smtClean="0"/>
              <a:t>Will </a:t>
            </a:r>
            <a:r>
              <a:rPr lang="en-US" sz="1800" dirty="0"/>
              <a:t>we need to create authentication piece for the ‘add grocery item’ use case?</a:t>
            </a:r>
          </a:p>
          <a:p>
            <a:pPr lvl="1"/>
            <a:r>
              <a:rPr lang="en-US" sz="1900" smtClean="0"/>
              <a:t>Do </a:t>
            </a:r>
            <a:r>
              <a:rPr lang="en-US" sz="1900" dirty="0"/>
              <a:t>we start with anything populated in our database? </a:t>
            </a:r>
          </a:p>
        </p:txBody>
      </p:sp>
    </p:spTree>
    <p:extLst>
      <p:ext uri="{BB962C8B-B14F-4D97-AF65-F5344CB8AC3E}">
        <p14:creationId xmlns:p14="http://schemas.microsoft.com/office/powerpoint/2010/main" val="225909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411</TotalTime>
  <Words>183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Top</vt:lpstr>
      <vt:lpstr>Project Aim and Goal</vt:lpstr>
      <vt:lpstr>Requirement Analysis</vt:lpstr>
      <vt:lpstr>Summary of Use Cases</vt:lpstr>
      <vt:lpstr>Use Case Diagrams</vt:lpstr>
      <vt:lpstr>Future Working Plan</vt:lpstr>
    </vt:vector>
  </TitlesOfParts>
  <Company>The Nielsen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Wilson, Rachel</dc:creator>
  <cp:lastModifiedBy>King</cp:lastModifiedBy>
  <cp:revision>14</cp:revision>
  <dcterms:created xsi:type="dcterms:W3CDTF">2015-01-22T16:30:46Z</dcterms:created>
  <dcterms:modified xsi:type="dcterms:W3CDTF">2015-01-29T19:39:00Z</dcterms:modified>
</cp:coreProperties>
</file>