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8CFCD3-A909-4B32-AED5-46A048D390D1}" type="datetimeFigureOut">
              <a:rPr lang="en-US" smtClean="0"/>
              <a:t>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DB7D749-DB49-429D-8C1F-8009B8DD45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10" y="202840"/>
            <a:ext cx="1570290" cy="86396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514600"/>
            <a:ext cx="4267200" cy="3505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King </a:t>
            </a:r>
            <a:r>
              <a:rPr lang="en-US" b="1" dirty="0" err="1" smtClean="0"/>
              <a:t>Phinyathanabat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/>
              <a:t>(</a:t>
            </a:r>
            <a:r>
              <a:rPr lang="en-US" dirty="0" err="1" smtClean="0"/>
              <a:t>Implementor</a:t>
            </a:r>
            <a:r>
              <a:rPr lang="en-US" dirty="0" smtClean="0"/>
              <a:t>)</a:t>
            </a:r>
          </a:p>
          <a:p>
            <a:pPr lvl="1" algn="l"/>
            <a:r>
              <a:rPr lang="en-US" b="1" dirty="0" smtClean="0"/>
              <a:t>Phillip </a:t>
            </a:r>
            <a:r>
              <a:rPr lang="en-US" b="1" dirty="0" err="1" smtClean="0"/>
              <a:t>Wernersbach</a:t>
            </a:r>
            <a:endParaRPr lang="en-US" b="1" dirty="0" smtClean="0"/>
          </a:p>
          <a:p>
            <a:pPr lvl="1" algn="l"/>
            <a:r>
              <a:rPr lang="en-US" dirty="0" smtClean="0"/>
              <a:t>(Configuration Manager)</a:t>
            </a:r>
            <a:endParaRPr lang="en-US" dirty="0"/>
          </a:p>
          <a:p>
            <a:pPr lvl="1" algn="l"/>
            <a:r>
              <a:rPr lang="en-US" b="1" dirty="0" err="1" smtClean="0"/>
              <a:t>Hadi</a:t>
            </a:r>
            <a:r>
              <a:rPr lang="en-US" b="1" dirty="0" smtClean="0"/>
              <a:t> </a:t>
            </a:r>
            <a:r>
              <a:rPr lang="en-US" b="1" dirty="0" err="1" smtClean="0"/>
              <a:t>Almotairi</a:t>
            </a:r>
            <a:r>
              <a:rPr lang="en-US" b="1" dirty="0" smtClean="0"/>
              <a:t> </a:t>
            </a:r>
          </a:p>
          <a:p>
            <a:pPr lvl="1" algn="l"/>
            <a:r>
              <a:rPr lang="en-US" dirty="0" smtClean="0"/>
              <a:t>(Tester)</a:t>
            </a:r>
          </a:p>
          <a:p>
            <a:pPr lvl="1" algn="l"/>
            <a:r>
              <a:rPr lang="en-US" b="1" dirty="0" smtClean="0"/>
              <a:t>Rachel Wilson</a:t>
            </a:r>
          </a:p>
          <a:p>
            <a:pPr lvl="1" algn="l"/>
            <a:r>
              <a:rPr lang="en-US" dirty="0"/>
              <a:t>(Team Leader)</a:t>
            </a:r>
          </a:p>
          <a:p>
            <a:pPr lvl="1" algn="l"/>
            <a:endParaRPr lang="en-US" dirty="0" smtClean="0"/>
          </a:p>
        </p:txBody>
      </p:sp>
      <p:pic>
        <p:nvPicPr>
          <p:cNvPr id="1029" name="Picture 5" descr="C:\Users\King\Desktop\shopping-cart-dol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0" y="2290272"/>
            <a:ext cx="4343400" cy="441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49110" y="9906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Dollar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43200" y="1813158"/>
            <a:ext cx="198120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3110" y="1676400"/>
            <a:ext cx="2103690" cy="77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Deals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Aim </a:t>
            </a:r>
            <a:r>
              <a:rPr lang="en-US" b="1" dirty="0"/>
              <a:t>and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Grocery pricing currently varies wildly based on variables such as supply, demand, and the availability of substitute items. We envision a web application that will allow an end user to compare the price of a grocery item based on geographic location. Other features include the ability to crowdsource grocery prices, and add and remove grocery items from a geographic region based on availability.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Aim </a:t>
            </a:r>
            <a:r>
              <a:rPr lang="en-US" b="1" dirty="0"/>
              <a:t>and </a:t>
            </a:r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is currently no way for a grocery consumer to compare prices within a geographic region. This application will fill that void with a reliable geographically-based comparison engine and crowdsourcing features.</a:t>
            </a:r>
          </a:p>
          <a:p>
            <a:pPr marL="6858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equirement </a:t>
            </a:r>
            <a:r>
              <a:rPr lang="en-US" b="1" dirty="0"/>
              <a:t>A</a:t>
            </a:r>
            <a:r>
              <a:rPr lang="en-US" b="1" dirty="0" smtClean="0"/>
              <a:t>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Grocery items categorized by geographical area</a:t>
            </a:r>
          </a:p>
          <a:p>
            <a:r>
              <a:rPr lang="en-US"/>
              <a:t>Ability for users to add/remove/modify grocery items within geographical area</a:t>
            </a:r>
          </a:p>
          <a:p>
            <a:r>
              <a:rPr lang="en-US"/>
              <a:t>Ability for users to easily query grocery item data</a:t>
            </a:r>
          </a:p>
          <a:p>
            <a:r>
              <a:rPr lang="en-US"/>
              <a:t>Account system and administration system for community management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b="1" dirty="0" smtClean="0"/>
              <a:t>Summary </a:t>
            </a:r>
            <a:r>
              <a:rPr lang="en-US" b="1" dirty="0"/>
              <a:t>of </a:t>
            </a:r>
            <a:r>
              <a:rPr lang="en-US" b="1" dirty="0" smtClean="0"/>
              <a:t>Use </a:t>
            </a:r>
            <a:r>
              <a:rPr lang="en-US" b="1" dirty="0"/>
              <a:t>C</a:t>
            </a:r>
            <a:r>
              <a:rPr lang="en-US" b="1" dirty="0" smtClean="0"/>
              <a:t>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543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1. Search </a:t>
            </a:r>
            <a:r>
              <a:rPr lang="en-US" dirty="0"/>
              <a:t>for an item</a:t>
            </a:r>
          </a:p>
          <a:p>
            <a:r>
              <a:rPr lang="en-US" dirty="0"/>
              <a:t>2. Sort Items by distance or price</a:t>
            </a:r>
          </a:p>
          <a:p>
            <a:r>
              <a:rPr lang="en-US" dirty="0"/>
              <a:t>3. Login/ Register (option </a:t>
            </a:r>
            <a:r>
              <a:rPr lang="en-US" dirty="0" smtClean="0"/>
              <a:t>to</a:t>
            </a:r>
            <a:r>
              <a:rPr lang="en-US" dirty="0"/>
              <a:t> use </a:t>
            </a:r>
            <a:r>
              <a:rPr lang="en-US" dirty="0" smtClean="0"/>
              <a:t>Gmail/</a:t>
            </a:r>
            <a:r>
              <a:rPr lang="en-US" dirty="0"/>
              <a:t>F</a:t>
            </a:r>
            <a:r>
              <a:rPr lang="en-US" dirty="0" smtClean="0"/>
              <a:t>acebook </a:t>
            </a:r>
            <a:r>
              <a:rPr lang="en-US" dirty="0"/>
              <a:t>login)</a:t>
            </a:r>
          </a:p>
          <a:p>
            <a:r>
              <a:rPr lang="en-US" dirty="0"/>
              <a:t>4. Add an item (name, price, and picture)</a:t>
            </a:r>
          </a:p>
          <a:p>
            <a:r>
              <a:rPr lang="en-US" dirty="0"/>
              <a:t>5. Update item (price, name or image)</a:t>
            </a:r>
          </a:p>
          <a:p>
            <a:r>
              <a:rPr lang="en-US" dirty="0"/>
              <a:t>6. Delete item</a:t>
            </a:r>
          </a:p>
          <a:p>
            <a:r>
              <a:rPr lang="en-US" dirty="0"/>
              <a:t>7. Update profile (By user or admin)</a:t>
            </a:r>
          </a:p>
          <a:p>
            <a:r>
              <a:rPr lang="en-US" dirty="0"/>
              <a:t>8. Delete profile (By user or admin)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9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Future </a:t>
            </a:r>
            <a:r>
              <a:rPr lang="en-US" b="1" dirty="0"/>
              <a:t>W</a:t>
            </a:r>
            <a:r>
              <a:rPr lang="en-US" b="1" dirty="0" smtClean="0"/>
              <a:t>orking </a:t>
            </a:r>
            <a:r>
              <a:rPr lang="en-US" b="1" dirty="0"/>
              <a:t>P</a:t>
            </a:r>
            <a:r>
              <a:rPr lang="en-US" b="1" dirty="0" smtClean="0"/>
              <a:t>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100508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  High Level: Formulate design for UI and database </a:t>
            </a:r>
          </a:p>
          <a:p>
            <a:pPr lvl="1"/>
            <a:r>
              <a:rPr lang="en-US" sz="1800" dirty="0"/>
              <a:t>  Web based user interface – implementation details?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Database type and schema design</a:t>
            </a:r>
          </a:p>
          <a:p>
            <a:r>
              <a:rPr lang="en-US" dirty="0"/>
              <a:t>  Detailed Level: Draft demo for fully dressed use cases</a:t>
            </a:r>
          </a:p>
          <a:p>
            <a:pPr lvl="1"/>
            <a:r>
              <a:rPr lang="en-US" sz="1800" dirty="0"/>
              <a:t>  Search for grocery item</a:t>
            </a:r>
          </a:p>
          <a:p>
            <a:pPr lvl="1"/>
            <a:r>
              <a:rPr lang="en-US" sz="1800" dirty="0"/>
              <a:t>  Add grocery item </a:t>
            </a:r>
          </a:p>
          <a:p>
            <a:pPr lvl="1"/>
            <a:r>
              <a:rPr lang="en-US" sz="1800" dirty="0"/>
              <a:t>  Manage </a:t>
            </a:r>
            <a:r>
              <a:rPr lang="en-US" sz="1900" dirty="0"/>
              <a:t>grocery items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</a:t>
            </a:r>
            <a:r>
              <a:rPr lang="en-US" dirty="0"/>
              <a:t>  Issues to complete vs to deferred to the next iteration</a:t>
            </a:r>
          </a:p>
          <a:p>
            <a:pPr lvl="1"/>
            <a:r>
              <a:rPr lang="en-US" sz="1800" dirty="0"/>
              <a:t>  Searching with predictive text?</a:t>
            </a:r>
          </a:p>
          <a:p>
            <a:pPr lvl="1"/>
            <a:r>
              <a:rPr lang="en-US" sz="1800" dirty="0"/>
              <a:t>  Will we need to create authentication piece for the ‘add grocery item’ use case?</a:t>
            </a:r>
          </a:p>
          <a:p>
            <a:pPr lvl="1"/>
            <a:r>
              <a:rPr lang="en-US" sz="1800" dirty="0"/>
              <a:t>  </a:t>
            </a:r>
            <a:r>
              <a:rPr lang="en-US" sz="1900" dirty="0"/>
              <a:t>Do we start with anything populated in our database? </a:t>
            </a:r>
          </a:p>
        </p:txBody>
      </p:sp>
    </p:spTree>
    <p:extLst>
      <p:ext uri="{BB962C8B-B14F-4D97-AF65-F5344CB8AC3E}">
        <p14:creationId xmlns:p14="http://schemas.microsoft.com/office/powerpoint/2010/main" val="225909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201</TotalTime>
  <Words>189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Top</vt:lpstr>
      <vt:lpstr>Project Aim and Goal</vt:lpstr>
      <vt:lpstr>Project Aim and Goal</vt:lpstr>
      <vt:lpstr>Requirement Analysis</vt:lpstr>
      <vt:lpstr>Summary of Use Cases</vt:lpstr>
      <vt:lpstr>Future Working Plan</vt:lpstr>
    </vt:vector>
  </TitlesOfParts>
  <Company>The Nielsen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Wilson, Rachel</dc:creator>
  <cp:lastModifiedBy>Philip Wernersbach</cp:lastModifiedBy>
  <cp:revision>11</cp:revision>
  <dcterms:created xsi:type="dcterms:W3CDTF">2015-01-22T16:30:46Z</dcterms:created>
  <dcterms:modified xsi:type="dcterms:W3CDTF">2015-01-29T04:01:45Z</dcterms:modified>
</cp:coreProperties>
</file>