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  <a:endParaRPr lang="en-US" b="1" dirty="0" smtClean="0"/>
          </a:p>
          <a:p>
            <a:pPr lvl="1" algn="l"/>
            <a:r>
              <a:rPr lang="en-US" dirty="0" smtClean="0"/>
              <a:t>(Role)</a:t>
            </a:r>
            <a:endParaRPr lang="en-US" dirty="0" smtClean="0"/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/>
              <a:t>(Role</a:t>
            </a:r>
            <a:r>
              <a:rPr lang="en-US" dirty="0" smtClean="0"/>
              <a:t>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  <a:endParaRPr lang="en-US" b="1" dirty="0" smtClean="0"/>
          </a:p>
          <a:p>
            <a:pPr lvl="1" algn="l"/>
            <a:r>
              <a:rPr lang="en-US" dirty="0"/>
              <a:t>(Role</a:t>
            </a:r>
            <a:r>
              <a:rPr lang="en-US" dirty="0" smtClean="0"/>
              <a:t>)</a:t>
            </a:r>
            <a:endParaRPr lang="en-US" dirty="0" smtClean="0"/>
          </a:p>
          <a:p>
            <a:pPr lvl="1" algn="l"/>
            <a:r>
              <a:rPr lang="en-US" b="1" dirty="0" smtClean="0"/>
              <a:t>Rachel </a:t>
            </a:r>
            <a:r>
              <a:rPr lang="en-US" b="1" dirty="0" smtClean="0"/>
              <a:t>Wilson</a:t>
            </a:r>
          </a:p>
          <a:p>
            <a:pPr lvl="1" algn="l"/>
            <a:r>
              <a:rPr lang="en-US" dirty="0"/>
              <a:t>(Role)</a:t>
            </a:r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 and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181</TotalTime>
  <Words>36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Top</vt:lpstr>
      <vt:lpstr>project aim and goal</vt:lpstr>
      <vt:lpstr>requirement analysis</vt:lpstr>
      <vt:lpstr>summary of use cases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King</cp:lastModifiedBy>
  <cp:revision>5</cp:revision>
  <dcterms:created xsi:type="dcterms:W3CDTF">2015-01-22T16:30:46Z</dcterms:created>
  <dcterms:modified xsi:type="dcterms:W3CDTF">2015-01-27T02:54:37Z</dcterms:modified>
</cp:coreProperties>
</file>