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310" y="202840"/>
            <a:ext cx="1570290" cy="86396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Top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2514600"/>
            <a:ext cx="4267200" cy="3505200"/>
          </a:xfrm>
        </p:spPr>
        <p:txBody>
          <a:bodyPr>
            <a:normAutofit/>
          </a:bodyPr>
          <a:lstStyle/>
          <a:p>
            <a:pPr lvl="1" algn="l"/>
            <a:r>
              <a:rPr lang="en-US" b="1" dirty="0" smtClean="0"/>
              <a:t>King </a:t>
            </a:r>
            <a:r>
              <a:rPr lang="en-US" b="1" dirty="0" err="1" smtClean="0"/>
              <a:t>Phinyathanabat</a:t>
            </a:r>
            <a:r>
              <a:rPr lang="en-US" b="1" dirty="0" smtClean="0"/>
              <a:t> </a:t>
            </a:r>
          </a:p>
          <a:p>
            <a:pPr lvl="1" algn="l"/>
            <a:r>
              <a:rPr lang="en-US" dirty="0"/>
              <a:t>(</a:t>
            </a:r>
            <a:r>
              <a:rPr lang="en-US" dirty="0" err="1" smtClean="0"/>
              <a:t>Implementor</a:t>
            </a:r>
            <a:r>
              <a:rPr lang="en-US" dirty="0" smtClean="0"/>
              <a:t>)</a:t>
            </a:r>
            <a:endParaRPr lang="en-US" dirty="0" smtClean="0"/>
          </a:p>
          <a:p>
            <a:pPr lvl="1" algn="l"/>
            <a:r>
              <a:rPr lang="en-US" b="1" dirty="0" smtClean="0"/>
              <a:t>Phillip </a:t>
            </a:r>
            <a:r>
              <a:rPr lang="en-US" b="1" dirty="0" err="1" smtClean="0"/>
              <a:t>Wernersbach</a:t>
            </a:r>
            <a:endParaRPr lang="en-US" b="1" dirty="0" smtClean="0"/>
          </a:p>
          <a:p>
            <a:pPr lvl="1" algn="l"/>
            <a:r>
              <a:rPr lang="en-US" dirty="0" smtClean="0"/>
              <a:t>(Configuration Manager)</a:t>
            </a:r>
            <a:endParaRPr lang="en-US" dirty="0"/>
          </a:p>
          <a:p>
            <a:pPr lvl="1" algn="l"/>
            <a:r>
              <a:rPr lang="en-US" b="1" dirty="0" err="1" smtClean="0"/>
              <a:t>Hadi</a:t>
            </a:r>
            <a:r>
              <a:rPr lang="en-US" b="1" dirty="0" smtClean="0"/>
              <a:t> </a:t>
            </a:r>
            <a:r>
              <a:rPr lang="en-US" b="1" dirty="0" err="1" smtClean="0"/>
              <a:t>Almotairi</a:t>
            </a:r>
            <a:r>
              <a:rPr lang="en-US" b="1" dirty="0" smtClean="0"/>
              <a:t> </a:t>
            </a:r>
          </a:p>
          <a:p>
            <a:pPr lvl="1" algn="l"/>
            <a:r>
              <a:rPr lang="en-US" dirty="0" smtClean="0"/>
              <a:t>(Tester)</a:t>
            </a:r>
            <a:endParaRPr lang="en-US" dirty="0" smtClean="0"/>
          </a:p>
          <a:p>
            <a:pPr lvl="1" algn="l"/>
            <a:r>
              <a:rPr lang="en-US" b="1" dirty="0" smtClean="0"/>
              <a:t>Rachel Wilson</a:t>
            </a:r>
          </a:p>
          <a:p>
            <a:pPr lvl="1" algn="l"/>
            <a:r>
              <a:rPr lang="en-US" dirty="0"/>
              <a:t>(Team Leader)</a:t>
            </a:r>
            <a:endParaRPr lang="en-US" dirty="0"/>
          </a:p>
          <a:p>
            <a:pPr lvl="1" algn="l"/>
            <a:endParaRPr lang="en-US" dirty="0" smtClean="0"/>
          </a:p>
        </p:txBody>
      </p:sp>
      <p:pic>
        <p:nvPicPr>
          <p:cNvPr id="1029" name="Picture 5" descr="C:\Users\King\Desktop\shopping-cart-doll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0" y="2290272"/>
            <a:ext cx="4343400" cy="441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249110" y="990600"/>
            <a:ext cx="210369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Dollar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743200" y="1813158"/>
            <a:ext cx="198120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8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73110" y="1676400"/>
            <a:ext cx="210369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Deals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52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aim and </a:t>
            </a:r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9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2000"/>
            <a:ext cx="7024744" cy="762000"/>
          </a:xfrm>
        </p:spPr>
        <p:txBody>
          <a:bodyPr>
            <a:normAutofit/>
          </a:bodyPr>
          <a:lstStyle/>
          <a:p>
            <a:r>
              <a:rPr lang="en-US" dirty="0"/>
              <a:t>future working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100508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  High Level: Formulate design for UI and database </a:t>
            </a:r>
          </a:p>
          <a:p>
            <a:pPr lvl="1"/>
            <a:r>
              <a:rPr lang="en-US" sz="1800" dirty="0"/>
              <a:t>  Web based user interface – implementation details?</a:t>
            </a:r>
          </a:p>
          <a:p>
            <a:pPr lvl="1"/>
            <a:r>
              <a:rPr lang="en-US" sz="1800" dirty="0"/>
              <a:t>  </a:t>
            </a:r>
            <a:r>
              <a:rPr lang="en-US" sz="1900" dirty="0"/>
              <a:t>Database type and schema design</a:t>
            </a:r>
          </a:p>
          <a:p>
            <a:r>
              <a:rPr lang="en-US" dirty="0"/>
              <a:t>  Detailed Level: Draft demo for fully dressed use cases</a:t>
            </a:r>
          </a:p>
          <a:p>
            <a:pPr lvl="1"/>
            <a:r>
              <a:rPr lang="en-US" sz="1800" dirty="0"/>
              <a:t>  Search for grocery item</a:t>
            </a:r>
          </a:p>
          <a:p>
            <a:pPr lvl="1"/>
            <a:r>
              <a:rPr lang="en-US" sz="1800" dirty="0"/>
              <a:t>  Add grocery item </a:t>
            </a:r>
          </a:p>
          <a:p>
            <a:pPr lvl="1"/>
            <a:r>
              <a:rPr lang="en-US" sz="1800" dirty="0"/>
              <a:t>  Manage </a:t>
            </a:r>
            <a:r>
              <a:rPr lang="en-US" sz="1900" dirty="0"/>
              <a:t>grocery items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</a:t>
            </a:r>
            <a:r>
              <a:rPr lang="en-US" dirty="0"/>
              <a:t>  Issues to complete vs to deferred to the next iteration</a:t>
            </a:r>
          </a:p>
          <a:p>
            <a:pPr lvl="1"/>
            <a:r>
              <a:rPr lang="en-US" sz="1800" dirty="0"/>
              <a:t>  Searching with predictive text?</a:t>
            </a:r>
          </a:p>
          <a:p>
            <a:pPr lvl="1"/>
            <a:r>
              <a:rPr lang="en-US" sz="1800" dirty="0"/>
              <a:t>  Will we need to create authentication piece for the ‘add grocery item’ use case?</a:t>
            </a:r>
          </a:p>
          <a:p>
            <a:pPr lvl="1"/>
            <a:r>
              <a:rPr lang="en-US" sz="1800" dirty="0"/>
              <a:t>  </a:t>
            </a:r>
            <a:r>
              <a:rPr lang="en-US" sz="1900" dirty="0"/>
              <a:t>Do we start with anything populated in our database? </a:t>
            </a:r>
          </a:p>
        </p:txBody>
      </p:sp>
    </p:spTree>
    <p:extLst>
      <p:ext uri="{BB962C8B-B14F-4D97-AF65-F5344CB8AC3E}">
        <p14:creationId xmlns:p14="http://schemas.microsoft.com/office/powerpoint/2010/main" val="2259099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188</TotalTime>
  <Words>39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Top</vt:lpstr>
      <vt:lpstr>project aim and goal</vt:lpstr>
      <vt:lpstr>requirement analysis</vt:lpstr>
      <vt:lpstr>summary of use cases</vt:lpstr>
      <vt:lpstr>future working plan</vt:lpstr>
    </vt:vector>
  </TitlesOfParts>
  <Company>The Nielsen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Wilson, Rachel</dc:creator>
  <cp:lastModifiedBy>King</cp:lastModifiedBy>
  <cp:revision>8</cp:revision>
  <dcterms:created xsi:type="dcterms:W3CDTF">2015-01-22T16:30:46Z</dcterms:created>
  <dcterms:modified xsi:type="dcterms:W3CDTF">2015-01-28T22:13:02Z</dcterms:modified>
</cp:coreProperties>
</file>