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7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Dollar Deals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title, group members, and </a:t>
            </a:r>
            <a:r>
              <a:rPr lang="en-US" dirty="0" smtClean="0"/>
              <a:t>roles:</a:t>
            </a:r>
          </a:p>
          <a:p>
            <a:pPr algn="l"/>
            <a:r>
              <a:rPr lang="en-US" dirty="0" smtClean="0"/>
              <a:t>Group Members:</a:t>
            </a:r>
          </a:p>
          <a:p>
            <a:pPr lvl="1" algn="l"/>
            <a:r>
              <a:rPr lang="en-US" dirty="0" smtClean="0"/>
              <a:t>King </a:t>
            </a:r>
            <a:r>
              <a:rPr lang="en-US" dirty="0" err="1" smtClean="0"/>
              <a:t>Phinyathanabat</a:t>
            </a:r>
            <a:r>
              <a:rPr lang="en-US" dirty="0" smtClean="0"/>
              <a:t> </a:t>
            </a:r>
          </a:p>
          <a:p>
            <a:pPr lvl="1" algn="l"/>
            <a:r>
              <a:rPr lang="en-US" dirty="0" smtClean="0"/>
              <a:t>Phillip </a:t>
            </a:r>
            <a:r>
              <a:rPr lang="en-US" dirty="0" err="1" smtClean="0"/>
              <a:t>Wernersbach</a:t>
            </a:r>
            <a:r>
              <a:rPr lang="en-US" dirty="0" smtClean="0"/>
              <a:t> </a:t>
            </a:r>
            <a:endParaRPr lang="en-US" dirty="0"/>
          </a:p>
          <a:p>
            <a:pPr lvl="1" algn="l"/>
            <a:r>
              <a:rPr lang="en-US" dirty="0" err="1" smtClean="0"/>
              <a:t>Hadi</a:t>
            </a:r>
            <a:r>
              <a:rPr lang="en-US" dirty="0" smtClean="0"/>
              <a:t> </a:t>
            </a:r>
            <a:r>
              <a:rPr lang="en-US" dirty="0" err="1" smtClean="0"/>
              <a:t>Almotairi</a:t>
            </a:r>
            <a:r>
              <a:rPr lang="en-US" dirty="0" smtClean="0"/>
              <a:t> </a:t>
            </a:r>
          </a:p>
          <a:p>
            <a:pPr lvl="1" algn="l"/>
            <a:r>
              <a:rPr lang="en-US" dirty="0" smtClean="0"/>
              <a:t>Rachel Wilson</a:t>
            </a: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 and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Top Dollar Deals</vt:lpstr>
      <vt:lpstr>project aim and goal</vt:lpstr>
      <vt:lpstr>requirement analysis</vt:lpstr>
      <vt:lpstr>summary of use cases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Wilson, Rachel</cp:lastModifiedBy>
  <cp:revision>2</cp:revision>
  <dcterms:created xsi:type="dcterms:W3CDTF">2015-01-22T16:30:46Z</dcterms:created>
  <dcterms:modified xsi:type="dcterms:W3CDTF">2015-01-22T18:01:55Z</dcterms:modified>
</cp:coreProperties>
</file>