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webextension3.xml" ContentType="application/vnd.ms-office.webextension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5" r:id="rId1"/>
  </p:sldMasterIdLst>
  <p:notesMasterIdLst>
    <p:notesMasterId r:id="rId19"/>
  </p:notesMasterIdLst>
  <p:sldIdLst>
    <p:sldId id="256" r:id="rId2"/>
    <p:sldId id="382" r:id="rId3"/>
    <p:sldId id="266" r:id="rId4"/>
    <p:sldId id="260" r:id="rId5"/>
    <p:sldId id="351" r:id="rId6"/>
    <p:sldId id="355" r:id="rId7"/>
    <p:sldId id="356" r:id="rId8"/>
    <p:sldId id="357" r:id="rId9"/>
    <p:sldId id="359" r:id="rId10"/>
    <p:sldId id="363" r:id="rId11"/>
    <p:sldId id="365" r:id="rId12"/>
    <p:sldId id="364" r:id="rId13"/>
    <p:sldId id="385" r:id="rId14"/>
    <p:sldId id="367" r:id="rId15"/>
    <p:sldId id="386" r:id="rId16"/>
    <p:sldId id="387" r:id="rId17"/>
    <p:sldId id="32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rimson Text" panose="020B060402020202020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Vidaloka" panose="020B0604020202020204" charset="0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214C5-B98F-4E92-B775-A617D521A3F3}">
  <a:tblStyle styleId="{AB3214C5-B98F-4E92-B775-A617D521A3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45635-6950-4AC9-ADFC-C9352DF7ECA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615D71-74D1-4111-8A4A-942797329E8D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endParaRPr lang="en-US" dirty="0"/>
        </a:p>
        <a:p>
          <a:r>
            <a:rPr lang="en-US" dirty="0"/>
            <a:t>Mitron Bank's Goal is to introduce a new line of credit cards to expand market reach.</a:t>
          </a:r>
        </a:p>
      </dgm:t>
    </dgm:pt>
    <dgm:pt modelId="{0DB434FB-BC34-47A9-99F7-DADDB5129175}" type="parTrans" cxnId="{686BBDB8-C1F8-4A5F-B43C-B2913550E51C}">
      <dgm:prSet/>
      <dgm:spPr/>
      <dgm:t>
        <a:bodyPr/>
        <a:lstStyle/>
        <a:p>
          <a:endParaRPr lang="en-US"/>
        </a:p>
      </dgm:t>
    </dgm:pt>
    <dgm:pt modelId="{825CEE16-1597-4D58-A975-5DDFCD0D2DD1}" type="sibTrans" cxnId="{686BBDB8-C1F8-4A5F-B43C-B2913550E51C}">
      <dgm:prSet/>
      <dgm:spPr/>
      <dgm:t>
        <a:bodyPr/>
        <a:lstStyle/>
        <a:p>
          <a:endParaRPr lang="en-US"/>
        </a:p>
      </dgm:t>
    </dgm:pt>
    <dgm:pt modelId="{F69AF0CD-2541-40ED-AEC1-5760BB087090}">
      <dgm:prSet/>
      <dgm:spPr/>
      <dgm:t>
        <a:bodyPr/>
        <a:lstStyle/>
        <a:p>
          <a:endParaRPr lang="en-US" dirty="0"/>
        </a:p>
      </dgm:t>
    </dgm:pt>
    <dgm:pt modelId="{1593C979-A39A-46AC-AD3C-8347B1890F1E}" type="parTrans" cxnId="{CB71E819-3F99-46F3-9AEC-8E7A62AE33B0}">
      <dgm:prSet/>
      <dgm:spPr/>
      <dgm:t>
        <a:bodyPr/>
        <a:lstStyle/>
        <a:p>
          <a:endParaRPr lang="en-US"/>
        </a:p>
      </dgm:t>
    </dgm:pt>
    <dgm:pt modelId="{20856B02-D9BD-4F4C-B6F5-ACF9C25E1077}" type="sibTrans" cxnId="{CB71E819-3F99-46F3-9AEC-8E7A62AE33B0}">
      <dgm:prSet/>
      <dgm:spPr/>
      <dgm:t>
        <a:bodyPr/>
        <a:lstStyle/>
        <a:p>
          <a:endParaRPr lang="en-US"/>
        </a:p>
      </dgm:t>
    </dgm:pt>
    <dgm:pt modelId="{A13EC29C-B2CF-4551-9565-FA373DAC7577}" type="pres">
      <dgm:prSet presAssocID="{E1545635-6950-4AC9-ADFC-C9352DF7ECAF}" presName="linearFlow" presStyleCnt="0">
        <dgm:presLayoutVars>
          <dgm:dir/>
          <dgm:resizeHandles val="exact"/>
        </dgm:presLayoutVars>
      </dgm:prSet>
      <dgm:spPr/>
    </dgm:pt>
    <dgm:pt modelId="{38757BAE-6DA7-4D05-9C63-26D40B7651B7}" type="pres">
      <dgm:prSet presAssocID="{64615D71-74D1-4111-8A4A-942797329E8D}" presName="composite" presStyleCnt="0"/>
      <dgm:spPr/>
    </dgm:pt>
    <dgm:pt modelId="{FC7720AB-4A9C-4FDA-9949-F81EDBE6B551}" type="pres">
      <dgm:prSet presAssocID="{64615D71-74D1-4111-8A4A-942797329E8D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030166-717B-4E2E-A448-E5BFF7C11D97}" type="pres">
      <dgm:prSet presAssocID="{64615D71-74D1-4111-8A4A-942797329E8D}" presName="txShp" presStyleLbl="node1" presStyleIdx="0" presStyleCnt="1">
        <dgm:presLayoutVars>
          <dgm:bulletEnabled val="1"/>
        </dgm:presLayoutVars>
      </dgm:prSet>
      <dgm:spPr/>
    </dgm:pt>
  </dgm:ptLst>
  <dgm:cxnLst>
    <dgm:cxn modelId="{CB71E819-3F99-46F3-9AEC-8E7A62AE33B0}" srcId="{64615D71-74D1-4111-8A4A-942797329E8D}" destId="{F69AF0CD-2541-40ED-AEC1-5760BB087090}" srcOrd="0" destOrd="0" parTransId="{1593C979-A39A-46AC-AD3C-8347B1890F1E}" sibTransId="{20856B02-D9BD-4F4C-B6F5-ACF9C25E1077}"/>
    <dgm:cxn modelId="{287B6E6E-6445-4286-9290-B529D05896FF}" type="presOf" srcId="{E1545635-6950-4AC9-ADFC-C9352DF7ECAF}" destId="{A13EC29C-B2CF-4551-9565-FA373DAC7577}" srcOrd="0" destOrd="0" presId="urn:microsoft.com/office/officeart/2005/8/layout/vList3"/>
    <dgm:cxn modelId="{E23126A7-2A57-486D-9AD4-58E0C0B78E54}" type="presOf" srcId="{F69AF0CD-2541-40ED-AEC1-5760BB087090}" destId="{6C030166-717B-4E2E-A448-E5BFF7C11D97}" srcOrd="0" destOrd="1" presId="urn:microsoft.com/office/officeart/2005/8/layout/vList3"/>
    <dgm:cxn modelId="{686BBDB8-C1F8-4A5F-B43C-B2913550E51C}" srcId="{E1545635-6950-4AC9-ADFC-C9352DF7ECAF}" destId="{64615D71-74D1-4111-8A4A-942797329E8D}" srcOrd="0" destOrd="0" parTransId="{0DB434FB-BC34-47A9-99F7-DADDB5129175}" sibTransId="{825CEE16-1597-4D58-A975-5DDFCD0D2DD1}"/>
    <dgm:cxn modelId="{914A2BE1-E703-4B3E-AE80-090D8E4F344E}" type="presOf" srcId="{64615D71-74D1-4111-8A4A-942797329E8D}" destId="{6C030166-717B-4E2E-A448-E5BFF7C11D97}" srcOrd="0" destOrd="0" presId="urn:microsoft.com/office/officeart/2005/8/layout/vList3"/>
    <dgm:cxn modelId="{723F0CD2-ED25-45D6-8455-14B0492F0213}" type="presParOf" srcId="{A13EC29C-B2CF-4551-9565-FA373DAC7577}" destId="{38757BAE-6DA7-4D05-9C63-26D40B7651B7}" srcOrd="0" destOrd="0" presId="urn:microsoft.com/office/officeart/2005/8/layout/vList3"/>
    <dgm:cxn modelId="{C4272218-92EA-4942-BA6C-8CD81BD13A67}" type="presParOf" srcId="{38757BAE-6DA7-4D05-9C63-26D40B7651B7}" destId="{FC7720AB-4A9C-4FDA-9949-F81EDBE6B551}" srcOrd="0" destOrd="0" presId="urn:microsoft.com/office/officeart/2005/8/layout/vList3"/>
    <dgm:cxn modelId="{E706DD5F-07B4-442D-90A3-2E2B41BE9C9A}" type="presParOf" srcId="{38757BAE-6DA7-4D05-9C63-26D40B7651B7}" destId="{6C030166-717B-4E2E-A448-E5BFF7C11D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2A977-6C41-4DD0-AFC9-5D8204C70ABF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2516A-482F-4EBF-82FC-6B84128EA7DC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38BABE67-E2F8-4B2D-8C3D-280CA142BDA9}" type="parTrans" cxnId="{41C96EC1-455B-475E-8BDB-9F171502F4B9}">
      <dgm:prSet/>
      <dgm:spPr/>
      <dgm:t>
        <a:bodyPr/>
        <a:lstStyle/>
        <a:p>
          <a:endParaRPr lang="en-US"/>
        </a:p>
      </dgm:t>
    </dgm:pt>
    <dgm:pt modelId="{F34BB9F7-E42B-4ABB-883C-04287014E7F0}" type="sibTrans" cxnId="{41C96EC1-455B-475E-8BDB-9F171502F4B9}">
      <dgm:prSet/>
      <dgm:spPr/>
      <dgm:t>
        <a:bodyPr/>
        <a:lstStyle/>
        <a:p>
          <a:endParaRPr lang="en-US"/>
        </a:p>
      </dgm:t>
    </dgm:pt>
    <dgm:pt modelId="{CE5082C1-0797-47D5-8D94-451E6D09AD33}">
      <dgm:prSet/>
      <dgm:spPr/>
      <dgm:t>
        <a:bodyPr/>
        <a:lstStyle/>
        <a:p>
          <a:r>
            <a:rPr lang="en-US" dirty="0" err="1"/>
            <a:t>AtliQ's</a:t>
          </a:r>
          <a:r>
            <a:rPr lang="en-US" dirty="0"/>
            <a:t> Proposal</a:t>
          </a:r>
        </a:p>
      </dgm:t>
    </dgm:pt>
    <dgm:pt modelId="{11967AAF-4A82-4368-9254-E7C46B7BE308}" type="sibTrans" cxnId="{6B3362AF-6994-481E-B13A-76DB665F38BA}">
      <dgm:prSet/>
      <dgm:spPr/>
      <dgm:t>
        <a:bodyPr/>
        <a:lstStyle/>
        <a:p>
          <a:endParaRPr lang="en-US"/>
        </a:p>
      </dgm:t>
    </dgm:pt>
    <dgm:pt modelId="{CDBC2672-43B1-46D0-9D14-FE6F5AA157D0}" type="parTrans" cxnId="{6B3362AF-6994-481E-B13A-76DB665F38BA}">
      <dgm:prSet/>
      <dgm:spPr/>
      <dgm:t>
        <a:bodyPr/>
        <a:lstStyle/>
        <a:p>
          <a:endParaRPr lang="en-US"/>
        </a:p>
      </dgm:t>
    </dgm:pt>
    <dgm:pt modelId="{F61EE0B3-9BD0-4349-B281-B2CEC9FAD11F}">
      <dgm:prSet/>
      <dgm:spPr/>
      <dgm:t>
        <a:bodyPr/>
        <a:lstStyle/>
        <a:p>
          <a:r>
            <a:rPr lang="en-US" dirty="0"/>
            <a:t>Offered to implement the project using data-driven insights.</a:t>
          </a:r>
        </a:p>
      </dgm:t>
    </dgm:pt>
    <dgm:pt modelId="{F0F0F493-3F1F-43D2-9247-AFB5DC2DDCC6}" type="sibTrans" cxnId="{33B3E759-C8FE-4ABD-A74E-9A0DA04812C4}">
      <dgm:prSet/>
      <dgm:spPr/>
      <dgm:t>
        <a:bodyPr/>
        <a:lstStyle/>
        <a:p>
          <a:endParaRPr lang="en-US"/>
        </a:p>
      </dgm:t>
    </dgm:pt>
    <dgm:pt modelId="{A51749E3-FCF1-43A4-AE02-7B5C99180A74}" type="parTrans" cxnId="{33B3E759-C8FE-4ABD-A74E-9A0DA04812C4}">
      <dgm:prSet/>
      <dgm:spPr/>
      <dgm:t>
        <a:bodyPr/>
        <a:lstStyle/>
        <a:p>
          <a:endParaRPr lang="en-US"/>
        </a:p>
      </dgm:t>
    </dgm:pt>
    <dgm:pt modelId="{E4F4EB05-1B20-47C5-B2B7-68159E6AD800}">
      <dgm:prSet/>
      <dgm:spPr/>
      <dgm:t>
        <a:bodyPr/>
        <a:lstStyle/>
        <a:p>
          <a:r>
            <a:rPr lang="en-US" dirty="0"/>
            <a:t>Mr. </a:t>
          </a:r>
          <a:r>
            <a:rPr lang="en-US" dirty="0" err="1"/>
            <a:t>Bashnir</a:t>
          </a:r>
          <a:r>
            <a:rPr lang="en-US" dirty="0"/>
            <a:t> Rover's Condition</a:t>
          </a:r>
        </a:p>
      </dgm:t>
    </dgm:pt>
    <dgm:pt modelId="{8F7E794E-A989-4720-AA05-E5FDAA863DB4}" type="sibTrans" cxnId="{CC9293A1-45BF-4CF6-9A0D-82F9F5257C0F}">
      <dgm:prSet/>
      <dgm:spPr/>
      <dgm:t>
        <a:bodyPr/>
        <a:lstStyle/>
        <a:p>
          <a:endParaRPr lang="en-US"/>
        </a:p>
      </dgm:t>
    </dgm:pt>
    <dgm:pt modelId="{B70936C8-9A2B-4025-9945-50342C052BC9}" type="parTrans" cxnId="{CC9293A1-45BF-4CF6-9A0D-82F9F5257C0F}">
      <dgm:prSet/>
      <dgm:spPr/>
      <dgm:t>
        <a:bodyPr/>
        <a:lstStyle/>
        <a:p>
          <a:endParaRPr lang="en-US"/>
        </a:p>
      </dgm:t>
    </dgm:pt>
    <dgm:pt modelId="{972092B3-F119-421C-85C5-CBF33E0901FB}">
      <dgm:prSet/>
      <dgm:spPr/>
      <dgm:t>
        <a:bodyPr/>
        <a:lstStyle/>
        <a:p>
          <a:r>
            <a:rPr lang="en-US" dirty="0"/>
            <a:t>Sample dataset: 4000 customers across five cities.</a:t>
          </a:r>
        </a:p>
      </dgm:t>
    </dgm:pt>
    <dgm:pt modelId="{C44C5979-CE22-4C5E-912E-C45891D288EE}" type="sibTrans" cxnId="{8F4B508D-EF52-4DAE-94C6-53A8591E29BB}">
      <dgm:prSet/>
      <dgm:spPr/>
      <dgm:t>
        <a:bodyPr/>
        <a:lstStyle/>
        <a:p>
          <a:endParaRPr lang="en-US"/>
        </a:p>
      </dgm:t>
    </dgm:pt>
    <dgm:pt modelId="{F6AA7269-5853-4B84-92E1-9AE998AD785C}" type="parTrans" cxnId="{8F4B508D-EF52-4DAE-94C6-53A8591E29BB}">
      <dgm:prSet/>
      <dgm:spPr/>
      <dgm:t>
        <a:bodyPr/>
        <a:lstStyle/>
        <a:p>
          <a:endParaRPr lang="en-US"/>
        </a:p>
      </dgm:t>
    </dgm:pt>
    <dgm:pt modelId="{6C3ACA6F-EE37-44A9-B48A-C2DD44E73242}">
      <dgm:prSet/>
      <dgm:spPr/>
      <dgm:t>
        <a:bodyPr/>
        <a:lstStyle/>
        <a:p>
          <a:r>
            <a:rPr lang="en-US" dirty="0"/>
            <a:t>Pilot success critical for full project approval and strategy development.</a:t>
          </a:r>
        </a:p>
      </dgm:t>
    </dgm:pt>
    <dgm:pt modelId="{124A362E-D5D9-474C-905A-18897FC1D8DD}" type="sibTrans" cxnId="{14E0BE5D-1E2F-4123-A781-50D40D1318BE}">
      <dgm:prSet/>
      <dgm:spPr/>
      <dgm:t>
        <a:bodyPr/>
        <a:lstStyle/>
        <a:p>
          <a:endParaRPr lang="en-US"/>
        </a:p>
      </dgm:t>
    </dgm:pt>
    <dgm:pt modelId="{2A1603A8-AFE6-4B6F-8604-DCE2A55BA5F3}" type="parTrans" cxnId="{14E0BE5D-1E2F-4123-A781-50D40D1318BE}">
      <dgm:prSet/>
      <dgm:spPr/>
      <dgm:t>
        <a:bodyPr/>
        <a:lstStyle/>
        <a:p>
          <a:endParaRPr lang="en-US"/>
        </a:p>
      </dgm:t>
    </dgm:pt>
    <dgm:pt modelId="{7CE612E0-BE24-44A9-8C23-2D6CEA4671B2}">
      <dgm:prSet/>
      <dgm:spPr/>
      <dgm:t>
        <a:bodyPr/>
        <a:lstStyle/>
        <a:p>
          <a:r>
            <a:rPr lang="en-US" dirty="0"/>
            <a:t>Approval is contingent on a successful pilot project.</a:t>
          </a:r>
        </a:p>
      </dgm:t>
    </dgm:pt>
    <dgm:pt modelId="{858CAAED-D57A-477E-BFED-70E85994ED30}" type="parTrans" cxnId="{259C15AB-1574-4B0E-99B3-933F04135149}">
      <dgm:prSet/>
      <dgm:spPr/>
      <dgm:t>
        <a:bodyPr/>
        <a:lstStyle/>
        <a:p>
          <a:endParaRPr lang="en-US"/>
        </a:p>
      </dgm:t>
    </dgm:pt>
    <dgm:pt modelId="{B67089BD-0A54-428E-9F57-394F6A460C14}" type="sibTrans" cxnId="{259C15AB-1574-4B0E-99B3-933F04135149}">
      <dgm:prSet/>
      <dgm:spPr/>
      <dgm:t>
        <a:bodyPr/>
        <a:lstStyle/>
        <a:p>
          <a:endParaRPr lang="en-US"/>
        </a:p>
      </dgm:t>
    </dgm:pt>
    <dgm:pt modelId="{EC4D64EF-9D89-45AC-9DB9-0B7C0F5ABB1D}">
      <dgm:prSet/>
      <dgm:spPr/>
      <dgm:t>
        <a:bodyPr/>
        <a:lstStyle/>
        <a:p>
          <a:r>
            <a:rPr lang="en-US" dirty="0"/>
            <a:t>Pilot Project Data</a:t>
          </a:r>
        </a:p>
      </dgm:t>
    </dgm:pt>
    <dgm:pt modelId="{08782666-512B-4FDB-A6AD-54C90BECB3C4}" type="parTrans" cxnId="{F90DEB4D-D57E-4E1F-A70D-D9178E923813}">
      <dgm:prSet/>
      <dgm:spPr/>
      <dgm:t>
        <a:bodyPr/>
        <a:lstStyle/>
        <a:p>
          <a:endParaRPr lang="en-US"/>
        </a:p>
      </dgm:t>
    </dgm:pt>
    <dgm:pt modelId="{BCE49894-837F-4B1B-9752-B2D2F59BCB44}" type="sibTrans" cxnId="{F90DEB4D-D57E-4E1F-A70D-D9178E923813}">
      <dgm:prSet/>
      <dgm:spPr/>
      <dgm:t>
        <a:bodyPr/>
        <a:lstStyle/>
        <a:p>
          <a:endParaRPr lang="en-US"/>
        </a:p>
      </dgm:t>
    </dgm:pt>
    <dgm:pt modelId="{5B027BDF-05AC-472D-9501-67578B5DBC0E}">
      <dgm:prSet/>
      <dgm:spPr/>
      <dgm:t>
        <a:bodyPr/>
        <a:lstStyle/>
        <a:p>
          <a:r>
            <a:rPr lang="en-US" dirty="0"/>
            <a:t>Focus</a:t>
          </a:r>
        </a:p>
      </dgm:t>
    </dgm:pt>
    <dgm:pt modelId="{DFAC7996-D6FF-4694-BE86-6D3418332147}" type="parTrans" cxnId="{FBB0A182-E844-43D7-8CF5-D99DF534B868}">
      <dgm:prSet/>
      <dgm:spPr/>
      <dgm:t>
        <a:bodyPr/>
        <a:lstStyle/>
        <a:p>
          <a:endParaRPr lang="en-US"/>
        </a:p>
      </dgm:t>
    </dgm:pt>
    <dgm:pt modelId="{411B0D20-E886-4619-91D9-9CB202AB0498}" type="sibTrans" cxnId="{FBB0A182-E844-43D7-8CF5-D99DF534B868}">
      <dgm:prSet/>
      <dgm:spPr/>
      <dgm:t>
        <a:bodyPr/>
        <a:lstStyle/>
        <a:p>
          <a:endParaRPr lang="en-US"/>
        </a:p>
      </dgm:t>
    </dgm:pt>
    <dgm:pt modelId="{B80D5763-81BE-4877-91D7-3B5527973BA3}">
      <dgm:prSet/>
      <dgm:spPr/>
      <dgm:t>
        <a:bodyPr/>
        <a:lstStyle/>
        <a:p>
          <a:r>
            <a:rPr lang="en-US" dirty="0"/>
            <a:t>Analyze online spending patterns to inform credit card features.</a:t>
          </a:r>
        </a:p>
      </dgm:t>
    </dgm:pt>
    <dgm:pt modelId="{317E4930-0B2B-4FDB-B8F7-2F1F2C5381CF}" type="parTrans" cxnId="{43EBA044-4496-47A8-9E26-903E99CC559F}">
      <dgm:prSet/>
      <dgm:spPr/>
      <dgm:t>
        <a:bodyPr/>
        <a:lstStyle/>
        <a:p>
          <a:endParaRPr lang="en-US"/>
        </a:p>
      </dgm:t>
    </dgm:pt>
    <dgm:pt modelId="{F46ECE07-20BE-4D19-BBF0-4F5EE63CABA5}" type="sibTrans" cxnId="{43EBA044-4496-47A8-9E26-903E99CC559F}">
      <dgm:prSet/>
      <dgm:spPr/>
      <dgm:t>
        <a:bodyPr/>
        <a:lstStyle/>
        <a:p>
          <a:endParaRPr lang="en-US"/>
        </a:p>
      </dgm:t>
    </dgm:pt>
    <dgm:pt modelId="{886A8943-AB16-41DF-BFEB-07498A8861A5}">
      <dgm:prSet/>
      <dgm:spPr/>
      <dgm:t>
        <a:bodyPr/>
        <a:lstStyle/>
        <a:p>
          <a:r>
            <a:rPr lang="en-US" dirty="0"/>
            <a:t>Outcome</a:t>
          </a:r>
        </a:p>
      </dgm:t>
    </dgm:pt>
    <dgm:pt modelId="{C3AF784D-F8FD-4298-924B-71B7D9358E59}" type="parTrans" cxnId="{E88CFF86-A552-461F-96D4-EDA7D74D09FF}">
      <dgm:prSet/>
      <dgm:spPr/>
      <dgm:t>
        <a:bodyPr/>
        <a:lstStyle/>
        <a:p>
          <a:endParaRPr lang="en-US"/>
        </a:p>
      </dgm:t>
    </dgm:pt>
    <dgm:pt modelId="{69F0826B-DC93-4980-A70E-A60ADFD5A7A6}" type="sibTrans" cxnId="{E88CFF86-A552-461F-96D4-EDA7D74D09FF}">
      <dgm:prSet/>
      <dgm:spPr/>
      <dgm:t>
        <a:bodyPr/>
        <a:lstStyle/>
        <a:p>
          <a:endParaRPr lang="en-US"/>
        </a:p>
      </dgm:t>
    </dgm:pt>
    <dgm:pt modelId="{E5527109-920A-4C5E-8EC3-D8427697A08C}" type="pres">
      <dgm:prSet presAssocID="{CF02A977-6C41-4DD0-AFC9-5D8204C70ABF}" presName="Name0" presStyleCnt="0">
        <dgm:presLayoutVars>
          <dgm:chMax val="7"/>
          <dgm:dir/>
          <dgm:animOne val="branch"/>
        </dgm:presLayoutVars>
      </dgm:prSet>
      <dgm:spPr/>
    </dgm:pt>
    <dgm:pt modelId="{89F0A6D0-3506-4509-840C-A5A931FCCCFD}" type="pres">
      <dgm:prSet presAssocID="{1642516A-482F-4EBF-82FC-6B84128EA7DC}" presName="parTx1" presStyleLbl="node1" presStyleIdx="0" presStyleCnt="1"/>
      <dgm:spPr/>
    </dgm:pt>
    <dgm:pt modelId="{CF8AD878-F857-4663-B09C-2C2FB0C14712}" type="pres">
      <dgm:prSet presAssocID="{1642516A-482F-4EBF-82FC-6B84128EA7DC}" presName="spPre1" presStyleCnt="0"/>
      <dgm:spPr/>
    </dgm:pt>
    <dgm:pt modelId="{4EB4BEF1-CF55-4B09-BC24-FFB94EACC03F}" type="pres">
      <dgm:prSet presAssocID="{1642516A-482F-4EBF-82FC-6B84128EA7DC}" presName="chLin1" presStyleCnt="0"/>
      <dgm:spPr/>
    </dgm:pt>
    <dgm:pt modelId="{46AB9146-41FE-463B-B6F9-26E5E6E82316}" type="pres">
      <dgm:prSet presAssocID="{CDBC2672-43B1-46D0-9D14-FE6F5AA157D0}" presName="Name11" presStyleLbl="parChTrans1D1" presStyleIdx="0" presStyleCnt="10"/>
      <dgm:spPr/>
    </dgm:pt>
    <dgm:pt modelId="{865943E8-6E92-4615-A71F-38B0D63490C0}" type="pres">
      <dgm:prSet presAssocID="{CE5082C1-0797-47D5-8D94-451E6D09AD33}" presName="txAndLines1" presStyleCnt="0"/>
      <dgm:spPr/>
    </dgm:pt>
    <dgm:pt modelId="{553A9B76-BF26-46D8-BB6A-5CE212D9F88F}" type="pres">
      <dgm:prSet presAssocID="{CE5082C1-0797-47D5-8D94-451E6D09AD33}" presName="anchor1" presStyleCnt="0"/>
      <dgm:spPr/>
    </dgm:pt>
    <dgm:pt modelId="{74BB356F-8FAB-480C-B045-5FFAE620DF0B}" type="pres">
      <dgm:prSet presAssocID="{CE5082C1-0797-47D5-8D94-451E6D09AD33}" presName="backup1" presStyleCnt="0"/>
      <dgm:spPr/>
    </dgm:pt>
    <dgm:pt modelId="{6FD4313C-2883-449C-8CFB-D3C0CF2397EE}" type="pres">
      <dgm:prSet presAssocID="{CE5082C1-0797-47D5-8D94-451E6D09AD33}" presName="preLine1" presStyleLbl="parChTrans1D1" presStyleIdx="1" presStyleCnt="10"/>
      <dgm:spPr/>
    </dgm:pt>
    <dgm:pt modelId="{F475FF89-4B6B-48F8-9E6A-664365AA8F73}" type="pres">
      <dgm:prSet presAssocID="{CE5082C1-0797-47D5-8D94-451E6D09AD33}" presName="desTx1" presStyleLbl="revTx" presStyleIdx="0" presStyleCnt="0">
        <dgm:presLayoutVars>
          <dgm:bulletEnabled val="1"/>
        </dgm:presLayoutVars>
      </dgm:prSet>
      <dgm:spPr/>
    </dgm:pt>
    <dgm:pt modelId="{80C1CE3F-E530-4CFA-AB4F-BFF1E2F1DC11}" type="pres">
      <dgm:prSet presAssocID="{B70936C8-9A2B-4025-9945-50342C052BC9}" presName="Name11" presStyleLbl="parChTrans1D1" presStyleIdx="2" presStyleCnt="10"/>
      <dgm:spPr/>
    </dgm:pt>
    <dgm:pt modelId="{154A63FC-9740-4249-8BEC-E93DD5491ABE}" type="pres">
      <dgm:prSet presAssocID="{E4F4EB05-1B20-47C5-B2B7-68159E6AD800}" presName="txAndLines1" presStyleCnt="0"/>
      <dgm:spPr/>
    </dgm:pt>
    <dgm:pt modelId="{1D5F5976-3D3E-452F-8C5E-EC622390DF7A}" type="pres">
      <dgm:prSet presAssocID="{E4F4EB05-1B20-47C5-B2B7-68159E6AD800}" presName="anchor1" presStyleCnt="0"/>
      <dgm:spPr/>
    </dgm:pt>
    <dgm:pt modelId="{4E5DACBE-D1B7-4351-8FE1-158957451628}" type="pres">
      <dgm:prSet presAssocID="{E4F4EB05-1B20-47C5-B2B7-68159E6AD800}" presName="backup1" presStyleCnt="0"/>
      <dgm:spPr/>
    </dgm:pt>
    <dgm:pt modelId="{FB94A45A-203F-41E4-915C-5C62BDE6D671}" type="pres">
      <dgm:prSet presAssocID="{E4F4EB05-1B20-47C5-B2B7-68159E6AD800}" presName="preLine1" presStyleLbl="parChTrans1D1" presStyleIdx="3" presStyleCnt="10"/>
      <dgm:spPr/>
    </dgm:pt>
    <dgm:pt modelId="{04805563-D990-46E8-BA76-39E1F350D37D}" type="pres">
      <dgm:prSet presAssocID="{E4F4EB05-1B20-47C5-B2B7-68159E6AD800}" presName="desTx1" presStyleLbl="revTx" presStyleIdx="0" presStyleCnt="0">
        <dgm:presLayoutVars>
          <dgm:bulletEnabled val="1"/>
        </dgm:presLayoutVars>
      </dgm:prSet>
      <dgm:spPr/>
    </dgm:pt>
    <dgm:pt modelId="{8EF4B307-271A-481E-A190-4EA33E4DE5AF}" type="pres">
      <dgm:prSet presAssocID="{08782666-512B-4FDB-A6AD-54C90BECB3C4}" presName="Name11" presStyleLbl="parChTrans1D1" presStyleIdx="4" presStyleCnt="10"/>
      <dgm:spPr/>
    </dgm:pt>
    <dgm:pt modelId="{CD7594E3-BE25-4EAD-8BED-7F8C1D9EE7AB}" type="pres">
      <dgm:prSet presAssocID="{EC4D64EF-9D89-45AC-9DB9-0B7C0F5ABB1D}" presName="txAndLines1" presStyleCnt="0"/>
      <dgm:spPr/>
    </dgm:pt>
    <dgm:pt modelId="{4A109419-2480-407A-918E-3F608D582F9E}" type="pres">
      <dgm:prSet presAssocID="{EC4D64EF-9D89-45AC-9DB9-0B7C0F5ABB1D}" presName="anchor1" presStyleCnt="0"/>
      <dgm:spPr/>
    </dgm:pt>
    <dgm:pt modelId="{ED29F37E-4B60-4B9B-A7D1-CDD075B86DBA}" type="pres">
      <dgm:prSet presAssocID="{EC4D64EF-9D89-45AC-9DB9-0B7C0F5ABB1D}" presName="backup1" presStyleCnt="0"/>
      <dgm:spPr/>
    </dgm:pt>
    <dgm:pt modelId="{3F73C472-1081-4D46-BBE1-5F05278E8E51}" type="pres">
      <dgm:prSet presAssocID="{EC4D64EF-9D89-45AC-9DB9-0B7C0F5ABB1D}" presName="preLine1" presStyleLbl="parChTrans1D1" presStyleIdx="5" presStyleCnt="10"/>
      <dgm:spPr/>
    </dgm:pt>
    <dgm:pt modelId="{97166E28-2206-4F6A-AE6F-2D8F8570DD88}" type="pres">
      <dgm:prSet presAssocID="{EC4D64EF-9D89-45AC-9DB9-0B7C0F5ABB1D}" presName="desTx1" presStyleLbl="revTx" presStyleIdx="0" presStyleCnt="0">
        <dgm:presLayoutVars>
          <dgm:bulletEnabled val="1"/>
        </dgm:presLayoutVars>
      </dgm:prSet>
      <dgm:spPr/>
    </dgm:pt>
    <dgm:pt modelId="{B2272758-E25C-47A1-9097-AE2C23DC42B9}" type="pres">
      <dgm:prSet presAssocID="{DFAC7996-D6FF-4694-BE86-6D3418332147}" presName="Name11" presStyleLbl="parChTrans1D1" presStyleIdx="6" presStyleCnt="10"/>
      <dgm:spPr/>
    </dgm:pt>
    <dgm:pt modelId="{43236283-E546-4C3E-8125-C47047DBE521}" type="pres">
      <dgm:prSet presAssocID="{5B027BDF-05AC-472D-9501-67578B5DBC0E}" presName="txAndLines1" presStyleCnt="0"/>
      <dgm:spPr/>
    </dgm:pt>
    <dgm:pt modelId="{DCCC4759-9EAC-4592-858A-42C3CC9F8DB9}" type="pres">
      <dgm:prSet presAssocID="{5B027BDF-05AC-472D-9501-67578B5DBC0E}" presName="anchor1" presStyleCnt="0"/>
      <dgm:spPr/>
    </dgm:pt>
    <dgm:pt modelId="{8AE5F18C-7AAD-4CF3-B031-E886CD3D08A7}" type="pres">
      <dgm:prSet presAssocID="{5B027BDF-05AC-472D-9501-67578B5DBC0E}" presName="backup1" presStyleCnt="0"/>
      <dgm:spPr/>
    </dgm:pt>
    <dgm:pt modelId="{60FD84E4-3767-47E9-A0BD-D6DF6D713FB1}" type="pres">
      <dgm:prSet presAssocID="{5B027BDF-05AC-472D-9501-67578B5DBC0E}" presName="preLine1" presStyleLbl="parChTrans1D1" presStyleIdx="7" presStyleCnt="10"/>
      <dgm:spPr/>
    </dgm:pt>
    <dgm:pt modelId="{20FC8D6C-CB0C-497E-A6BF-96AD3C97A78A}" type="pres">
      <dgm:prSet presAssocID="{5B027BDF-05AC-472D-9501-67578B5DBC0E}" presName="desTx1" presStyleLbl="revTx" presStyleIdx="0" presStyleCnt="0">
        <dgm:presLayoutVars>
          <dgm:bulletEnabled val="1"/>
        </dgm:presLayoutVars>
      </dgm:prSet>
      <dgm:spPr/>
    </dgm:pt>
    <dgm:pt modelId="{58E4C589-A0AB-40B4-9798-ECC5540CBFC8}" type="pres">
      <dgm:prSet presAssocID="{C3AF784D-F8FD-4298-924B-71B7D9358E59}" presName="Name11" presStyleLbl="parChTrans1D1" presStyleIdx="8" presStyleCnt="10"/>
      <dgm:spPr/>
    </dgm:pt>
    <dgm:pt modelId="{068146BE-DF9D-4FFF-87A3-36020CBD06DD}" type="pres">
      <dgm:prSet presAssocID="{886A8943-AB16-41DF-BFEB-07498A8861A5}" presName="txAndLines1" presStyleCnt="0"/>
      <dgm:spPr/>
    </dgm:pt>
    <dgm:pt modelId="{80471DB9-15D8-4C43-9F2E-E461287828B5}" type="pres">
      <dgm:prSet presAssocID="{886A8943-AB16-41DF-BFEB-07498A8861A5}" presName="anchor1" presStyleCnt="0"/>
      <dgm:spPr/>
    </dgm:pt>
    <dgm:pt modelId="{C40F0D60-1E98-403B-A3E7-6C4494D81F65}" type="pres">
      <dgm:prSet presAssocID="{886A8943-AB16-41DF-BFEB-07498A8861A5}" presName="backup1" presStyleCnt="0"/>
      <dgm:spPr/>
    </dgm:pt>
    <dgm:pt modelId="{92DF043D-7D5F-4C00-A9F8-DAEDD205DF1A}" type="pres">
      <dgm:prSet presAssocID="{886A8943-AB16-41DF-BFEB-07498A8861A5}" presName="preLine1" presStyleLbl="parChTrans1D1" presStyleIdx="9" presStyleCnt="10"/>
      <dgm:spPr/>
    </dgm:pt>
    <dgm:pt modelId="{229CC5E5-4204-4E60-859F-59E2A6F23252}" type="pres">
      <dgm:prSet presAssocID="{886A8943-AB16-41DF-BFEB-07498A8861A5}" presName="desTx1" presStyleLbl="revTx" presStyleIdx="0" presStyleCnt="0">
        <dgm:presLayoutVars>
          <dgm:bulletEnabled val="1"/>
        </dgm:presLayoutVars>
      </dgm:prSet>
      <dgm:spPr/>
    </dgm:pt>
  </dgm:ptLst>
  <dgm:cxnLst>
    <dgm:cxn modelId="{E0A18406-84FC-4500-A858-D820E42D1B40}" type="presOf" srcId="{CE5082C1-0797-47D5-8D94-451E6D09AD33}" destId="{F475FF89-4B6B-48F8-9E6A-664365AA8F73}" srcOrd="0" destOrd="0" presId="urn:microsoft.com/office/officeart/2009/3/layout/SubStepProcess"/>
    <dgm:cxn modelId="{A036CB13-A56F-4E7E-B5C6-FDC69EB6FBCD}" type="presOf" srcId="{EC4D64EF-9D89-45AC-9DB9-0B7C0F5ABB1D}" destId="{97166E28-2206-4F6A-AE6F-2D8F8570DD88}" srcOrd="0" destOrd="0" presId="urn:microsoft.com/office/officeart/2009/3/layout/SubStepProcess"/>
    <dgm:cxn modelId="{DA625931-EC17-4A46-82BA-8F8107047BE5}" type="presOf" srcId="{972092B3-F119-421C-85C5-CBF33E0901FB}" destId="{97166E28-2206-4F6A-AE6F-2D8F8570DD88}" srcOrd="0" destOrd="1" presId="urn:microsoft.com/office/officeart/2009/3/layout/SubStepProcess"/>
    <dgm:cxn modelId="{14E0BE5D-1E2F-4123-A781-50D40D1318BE}" srcId="{886A8943-AB16-41DF-BFEB-07498A8861A5}" destId="{6C3ACA6F-EE37-44A9-B48A-C2DD44E73242}" srcOrd="0" destOrd="0" parTransId="{2A1603A8-AFE6-4B6F-8604-DCE2A55BA5F3}" sibTransId="{124A362E-D5D9-474C-905A-18897FC1D8DD}"/>
    <dgm:cxn modelId="{19ED9D64-9C99-4778-9C13-F9B2DB034BE5}" type="presOf" srcId="{F61EE0B3-9BD0-4349-B281-B2CEC9FAD11F}" destId="{F475FF89-4B6B-48F8-9E6A-664365AA8F73}" srcOrd="0" destOrd="1" presId="urn:microsoft.com/office/officeart/2009/3/layout/SubStepProcess"/>
    <dgm:cxn modelId="{43EBA044-4496-47A8-9E26-903E99CC559F}" srcId="{5B027BDF-05AC-472D-9501-67578B5DBC0E}" destId="{B80D5763-81BE-4877-91D7-3B5527973BA3}" srcOrd="0" destOrd="0" parTransId="{317E4930-0B2B-4FDB-B8F7-2F1F2C5381CF}" sibTransId="{F46ECE07-20BE-4D19-BBF0-4F5EE63CABA5}"/>
    <dgm:cxn modelId="{14E6AD6C-7C46-4D7F-B9CC-DA595BB998F8}" type="presOf" srcId="{5B027BDF-05AC-472D-9501-67578B5DBC0E}" destId="{20FC8D6C-CB0C-497E-A6BF-96AD3C97A78A}" srcOrd="0" destOrd="0" presId="urn:microsoft.com/office/officeart/2009/3/layout/SubStepProcess"/>
    <dgm:cxn modelId="{F90DEB4D-D57E-4E1F-A70D-D9178E923813}" srcId="{1642516A-482F-4EBF-82FC-6B84128EA7DC}" destId="{EC4D64EF-9D89-45AC-9DB9-0B7C0F5ABB1D}" srcOrd="2" destOrd="0" parTransId="{08782666-512B-4FDB-A6AD-54C90BECB3C4}" sibTransId="{BCE49894-837F-4B1B-9752-B2D2F59BCB44}"/>
    <dgm:cxn modelId="{8D2E3D4E-FCCC-4BDC-86AE-77E9874A2755}" type="presOf" srcId="{CF02A977-6C41-4DD0-AFC9-5D8204C70ABF}" destId="{E5527109-920A-4C5E-8EC3-D8427697A08C}" srcOrd="0" destOrd="0" presId="urn:microsoft.com/office/officeart/2009/3/layout/SubStepProcess"/>
    <dgm:cxn modelId="{33B3E759-C8FE-4ABD-A74E-9A0DA04812C4}" srcId="{CE5082C1-0797-47D5-8D94-451E6D09AD33}" destId="{F61EE0B3-9BD0-4349-B281-B2CEC9FAD11F}" srcOrd="0" destOrd="0" parTransId="{A51749E3-FCF1-43A4-AE02-7B5C99180A74}" sibTransId="{F0F0F493-3F1F-43D2-9247-AFB5DC2DDCC6}"/>
    <dgm:cxn modelId="{94C7D481-7AC1-409F-8FA6-690991A7B4A5}" type="presOf" srcId="{6C3ACA6F-EE37-44A9-B48A-C2DD44E73242}" destId="{229CC5E5-4204-4E60-859F-59E2A6F23252}" srcOrd="0" destOrd="1" presId="urn:microsoft.com/office/officeart/2009/3/layout/SubStepProcess"/>
    <dgm:cxn modelId="{FBB0A182-E844-43D7-8CF5-D99DF534B868}" srcId="{1642516A-482F-4EBF-82FC-6B84128EA7DC}" destId="{5B027BDF-05AC-472D-9501-67578B5DBC0E}" srcOrd="3" destOrd="0" parTransId="{DFAC7996-D6FF-4694-BE86-6D3418332147}" sibTransId="{411B0D20-E886-4619-91D9-9CB202AB0498}"/>
    <dgm:cxn modelId="{B223D883-072A-438B-B40D-A62397024BB3}" type="presOf" srcId="{886A8943-AB16-41DF-BFEB-07498A8861A5}" destId="{229CC5E5-4204-4E60-859F-59E2A6F23252}" srcOrd="0" destOrd="0" presId="urn:microsoft.com/office/officeart/2009/3/layout/SubStepProcess"/>
    <dgm:cxn modelId="{E88CFF86-A552-461F-96D4-EDA7D74D09FF}" srcId="{1642516A-482F-4EBF-82FC-6B84128EA7DC}" destId="{886A8943-AB16-41DF-BFEB-07498A8861A5}" srcOrd="4" destOrd="0" parTransId="{C3AF784D-F8FD-4298-924B-71B7D9358E59}" sibTransId="{69F0826B-DC93-4980-A70E-A60ADFD5A7A6}"/>
    <dgm:cxn modelId="{8F4B508D-EF52-4DAE-94C6-53A8591E29BB}" srcId="{EC4D64EF-9D89-45AC-9DB9-0B7C0F5ABB1D}" destId="{972092B3-F119-421C-85C5-CBF33E0901FB}" srcOrd="0" destOrd="0" parTransId="{F6AA7269-5853-4B84-92E1-9AE998AD785C}" sibTransId="{C44C5979-CE22-4C5E-912E-C45891D288EE}"/>
    <dgm:cxn modelId="{538D48A1-E746-45FB-A2FC-0A4DC4BF5CC0}" type="presOf" srcId="{B80D5763-81BE-4877-91D7-3B5527973BA3}" destId="{20FC8D6C-CB0C-497E-A6BF-96AD3C97A78A}" srcOrd="0" destOrd="1" presId="urn:microsoft.com/office/officeart/2009/3/layout/SubStepProcess"/>
    <dgm:cxn modelId="{CC9293A1-45BF-4CF6-9A0D-82F9F5257C0F}" srcId="{1642516A-482F-4EBF-82FC-6B84128EA7DC}" destId="{E4F4EB05-1B20-47C5-B2B7-68159E6AD800}" srcOrd="1" destOrd="0" parTransId="{B70936C8-9A2B-4025-9945-50342C052BC9}" sibTransId="{8F7E794E-A989-4720-AA05-E5FDAA863DB4}"/>
    <dgm:cxn modelId="{259C15AB-1574-4B0E-99B3-933F04135149}" srcId="{E4F4EB05-1B20-47C5-B2B7-68159E6AD800}" destId="{7CE612E0-BE24-44A9-8C23-2D6CEA4671B2}" srcOrd="0" destOrd="0" parTransId="{858CAAED-D57A-477E-BFED-70E85994ED30}" sibTransId="{B67089BD-0A54-428E-9F57-394F6A460C14}"/>
    <dgm:cxn modelId="{6B3362AF-6994-481E-B13A-76DB665F38BA}" srcId="{1642516A-482F-4EBF-82FC-6B84128EA7DC}" destId="{CE5082C1-0797-47D5-8D94-451E6D09AD33}" srcOrd="0" destOrd="0" parTransId="{CDBC2672-43B1-46D0-9D14-FE6F5AA157D0}" sibTransId="{11967AAF-4A82-4368-9254-E7C46B7BE308}"/>
    <dgm:cxn modelId="{DA4576B0-1893-4C22-9F74-8F119E94937A}" type="presOf" srcId="{7CE612E0-BE24-44A9-8C23-2D6CEA4671B2}" destId="{04805563-D990-46E8-BA76-39E1F350D37D}" srcOrd="0" destOrd="1" presId="urn:microsoft.com/office/officeart/2009/3/layout/SubStepProcess"/>
    <dgm:cxn modelId="{41C96EC1-455B-475E-8BDB-9F171502F4B9}" srcId="{CF02A977-6C41-4DD0-AFC9-5D8204C70ABF}" destId="{1642516A-482F-4EBF-82FC-6B84128EA7DC}" srcOrd="0" destOrd="0" parTransId="{38BABE67-E2F8-4B2D-8C3D-280CA142BDA9}" sibTransId="{F34BB9F7-E42B-4ABB-883C-04287014E7F0}"/>
    <dgm:cxn modelId="{4A247CE9-9075-41CC-B5F2-75F6C0B2D1DA}" type="presOf" srcId="{E4F4EB05-1B20-47C5-B2B7-68159E6AD800}" destId="{04805563-D990-46E8-BA76-39E1F350D37D}" srcOrd="0" destOrd="0" presId="urn:microsoft.com/office/officeart/2009/3/layout/SubStepProcess"/>
    <dgm:cxn modelId="{AA92DFF9-5D45-41C6-99B1-D8FCD63E67FD}" type="presOf" srcId="{1642516A-482F-4EBF-82FC-6B84128EA7DC}" destId="{89F0A6D0-3506-4509-840C-A5A931FCCCFD}" srcOrd="0" destOrd="0" presId="urn:microsoft.com/office/officeart/2009/3/layout/SubStepProcess"/>
    <dgm:cxn modelId="{598681BB-EE55-418F-8EB2-BF226D61212A}" type="presParOf" srcId="{E5527109-920A-4C5E-8EC3-D8427697A08C}" destId="{89F0A6D0-3506-4509-840C-A5A931FCCCFD}" srcOrd="0" destOrd="0" presId="urn:microsoft.com/office/officeart/2009/3/layout/SubStepProcess"/>
    <dgm:cxn modelId="{DE639848-C258-4013-9F9B-7B13BDB64CF9}" type="presParOf" srcId="{E5527109-920A-4C5E-8EC3-D8427697A08C}" destId="{CF8AD878-F857-4663-B09C-2C2FB0C14712}" srcOrd="1" destOrd="0" presId="urn:microsoft.com/office/officeart/2009/3/layout/SubStepProcess"/>
    <dgm:cxn modelId="{6666546D-81F0-4AF4-9664-BA1B8C54CBAB}" type="presParOf" srcId="{E5527109-920A-4C5E-8EC3-D8427697A08C}" destId="{4EB4BEF1-CF55-4B09-BC24-FFB94EACC03F}" srcOrd="2" destOrd="0" presId="urn:microsoft.com/office/officeart/2009/3/layout/SubStepProcess"/>
    <dgm:cxn modelId="{55AD22AF-8E89-430B-9730-B07A2BECF7B3}" type="presParOf" srcId="{4EB4BEF1-CF55-4B09-BC24-FFB94EACC03F}" destId="{46AB9146-41FE-463B-B6F9-26E5E6E82316}" srcOrd="0" destOrd="0" presId="urn:microsoft.com/office/officeart/2009/3/layout/SubStepProcess"/>
    <dgm:cxn modelId="{5969D104-C4FA-4104-8866-0143671A0EC2}" type="presParOf" srcId="{4EB4BEF1-CF55-4B09-BC24-FFB94EACC03F}" destId="{865943E8-6E92-4615-A71F-38B0D63490C0}" srcOrd="1" destOrd="0" presId="urn:microsoft.com/office/officeart/2009/3/layout/SubStepProcess"/>
    <dgm:cxn modelId="{394A95F4-4293-4C22-AE4E-3C45B2DB6420}" type="presParOf" srcId="{865943E8-6E92-4615-A71F-38B0D63490C0}" destId="{553A9B76-BF26-46D8-BB6A-5CE212D9F88F}" srcOrd="0" destOrd="0" presId="urn:microsoft.com/office/officeart/2009/3/layout/SubStepProcess"/>
    <dgm:cxn modelId="{515C4039-A195-467E-BF0A-57E10382A67A}" type="presParOf" srcId="{865943E8-6E92-4615-A71F-38B0D63490C0}" destId="{74BB356F-8FAB-480C-B045-5FFAE620DF0B}" srcOrd="1" destOrd="0" presId="urn:microsoft.com/office/officeart/2009/3/layout/SubStepProcess"/>
    <dgm:cxn modelId="{E39D3D95-94F0-4156-AECC-642BA7E41730}" type="presParOf" srcId="{865943E8-6E92-4615-A71F-38B0D63490C0}" destId="{6FD4313C-2883-449C-8CFB-D3C0CF2397EE}" srcOrd="2" destOrd="0" presId="urn:microsoft.com/office/officeart/2009/3/layout/SubStepProcess"/>
    <dgm:cxn modelId="{9165C522-BED2-4737-9038-41336B6D35C4}" type="presParOf" srcId="{865943E8-6E92-4615-A71F-38B0D63490C0}" destId="{F475FF89-4B6B-48F8-9E6A-664365AA8F73}" srcOrd="3" destOrd="0" presId="urn:microsoft.com/office/officeart/2009/3/layout/SubStepProcess"/>
    <dgm:cxn modelId="{EA7407F9-F178-430C-AFCC-4901E46F554E}" type="presParOf" srcId="{4EB4BEF1-CF55-4B09-BC24-FFB94EACC03F}" destId="{80C1CE3F-E530-4CFA-AB4F-BFF1E2F1DC11}" srcOrd="2" destOrd="0" presId="urn:microsoft.com/office/officeart/2009/3/layout/SubStepProcess"/>
    <dgm:cxn modelId="{FC37F301-56E5-41D1-8F47-BA7AFEC35843}" type="presParOf" srcId="{4EB4BEF1-CF55-4B09-BC24-FFB94EACC03F}" destId="{154A63FC-9740-4249-8BEC-E93DD5491ABE}" srcOrd="3" destOrd="0" presId="urn:microsoft.com/office/officeart/2009/3/layout/SubStepProcess"/>
    <dgm:cxn modelId="{C358D862-0117-45B6-A912-A8F9B90B6EBE}" type="presParOf" srcId="{154A63FC-9740-4249-8BEC-E93DD5491ABE}" destId="{1D5F5976-3D3E-452F-8C5E-EC622390DF7A}" srcOrd="0" destOrd="0" presId="urn:microsoft.com/office/officeart/2009/3/layout/SubStepProcess"/>
    <dgm:cxn modelId="{3CF7CC3C-EC27-4BDB-A8F5-8408B0F85FD2}" type="presParOf" srcId="{154A63FC-9740-4249-8BEC-E93DD5491ABE}" destId="{4E5DACBE-D1B7-4351-8FE1-158957451628}" srcOrd="1" destOrd="0" presId="urn:microsoft.com/office/officeart/2009/3/layout/SubStepProcess"/>
    <dgm:cxn modelId="{E7A17F3F-EE89-44F7-85AC-0FD592873F28}" type="presParOf" srcId="{154A63FC-9740-4249-8BEC-E93DD5491ABE}" destId="{FB94A45A-203F-41E4-915C-5C62BDE6D671}" srcOrd="2" destOrd="0" presId="urn:microsoft.com/office/officeart/2009/3/layout/SubStepProcess"/>
    <dgm:cxn modelId="{71FA7983-6FB3-49B6-B305-37690BF91315}" type="presParOf" srcId="{154A63FC-9740-4249-8BEC-E93DD5491ABE}" destId="{04805563-D990-46E8-BA76-39E1F350D37D}" srcOrd="3" destOrd="0" presId="urn:microsoft.com/office/officeart/2009/3/layout/SubStepProcess"/>
    <dgm:cxn modelId="{63096BAF-C08B-4EF0-BF3F-65F42F69FDAE}" type="presParOf" srcId="{4EB4BEF1-CF55-4B09-BC24-FFB94EACC03F}" destId="{8EF4B307-271A-481E-A190-4EA33E4DE5AF}" srcOrd="4" destOrd="0" presId="urn:microsoft.com/office/officeart/2009/3/layout/SubStepProcess"/>
    <dgm:cxn modelId="{6C0EAD80-35F3-4E2C-91CF-D1AEE8CF991B}" type="presParOf" srcId="{4EB4BEF1-CF55-4B09-BC24-FFB94EACC03F}" destId="{CD7594E3-BE25-4EAD-8BED-7F8C1D9EE7AB}" srcOrd="5" destOrd="0" presId="urn:microsoft.com/office/officeart/2009/3/layout/SubStepProcess"/>
    <dgm:cxn modelId="{09FF20B7-9E15-4336-AA61-ECA1C7845862}" type="presParOf" srcId="{CD7594E3-BE25-4EAD-8BED-7F8C1D9EE7AB}" destId="{4A109419-2480-407A-918E-3F608D582F9E}" srcOrd="0" destOrd="0" presId="urn:microsoft.com/office/officeart/2009/3/layout/SubStepProcess"/>
    <dgm:cxn modelId="{398E01FC-1C32-49DC-91ED-868583F16B5A}" type="presParOf" srcId="{CD7594E3-BE25-4EAD-8BED-7F8C1D9EE7AB}" destId="{ED29F37E-4B60-4B9B-A7D1-CDD075B86DBA}" srcOrd="1" destOrd="0" presId="urn:microsoft.com/office/officeart/2009/3/layout/SubStepProcess"/>
    <dgm:cxn modelId="{1996F033-1507-4259-A516-1D17744D70BF}" type="presParOf" srcId="{CD7594E3-BE25-4EAD-8BED-7F8C1D9EE7AB}" destId="{3F73C472-1081-4D46-BBE1-5F05278E8E51}" srcOrd="2" destOrd="0" presId="urn:microsoft.com/office/officeart/2009/3/layout/SubStepProcess"/>
    <dgm:cxn modelId="{3ED39FAB-CA70-4897-9150-AD4C2099359E}" type="presParOf" srcId="{CD7594E3-BE25-4EAD-8BED-7F8C1D9EE7AB}" destId="{97166E28-2206-4F6A-AE6F-2D8F8570DD88}" srcOrd="3" destOrd="0" presId="urn:microsoft.com/office/officeart/2009/3/layout/SubStepProcess"/>
    <dgm:cxn modelId="{5B1D2807-AB74-4BF7-8B51-E296E2B93AD2}" type="presParOf" srcId="{4EB4BEF1-CF55-4B09-BC24-FFB94EACC03F}" destId="{B2272758-E25C-47A1-9097-AE2C23DC42B9}" srcOrd="6" destOrd="0" presId="urn:microsoft.com/office/officeart/2009/3/layout/SubStepProcess"/>
    <dgm:cxn modelId="{EE72F234-BBF8-4924-8DC9-667FF70D17E8}" type="presParOf" srcId="{4EB4BEF1-CF55-4B09-BC24-FFB94EACC03F}" destId="{43236283-E546-4C3E-8125-C47047DBE521}" srcOrd="7" destOrd="0" presId="urn:microsoft.com/office/officeart/2009/3/layout/SubStepProcess"/>
    <dgm:cxn modelId="{C8EAF848-50B2-46CB-ACA0-D362C6A842C8}" type="presParOf" srcId="{43236283-E546-4C3E-8125-C47047DBE521}" destId="{DCCC4759-9EAC-4592-858A-42C3CC9F8DB9}" srcOrd="0" destOrd="0" presId="urn:microsoft.com/office/officeart/2009/3/layout/SubStepProcess"/>
    <dgm:cxn modelId="{83D9D702-B6A0-438B-A8AA-C704E3BB9A19}" type="presParOf" srcId="{43236283-E546-4C3E-8125-C47047DBE521}" destId="{8AE5F18C-7AAD-4CF3-B031-E886CD3D08A7}" srcOrd="1" destOrd="0" presId="urn:microsoft.com/office/officeart/2009/3/layout/SubStepProcess"/>
    <dgm:cxn modelId="{CA099977-60AE-4CFF-9DAE-663C9D7DA06D}" type="presParOf" srcId="{43236283-E546-4C3E-8125-C47047DBE521}" destId="{60FD84E4-3767-47E9-A0BD-D6DF6D713FB1}" srcOrd="2" destOrd="0" presId="urn:microsoft.com/office/officeart/2009/3/layout/SubStepProcess"/>
    <dgm:cxn modelId="{4814BBF7-7372-4A28-AFDC-B6B9DD38C80C}" type="presParOf" srcId="{43236283-E546-4C3E-8125-C47047DBE521}" destId="{20FC8D6C-CB0C-497E-A6BF-96AD3C97A78A}" srcOrd="3" destOrd="0" presId="urn:microsoft.com/office/officeart/2009/3/layout/SubStepProcess"/>
    <dgm:cxn modelId="{28FB1B9D-070C-4BC5-9340-894745867866}" type="presParOf" srcId="{4EB4BEF1-CF55-4B09-BC24-FFB94EACC03F}" destId="{58E4C589-A0AB-40B4-9798-ECC5540CBFC8}" srcOrd="8" destOrd="0" presId="urn:microsoft.com/office/officeart/2009/3/layout/SubStepProcess"/>
    <dgm:cxn modelId="{83752A72-742C-4EE6-9D20-C4BA02343963}" type="presParOf" srcId="{4EB4BEF1-CF55-4B09-BC24-FFB94EACC03F}" destId="{068146BE-DF9D-4FFF-87A3-36020CBD06DD}" srcOrd="9" destOrd="0" presId="urn:microsoft.com/office/officeart/2009/3/layout/SubStepProcess"/>
    <dgm:cxn modelId="{D208B1C1-5D31-4A1A-B079-4D47C39EFA29}" type="presParOf" srcId="{068146BE-DF9D-4FFF-87A3-36020CBD06DD}" destId="{80471DB9-15D8-4C43-9F2E-E461287828B5}" srcOrd="0" destOrd="0" presId="urn:microsoft.com/office/officeart/2009/3/layout/SubStepProcess"/>
    <dgm:cxn modelId="{B04F669A-8923-4B00-80C0-152C8B66A2F2}" type="presParOf" srcId="{068146BE-DF9D-4FFF-87A3-36020CBD06DD}" destId="{C40F0D60-1E98-403B-A3E7-6C4494D81F65}" srcOrd="1" destOrd="0" presId="urn:microsoft.com/office/officeart/2009/3/layout/SubStepProcess"/>
    <dgm:cxn modelId="{472182CD-1854-494A-8C0B-F723BAC0FCEC}" type="presParOf" srcId="{068146BE-DF9D-4FFF-87A3-36020CBD06DD}" destId="{92DF043D-7D5F-4C00-A9F8-DAEDD205DF1A}" srcOrd="2" destOrd="0" presId="urn:microsoft.com/office/officeart/2009/3/layout/SubStepProcess"/>
    <dgm:cxn modelId="{2F935EE3-7C9C-4B9E-BA37-6F88959A3551}" type="presParOf" srcId="{068146BE-DF9D-4FFF-87A3-36020CBD06DD}" destId="{229CC5E5-4204-4E60-859F-59E2A6F23252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A750B-CF8C-45F8-B7DE-6B20039B00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DBBCD-D51C-453F-B9BA-E8C97CA82E7C}">
      <dgm:prSet/>
      <dgm:spPr/>
      <dgm:t>
        <a:bodyPr vert="horz"/>
        <a:lstStyle/>
        <a:p>
          <a:r>
            <a:rPr lang="en-US" dirty="0"/>
            <a:t>Customer Demographics &amp; Income/Expenditure Insights</a:t>
          </a:r>
        </a:p>
      </dgm:t>
    </dgm:pt>
    <dgm:pt modelId="{44F12EF6-F717-4AED-869A-B71DF5FEA515}" type="parTrans" cxnId="{69C1BB1B-93E9-4A75-8545-071BC4B0C76D}">
      <dgm:prSet/>
      <dgm:spPr/>
      <dgm:t>
        <a:bodyPr/>
        <a:lstStyle/>
        <a:p>
          <a:endParaRPr lang="en-US"/>
        </a:p>
      </dgm:t>
    </dgm:pt>
    <dgm:pt modelId="{9AF6499F-3102-409B-8099-538429388A64}" type="sibTrans" cxnId="{69C1BB1B-93E9-4A75-8545-071BC4B0C76D}">
      <dgm:prSet/>
      <dgm:spPr/>
      <dgm:t>
        <a:bodyPr/>
        <a:lstStyle/>
        <a:p>
          <a:endParaRPr lang="en-US"/>
        </a:p>
      </dgm:t>
    </dgm:pt>
    <dgm:pt modelId="{ADA0BE6E-C37A-4B59-8174-284C50AA820E}">
      <dgm:prSet/>
      <dgm:spPr/>
      <dgm:t>
        <a:bodyPr vert="horz"/>
        <a:lstStyle/>
        <a:p>
          <a:r>
            <a:rPr lang="en-US" dirty="0"/>
            <a:t>Providing data driven decisions to increase credit card usage</a:t>
          </a:r>
        </a:p>
      </dgm:t>
    </dgm:pt>
    <dgm:pt modelId="{14FEAC5A-9DAB-4278-A12C-EA3C99129DBD}" type="parTrans" cxnId="{3730A618-A343-4C0B-B2B8-7EFFE56AFF3F}">
      <dgm:prSet/>
      <dgm:spPr/>
      <dgm:t>
        <a:bodyPr/>
        <a:lstStyle/>
        <a:p>
          <a:endParaRPr lang="en-US"/>
        </a:p>
      </dgm:t>
    </dgm:pt>
    <dgm:pt modelId="{8A94AD9E-F923-4DE1-9C77-5A81801DFDB0}" type="sibTrans" cxnId="{3730A618-A343-4C0B-B2B8-7EFFE56AFF3F}">
      <dgm:prSet/>
      <dgm:spPr/>
      <dgm:t>
        <a:bodyPr/>
        <a:lstStyle/>
        <a:p>
          <a:endParaRPr lang="en-US"/>
        </a:p>
      </dgm:t>
    </dgm:pt>
    <dgm:pt modelId="{1F537568-FA7A-46CC-ADCB-DD8773A33F6C}">
      <dgm:prSet/>
      <dgm:spPr/>
      <dgm:t>
        <a:bodyPr vert="horz"/>
        <a:lstStyle/>
        <a:p>
          <a:r>
            <a:rPr lang="en-US" dirty="0"/>
            <a:t>End Goal</a:t>
          </a:r>
        </a:p>
      </dgm:t>
    </dgm:pt>
    <dgm:pt modelId="{3A8D1BD6-D708-4B92-8E9A-CA2AA4C02D26}" type="sibTrans" cxnId="{638ED825-493D-400E-81AE-50620FDF2504}">
      <dgm:prSet/>
      <dgm:spPr/>
      <dgm:t>
        <a:bodyPr/>
        <a:lstStyle/>
        <a:p>
          <a:endParaRPr lang="en-US"/>
        </a:p>
      </dgm:t>
    </dgm:pt>
    <dgm:pt modelId="{018B9A45-409E-4F7C-A7E3-DF38D91232E9}" type="parTrans" cxnId="{638ED825-493D-400E-81AE-50620FDF2504}">
      <dgm:prSet/>
      <dgm:spPr/>
      <dgm:t>
        <a:bodyPr/>
        <a:lstStyle/>
        <a:p>
          <a:endParaRPr lang="en-US"/>
        </a:p>
      </dgm:t>
    </dgm:pt>
    <dgm:pt modelId="{D854A004-B9FC-4699-82AC-AD023C849FDE}" type="pres">
      <dgm:prSet presAssocID="{351A750B-CF8C-45F8-B7DE-6B20039B00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FEC4C-EB91-45B2-A59F-E541557F2D87}" type="pres">
      <dgm:prSet presAssocID="{1F537568-FA7A-46CC-ADCB-DD8773A33F6C}" presName="hierRoot1" presStyleCnt="0"/>
      <dgm:spPr/>
    </dgm:pt>
    <dgm:pt modelId="{1A07335C-3DDF-452B-A8EE-FCBE1BF3CC39}" type="pres">
      <dgm:prSet presAssocID="{1F537568-FA7A-46CC-ADCB-DD8773A33F6C}" presName="composite" presStyleCnt="0"/>
      <dgm:spPr/>
    </dgm:pt>
    <dgm:pt modelId="{CE41ECD7-4E95-4D28-B651-FA954D1B8198}" type="pres">
      <dgm:prSet presAssocID="{1F537568-FA7A-46CC-ADCB-DD8773A33F6C}" presName="background" presStyleLbl="node0" presStyleIdx="0" presStyleCnt="1"/>
      <dgm:spPr/>
    </dgm:pt>
    <dgm:pt modelId="{2C810AF7-D778-4B6F-B6F3-B874CDD527E3}" type="pres">
      <dgm:prSet presAssocID="{1F537568-FA7A-46CC-ADCB-DD8773A33F6C}" presName="text" presStyleLbl="fgAcc0" presStyleIdx="0" presStyleCnt="1">
        <dgm:presLayoutVars>
          <dgm:chPref val="3"/>
        </dgm:presLayoutVars>
      </dgm:prSet>
      <dgm:spPr/>
    </dgm:pt>
    <dgm:pt modelId="{D65A311C-ECA9-49A5-9005-7710AF90B4A5}" type="pres">
      <dgm:prSet presAssocID="{1F537568-FA7A-46CC-ADCB-DD8773A33F6C}" presName="hierChild2" presStyleCnt="0"/>
      <dgm:spPr/>
    </dgm:pt>
    <dgm:pt modelId="{9AA7FB5F-652C-4FBF-BA9E-683FD70B24E5}" type="pres">
      <dgm:prSet presAssocID="{44F12EF6-F717-4AED-869A-B71DF5FEA515}" presName="Name10" presStyleLbl="parChTrans1D2" presStyleIdx="0" presStyleCnt="2"/>
      <dgm:spPr/>
    </dgm:pt>
    <dgm:pt modelId="{C6D98F0C-60CB-496D-9F70-239F736B3F52}" type="pres">
      <dgm:prSet presAssocID="{CD7DBBCD-D51C-453F-B9BA-E8C97CA82E7C}" presName="hierRoot2" presStyleCnt="0"/>
      <dgm:spPr/>
    </dgm:pt>
    <dgm:pt modelId="{E5A13527-8DAE-467A-BDA7-43BEAA2B3AC8}" type="pres">
      <dgm:prSet presAssocID="{CD7DBBCD-D51C-453F-B9BA-E8C97CA82E7C}" presName="composite2" presStyleCnt="0"/>
      <dgm:spPr/>
    </dgm:pt>
    <dgm:pt modelId="{E3B6E08B-8355-4F63-834B-C966177BB26E}" type="pres">
      <dgm:prSet presAssocID="{CD7DBBCD-D51C-453F-B9BA-E8C97CA82E7C}" presName="background2" presStyleLbl="node2" presStyleIdx="0" presStyleCnt="2"/>
      <dgm:spPr/>
    </dgm:pt>
    <dgm:pt modelId="{C14CCC07-227D-401C-8DEC-5393C9ED5D75}" type="pres">
      <dgm:prSet presAssocID="{CD7DBBCD-D51C-453F-B9BA-E8C97CA82E7C}" presName="text2" presStyleLbl="fgAcc2" presStyleIdx="0" presStyleCnt="2">
        <dgm:presLayoutVars>
          <dgm:chPref val="3"/>
        </dgm:presLayoutVars>
      </dgm:prSet>
      <dgm:spPr/>
    </dgm:pt>
    <dgm:pt modelId="{F1F00A80-4E33-4D8A-863F-861A47B2206E}" type="pres">
      <dgm:prSet presAssocID="{CD7DBBCD-D51C-453F-B9BA-E8C97CA82E7C}" presName="hierChild3" presStyleCnt="0"/>
      <dgm:spPr/>
    </dgm:pt>
    <dgm:pt modelId="{9CD32C52-F4DE-458E-A334-ED6E9424086D}" type="pres">
      <dgm:prSet presAssocID="{14FEAC5A-9DAB-4278-A12C-EA3C99129DBD}" presName="Name10" presStyleLbl="parChTrans1D2" presStyleIdx="1" presStyleCnt="2"/>
      <dgm:spPr/>
    </dgm:pt>
    <dgm:pt modelId="{81532310-E0E8-4234-9B7F-62CA038ADC06}" type="pres">
      <dgm:prSet presAssocID="{ADA0BE6E-C37A-4B59-8174-284C50AA820E}" presName="hierRoot2" presStyleCnt="0"/>
      <dgm:spPr/>
    </dgm:pt>
    <dgm:pt modelId="{42CE2520-915D-4FB4-8D25-D99D184A670F}" type="pres">
      <dgm:prSet presAssocID="{ADA0BE6E-C37A-4B59-8174-284C50AA820E}" presName="composite2" presStyleCnt="0"/>
      <dgm:spPr/>
    </dgm:pt>
    <dgm:pt modelId="{DD01733F-5D62-4716-993C-EDD6414BCEF9}" type="pres">
      <dgm:prSet presAssocID="{ADA0BE6E-C37A-4B59-8174-284C50AA820E}" presName="background2" presStyleLbl="node2" presStyleIdx="1" presStyleCnt="2"/>
      <dgm:spPr/>
    </dgm:pt>
    <dgm:pt modelId="{D2ADA93B-353F-4BF3-BA8F-9E68E0A240F6}" type="pres">
      <dgm:prSet presAssocID="{ADA0BE6E-C37A-4B59-8174-284C50AA820E}" presName="text2" presStyleLbl="fgAcc2" presStyleIdx="1" presStyleCnt="2">
        <dgm:presLayoutVars>
          <dgm:chPref val="3"/>
        </dgm:presLayoutVars>
      </dgm:prSet>
      <dgm:spPr/>
    </dgm:pt>
    <dgm:pt modelId="{A7868771-EB6D-4956-A8BF-496C4BC405C4}" type="pres">
      <dgm:prSet presAssocID="{ADA0BE6E-C37A-4B59-8174-284C50AA820E}" presName="hierChild3" presStyleCnt="0"/>
      <dgm:spPr/>
    </dgm:pt>
  </dgm:ptLst>
  <dgm:cxnLst>
    <dgm:cxn modelId="{16A13610-D73A-43CD-9CED-BAB124473031}" type="presOf" srcId="{CD7DBBCD-D51C-453F-B9BA-E8C97CA82E7C}" destId="{C14CCC07-227D-401C-8DEC-5393C9ED5D75}" srcOrd="0" destOrd="0" presId="urn:microsoft.com/office/officeart/2005/8/layout/hierarchy1"/>
    <dgm:cxn modelId="{3730A618-A343-4C0B-B2B8-7EFFE56AFF3F}" srcId="{1F537568-FA7A-46CC-ADCB-DD8773A33F6C}" destId="{ADA0BE6E-C37A-4B59-8174-284C50AA820E}" srcOrd="1" destOrd="0" parTransId="{14FEAC5A-9DAB-4278-A12C-EA3C99129DBD}" sibTransId="{8A94AD9E-F923-4DE1-9C77-5A81801DFDB0}"/>
    <dgm:cxn modelId="{69C1BB1B-93E9-4A75-8545-071BC4B0C76D}" srcId="{1F537568-FA7A-46CC-ADCB-DD8773A33F6C}" destId="{CD7DBBCD-D51C-453F-B9BA-E8C97CA82E7C}" srcOrd="0" destOrd="0" parTransId="{44F12EF6-F717-4AED-869A-B71DF5FEA515}" sibTransId="{9AF6499F-3102-409B-8099-538429388A64}"/>
    <dgm:cxn modelId="{638ED825-493D-400E-81AE-50620FDF2504}" srcId="{351A750B-CF8C-45F8-B7DE-6B20039B0033}" destId="{1F537568-FA7A-46CC-ADCB-DD8773A33F6C}" srcOrd="0" destOrd="0" parTransId="{018B9A45-409E-4F7C-A7E3-DF38D91232E9}" sibTransId="{3A8D1BD6-D708-4B92-8E9A-CA2AA4C02D26}"/>
    <dgm:cxn modelId="{294DCC63-D753-499A-A2BE-C5358232EE39}" type="presOf" srcId="{14FEAC5A-9DAB-4278-A12C-EA3C99129DBD}" destId="{9CD32C52-F4DE-458E-A334-ED6E9424086D}" srcOrd="0" destOrd="0" presId="urn:microsoft.com/office/officeart/2005/8/layout/hierarchy1"/>
    <dgm:cxn modelId="{07D4E778-C52E-4C72-9518-EA816169A258}" type="presOf" srcId="{351A750B-CF8C-45F8-B7DE-6B20039B0033}" destId="{D854A004-B9FC-4699-82AC-AD023C849FDE}" srcOrd="0" destOrd="0" presId="urn:microsoft.com/office/officeart/2005/8/layout/hierarchy1"/>
    <dgm:cxn modelId="{67829DC0-6CFC-4D64-B7A1-50794261FD74}" type="presOf" srcId="{44F12EF6-F717-4AED-869A-B71DF5FEA515}" destId="{9AA7FB5F-652C-4FBF-BA9E-683FD70B24E5}" srcOrd="0" destOrd="0" presId="urn:microsoft.com/office/officeart/2005/8/layout/hierarchy1"/>
    <dgm:cxn modelId="{1AD181C6-3C8C-40D4-BE54-84D2FDEFE109}" type="presOf" srcId="{1F537568-FA7A-46CC-ADCB-DD8773A33F6C}" destId="{2C810AF7-D778-4B6F-B6F3-B874CDD527E3}" srcOrd="0" destOrd="0" presId="urn:microsoft.com/office/officeart/2005/8/layout/hierarchy1"/>
    <dgm:cxn modelId="{44865FDD-2362-4AB6-A495-B287F93CC9DB}" type="presOf" srcId="{ADA0BE6E-C37A-4B59-8174-284C50AA820E}" destId="{D2ADA93B-353F-4BF3-BA8F-9E68E0A240F6}" srcOrd="0" destOrd="0" presId="urn:microsoft.com/office/officeart/2005/8/layout/hierarchy1"/>
    <dgm:cxn modelId="{619CD354-087D-471A-9880-0118C832A112}" type="presParOf" srcId="{D854A004-B9FC-4699-82AC-AD023C849FDE}" destId="{E6EFEC4C-EB91-45B2-A59F-E541557F2D87}" srcOrd="0" destOrd="0" presId="urn:microsoft.com/office/officeart/2005/8/layout/hierarchy1"/>
    <dgm:cxn modelId="{6ADDA2BA-02B6-46DB-BC51-C3234774176D}" type="presParOf" srcId="{E6EFEC4C-EB91-45B2-A59F-E541557F2D87}" destId="{1A07335C-3DDF-452B-A8EE-FCBE1BF3CC39}" srcOrd="0" destOrd="0" presId="urn:microsoft.com/office/officeart/2005/8/layout/hierarchy1"/>
    <dgm:cxn modelId="{8E9BCD17-3F99-4BDB-AC48-EE376C4EF367}" type="presParOf" srcId="{1A07335C-3DDF-452B-A8EE-FCBE1BF3CC39}" destId="{CE41ECD7-4E95-4D28-B651-FA954D1B8198}" srcOrd="0" destOrd="0" presId="urn:microsoft.com/office/officeart/2005/8/layout/hierarchy1"/>
    <dgm:cxn modelId="{5D8B1527-3EAF-4212-9538-2C913580DFDF}" type="presParOf" srcId="{1A07335C-3DDF-452B-A8EE-FCBE1BF3CC39}" destId="{2C810AF7-D778-4B6F-B6F3-B874CDD527E3}" srcOrd="1" destOrd="0" presId="urn:microsoft.com/office/officeart/2005/8/layout/hierarchy1"/>
    <dgm:cxn modelId="{FF0267C6-9801-4BB9-9317-F5E8EA30247C}" type="presParOf" srcId="{E6EFEC4C-EB91-45B2-A59F-E541557F2D87}" destId="{D65A311C-ECA9-49A5-9005-7710AF90B4A5}" srcOrd="1" destOrd="0" presId="urn:microsoft.com/office/officeart/2005/8/layout/hierarchy1"/>
    <dgm:cxn modelId="{AAE37D89-5824-459D-AFBE-0F201F900352}" type="presParOf" srcId="{D65A311C-ECA9-49A5-9005-7710AF90B4A5}" destId="{9AA7FB5F-652C-4FBF-BA9E-683FD70B24E5}" srcOrd="0" destOrd="0" presId="urn:microsoft.com/office/officeart/2005/8/layout/hierarchy1"/>
    <dgm:cxn modelId="{126CEE01-74AF-4821-9048-1387E665AC9B}" type="presParOf" srcId="{D65A311C-ECA9-49A5-9005-7710AF90B4A5}" destId="{C6D98F0C-60CB-496D-9F70-239F736B3F52}" srcOrd="1" destOrd="0" presId="urn:microsoft.com/office/officeart/2005/8/layout/hierarchy1"/>
    <dgm:cxn modelId="{A0391CE7-CB6E-47D8-A2F9-10265CB880C3}" type="presParOf" srcId="{C6D98F0C-60CB-496D-9F70-239F736B3F52}" destId="{E5A13527-8DAE-467A-BDA7-43BEAA2B3AC8}" srcOrd="0" destOrd="0" presId="urn:microsoft.com/office/officeart/2005/8/layout/hierarchy1"/>
    <dgm:cxn modelId="{17325D7D-482E-4E2C-9897-F3A5191395EE}" type="presParOf" srcId="{E5A13527-8DAE-467A-BDA7-43BEAA2B3AC8}" destId="{E3B6E08B-8355-4F63-834B-C966177BB26E}" srcOrd="0" destOrd="0" presId="urn:microsoft.com/office/officeart/2005/8/layout/hierarchy1"/>
    <dgm:cxn modelId="{506C2280-78BF-4C06-B380-8FF4DB919455}" type="presParOf" srcId="{E5A13527-8DAE-467A-BDA7-43BEAA2B3AC8}" destId="{C14CCC07-227D-401C-8DEC-5393C9ED5D75}" srcOrd="1" destOrd="0" presId="urn:microsoft.com/office/officeart/2005/8/layout/hierarchy1"/>
    <dgm:cxn modelId="{9F80CA6D-B76F-4FE8-AA55-23D1BB411823}" type="presParOf" srcId="{C6D98F0C-60CB-496D-9F70-239F736B3F52}" destId="{F1F00A80-4E33-4D8A-863F-861A47B2206E}" srcOrd="1" destOrd="0" presId="urn:microsoft.com/office/officeart/2005/8/layout/hierarchy1"/>
    <dgm:cxn modelId="{78A1153D-D21D-4A2E-87C6-8A089EA0FD67}" type="presParOf" srcId="{D65A311C-ECA9-49A5-9005-7710AF90B4A5}" destId="{9CD32C52-F4DE-458E-A334-ED6E9424086D}" srcOrd="2" destOrd="0" presId="urn:microsoft.com/office/officeart/2005/8/layout/hierarchy1"/>
    <dgm:cxn modelId="{9F4DD439-800A-4952-A7C0-197AAEA4203A}" type="presParOf" srcId="{D65A311C-ECA9-49A5-9005-7710AF90B4A5}" destId="{81532310-E0E8-4234-9B7F-62CA038ADC06}" srcOrd="3" destOrd="0" presId="urn:microsoft.com/office/officeart/2005/8/layout/hierarchy1"/>
    <dgm:cxn modelId="{D4022671-FF88-48CC-BA61-E1BC95DF9416}" type="presParOf" srcId="{81532310-E0E8-4234-9B7F-62CA038ADC06}" destId="{42CE2520-915D-4FB4-8D25-D99D184A670F}" srcOrd="0" destOrd="0" presId="urn:microsoft.com/office/officeart/2005/8/layout/hierarchy1"/>
    <dgm:cxn modelId="{045AC7E4-9B3B-42D4-9751-46C7A853338A}" type="presParOf" srcId="{42CE2520-915D-4FB4-8D25-D99D184A670F}" destId="{DD01733F-5D62-4716-993C-EDD6414BCEF9}" srcOrd="0" destOrd="0" presId="urn:microsoft.com/office/officeart/2005/8/layout/hierarchy1"/>
    <dgm:cxn modelId="{632F2C71-F29B-44AD-9EF2-13AA486D99D7}" type="presParOf" srcId="{42CE2520-915D-4FB4-8D25-D99D184A670F}" destId="{D2ADA93B-353F-4BF3-BA8F-9E68E0A240F6}" srcOrd="1" destOrd="0" presId="urn:microsoft.com/office/officeart/2005/8/layout/hierarchy1"/>
    <dgm:cxn modelId="{7F13063A-9C84-4E8E-9AEB-864FE3A2DAFA}" type="presParOf" srcId="{81532310-E0E8-4234-9B7F-62CA038ADC06}" destId="{A7868771-EB6D-4956-A8BF-496C4BC405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A750B-CF8C-45F8-B7DE-6B20039B00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DBBCD-D51C-453F-B9BA-E8C97CA82E7C}">
      <dgm:prSet/>
      <dgm:spPr/>
      <dgm:t>
        <a:bodyPr vert="horz"/>
        <a:lstStyle/>
        <a:p>
          <a:r>
            <a:rPr lang="en-US" dirty="0"/>
            <a:t>Demographics</a:t>
          </a:r>
        </a:p>
      </dgm:t>
    </dgm:pt>
    <dgm:pt modelId="{44F12EF6-F717-4AED-869A-B71DF5FEA515}" type="parTrans" cxnId="{69C1BB1B-93E9-4A75-8545-071BC4B0C76D}">
      <dgm:prSet/>
      <dgm:spPr/>
      <dgm:t>
        <a:bodyPr/>
        <a:lstStyle/>
        <a:p>
          <a:endParaRPr lang="en-US"/>
        </a:p>
      </dgm:t>
    </dgm:pt>
    <dgm:pt modelId="{9AF6499F-3102-409B-8099-538429388A64}" type="sibTrans" cxnId="{69C1BB1B-93E9-4A75-8545-071BC4B0C76D}">
      <dgm:prSet/>
      <dgm:spPr/>
      <dgm:t>
        <a:bodyPr/>
        <a:lstStyle/>
        <a:p>
          <a:endParaRPr lang="en-US"/>
        </a:p>
      </dgm:t>
    </dgm:pt>
    <dgm:pt modelId="{079F0133-DACF-47D0-9192-CEB8DA410406}">
      <dgm:prSet/>
      <dgm:spPr/>
      <dgm:t>
        <a:bodyPr/>
        <a:lstStyle/>
        <a:p>
          <a:r>
            <a:rPr lang="en-US" dirty="0"/>
            <a:t>Depiction of Diverse Customer Base</a:t>
          </a:r>
        </a:p>
      </dgm:t>
    </dgm:pt>
    <dgm:pt modelId="{1E67605D-7906-459F-BA9A-153F9E558B19}" type="parTrans" cxnId="{87A9E9B2-91F6-4E37-A50B-7EF2490A27FA}">
      <dgm:prSet/>
      <dgm:spPr/>
      <dgm:t>
        <a:bodyPr/>
        <a:lstStyle/>
        <a:p>
          <a:endParaRPr lang="en-US"/>
        </a:p>
      </dgm:t>
    </dgm:pt>
    <dgm:pt modelId="{378E9A5C-C12D-4C98-9177-12570590CF12}" type="sibTrans" cxnId="{87A9E9B2-91F6-4E37-A50B-7EF2490A27FA}">
      <dgm:prSet/>
      <dgm:spPr/>
      <dgm:t>
        <a:bodyPr/>
        <a:lstStyle/>
        <a:p>
          <a:endParaRPr lang="en-US"/>
        </a:p>
      </dgm:t>
    </dgm:pt>
    <dgm:pt modelId="{1EBA2E3F-AA4C-48ED-90C3-046195434651}">
      <dgm:prSet/>
      <dgm:spPr/>
      <dgm:t>
        <a:bodyPr/>
        <a:lstStyle/>
        <a:p>
          <a:r>
            <a:rPr lang="en-US" dirty="0"/>
            <a:t>Segment-Specific Insights</a:t>
          </a:r>
        </a:p>
      </dgm:t>
    </dgm:pt>
    <dgm:pt modelId="{7E6B7D7B-142F-478F-84A3-6B4FE743787C}" type="parTrans" cxnId="{0B85C466-0360-4DF1-AB0D-7E7CBA0CFEC1}">
      <dgm:prSet/>
      <dgm:spPr/>
      <dgm:t>
        <a:bodyPr/>
        <a:lstStyle/>
        <a:p>
          <a:endParaRPr lang="en-US"/>
        </a:p>
      </dgm:t>
    </dgm:pt>
    <dgm:pt modelId="{F0BB6895-6BCD-400B-9552-66C6FE9CF03D}" type="sibTrans" cxnId="{0B85C466-0360-4DF1-AB0D-7E7CBA0CFEC1}">
      <dgm:prSet/>
      <dgm:spPr/>
      <dgm:t>
        <a:bodyPr/>
        <a:lstStyle/>
        <a:p>
          <a:endParaRPr lang="en-US"/>
        </a:p>
      </dgm:t>
    </dgm:pt>
    <dgm:pt modelId="{EA39DA10-CC2C-41A5-966A-847DB865F300}">
      <dgm:prSet/>
      <dgm:spPr/>
      <dgm:t>
        <a:bodyPr vert="horz"/>
        <a:lstStyle/>
        <a:p>
          <a:r>
            <a:rPr lang="en-US" dirty="0"/>
            <a:t>Income &amp; Expense Analytics</a:t>
          </a:r>
        </a:p>
      </dgm:t>
    </dgm:pt>
    <dgm:pt modelId="{4C9B06E2-25D8-456C-A62F-9DC43052A9CA}" type="parTrans" cxnId="{6235B364-C2A0-4DBD-A426-F04CBA8164CB}">
      <dgm:prSet/>
      <dgm:spPr/>
      <dgm:t>
        <a:bodyPr/>
        <a:lstStyle/>
        <a:p>
          <a:endParaRPr lang="en-US"/>
        </a:p>
      </dgm:t>
    </dgm:pt>
    <dgm:pt modelId="{5638E56E-468E-4983-963E-A9A2A4941886}" type="sibTrans" cxnId="{6235B364-C2A0-4DBD-A426-F04CBA8164CB}">
      <dgm:prSet/>
      <dgm:spPr/>
      <dgm:t>
        <a:bodyPr/>
        <a:lstStyle/>
        <a:p>
          <a:endParaRPr lang="en-US"/>
        </a:p>
      </dgm:t>
    </dgm:pt>
    <dgm:pt modelId="{ADA0BE6E-C37A-4B59-8174-284C50AA820E}">
      <dgm:prSet/>
      <dgm:spPr/>
      <dgm:t>
        <a:bodyPr vert="horz"/>
        <a:lstStyle/>
        <a:p>
          <a:r>
            <a:rPr lang="en-US" dirty="0"/>
            <a:t>Illustration of Spending Habits</a:t>
          </a:r>
        </a:p>
      </dgm:t>
    </dgm:pt>
    <dgm:pt modelId="{14FEAC5A-9DAB-4278-A12C-EA3C99129DBD}" type="parTrans" cxnId="{3730A618-A343-4C0B-B2B8-7EFFE56AFF3F}">
      <dgm:prSet/>
      <dgm:spPr/>
      <dgm:t>
        <a:bodyPr/>
        <a:lstStyle/>
        <a:p>
          <a:endParaRPr lang="en-US"/>
        </a:p>
      </dgm:t>
    </dgm:pt>
    <dgm:pt modelId="{8A94AD9E-F923-4DE1-9C77-5A81801DFDB0}" type="sibTrans" cxnId="{3730A618-A343-4C0B-B2B8-7EFFE56AFF3F}">
      <dgm:prSet/>
      <dgm:spPr/>
      <dgm:t>
        <a:bodyPr/>
        <a:lstStyle/>
        <a:p>
          <a:endParaRPr lang="en-US"/>
        </a:p>
      </dgm:t>
    </dgm:pt>
    <dgm:pt modelId="{1F537568-FA7A-46CC-ADCB-DD8773A33F6C}">
      <dgm:prSet/>
      <dgm:spPr/>
      <dgm:t>
        <a:bodyPr vert="horz"/>
        <a:lstStyle/>
        <a:p>
          <a:r>
            <a:rPr lang="en-US" dirty="0"/>
            <a:t>Mitron Bank Customer Insights Dashboard</a:t>
          </a:r>
        </a:p>
      </dgm:t>
    </dgm:pt>
    <dgm:pt modelId="{3A8D1BD6-D708-4B92-8E9A-CA2AA4C02D26}" type="sibTrans" cxnId="{638ED825-493D-400E-81AE-50620FDF2504}">
      <dgm:prSet/>
      <dgm:spPr/>
      <dgm:t>
        <a:bodyPr/>
        <a:lstStyle/>
        <a:p>
          <a:endParaRPr lang="en-US"/>
        </a:p>
      </dgm:t>
    </dgm:pt>
    <dgm:pt modelId="{018B9A45-409E-4F7C-A7E3-DF38D91232E9}" type="parTrans" cxnId="{638ED825-493D-400E-81AE-50620FDF2504}">
      <dgm:prSet/>
      <dgm:spPr/>
      <dgm:t>
        <a:bodyPr/>
        <a:lstStyle/>
        <a:p>
          <a:endParaRPr lang="en-US"/>
        </a:p>
      </dgm:t>
    </dgm:pt>
    <dgm:pt modelId="{E29A7A9E-D419-4B86-BD54-B737BCF6BF60}">
      <dgm:prSet/>
      <dgm:spPr/>
      <dgm:t>
        <a:bodyPr/>
        <a:lstStyle/>
        <a:p>
          <a:r>
            <a:rPr lang="en-US" dirty="0"/>
            <a:t>Insights on Payment Preference</a:t>
          </a:r>
        </a:p>
      </dgm:t>
    </dgm:pt>
    <dgm:pt modelId="{80F17808-C0B8-42E6-A11A-9397D3998F05}" type="parTrans" cxnId="{10358D2D-CF39-4B32-84B1-8EAC843A4375}">
      <dgm:prSet/>
      <dgm:spPr/>
      <dgm:t>
        <a:bodyPr/>
        <a:lstStyle/>
        <a:p>
          <a:endParaRPr lang="en-US"/>
        </a:p>
      </dgm:t>
    </dgm:pt>
    <dgm:pt modelId="{52F0646B-A7E3-4DB1-B372-2783EB29FEBE}" type="sibTrans" cxnId="{10358D2D-CF39-4B32-84B1-8EAC843A4375}">
      <dgm:prSet/>
      <dgm:spPr/>
      <dgm:t>
        <a:bodyPr/>
        <a:lstStyle/>
        <a:p>
          <a:endParaRPr lang="en-US"/>
        </a:p>
      </dgm:t>
    </dgm:pt>
    <dgm:pt modelId="{8AC23C1A-157B-433A-B143-D1FA9FF72901}" type="pres">
      <dgm:prSet presAssocID="{351A750B-CF8C-45F8-B7DE-6B20039B00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C0BEA-4537-4AD6-B0A4-4A5C3F79EF42}" type="pres">
      <dgm:prSet presAssocID="{1F537568-FA7A-46CC-ADCB-DD8773A33F6C}" presName="hierRoot1" presStyleCnt="0"/>
      <dgm:spPr/>
    </dgm:pt>
    <dgm:pt modelId="{B04E04A8-D027-4B99-B6B2-4F455D46F61C}" type="pres">
      <dgm:prSet presAssocID="{1F537568-FA7A-46CC-ADCB-DD8773A33F6C}" presName="composite" presStyleCnt="0"/>
      <dgm:spPr/>
    </dgm:pt>
    <dgm:pt modelId="{1B6CE6DD-7176-406B-AA6F-B570DB0ECD5A}" type="pres">
      <dgm:prSet presAssocID="{1F537568-FA7A-46CC-ADCB-DD8773A33F6C}" presName="background" presStyleLbl="node0" presStyleIdx="0" presStyleCnt="1"/>
      <dgm:spPr/>
    </dgm:pt>
    <dgm:pt modelId="{E6B51195-6064-4D7B-B2FE-8815132D1921}" type="pres">
      <dgm:prSet presAssocID="{1F537568-FA7A-46CC-ADCB-DD8773A33F6C}" presName="text" presStyleLbl="fgAcc0" presStyleIdx="0" presStyleCnt="1">
        <dgm:presLayoutVars>
          <dgm:chPref val="3"/>
        </dgm:presLayoutVars>
      </dgm:prSet>
      <dgm:spPr/>
    </dgm:pt>
    <dgm:pt modelId="{38201808-3E80-453A-A0C1-0BA70DD32696}" type="pres">
      <dgm:prSet presAssocID="{1F537568-FA7A-46CC-ADCB-DD8773A33F6C}" presName="hierChild2" presStyleCnt="0"/>
      <dgm:spPr/>
    </dgm:pt>
    <dgm:pt modelId="{CDB3871D-FB66-4DC7-B18A-CA4B4F9FC257}" type="pres">
      <dgm:prSet presAssocID="{44F12EF6-F717-4AED-869A-B71DF5FEA515}" presName="Name10" presStyleLbl="parChTrans1D2" presStyleIdx="0" presStyleCnt="2"/>
      <dgm:spPr/>
    </dgm:pt>
    <dgm:pt modelId="{A9B0A5B8-2CEC-4475-9D89-68997F708109}" type="pres">
      <dgm:prSet presAssocID="{CD7DBBCD-D51C-453F-B9BA-E8C97CA82E7C}" presName="hierRoot2" presStyleCnt="0"/>
      <dgm:spPr/>
    </dgm:pt>
    <dgm:pt modelId="{65F0D9F4-6004-4C78-96DB-F39EB51BBE4C}" type="pres">
      <dgm:prSet presAssocID="{CD7DBBCD-D51C-453F-B9BA-E8C97CA82E7C}" presName="composite2" presStyleCnt="0"/>
      <dgm:spPr/>
    </dgm:pt>
    <dgm:pt modelId="{5B765999-416F-4985-963C-15D008E14A4B}" type="pres">
      <dgm:prSet presAssocID="{CD7DBBCD-D51C-453F-B9BA-E8C97CA82E7C}" presName="background2" presStyleLbl="node2" presStyleIdx="0" presStyleCnt="2"/>
      <dgm:spPr/>
    </dgm:pt>
    <dgm:pt modelId="{1B88D685-8A4A-401B-8DC1-E647AE0FD97E}" type="pres">
      <dgm:prSet presAssocID="{CD7DBBCD-D51C-453F-B9BA-E8C97CA82E7C}" presName="text2" presStyleLbl="fgAcc2" presStyleIdx="0" presStyleCnt="2">
        <dgm:presLayoutVars>
          <dgm:chPref val="3"/>
        </dgm:presLayoutVars>
      </dgm:prSet>
      <dgm:spPr/>
    </dgm:pt>
    <dgm:pt modelId="{8E53ACE6-5329-4D31-B912-B623EDA546BB}" type="pres">
      <dgm:prSet presAssocID="{CD7DBBCD-D51C-453F-B9BA-E8C97CA82E7C}" presName="hierChild3" presStyleCnt="0"/>
      <dgm:spPr/>
    </dgm:pt>
    <dgm:pt modelId="{E6E4E666-8C0F-4FFD-B021-E6D71F0F9816}" type="pres">
      <dgm:prSet presAssocID="{1E67605D-7906-459F-BA9A-153F9E558B19}" presName="Name17" presStyleLbl="parChTrans1D3" presStyleIdx="0" presStyleCnt="4"/>
      <dgm:spPr/>
    </dgm:pt>
    <dgm:pt modelId="{3A85A9FE-A241-4D87-9B59-954F8411BC6F}" type="pres">
      <dgm:prSet presAssocID="{079F0133-DACF-47D0-9192-CEB8DA410406}" presName="hierRoot3" presStyleCnt="0"/>
      <dgm:spPr/>
    </dgm:pt>
    <dgm:pt modelId="{6C638912-8BC8-4B8B-B745-ACE276CA3162}" type="pres">
      <dgm:prSet presAssocID="{079F0133-DACF-47D0-9192-CEB8DA410406}" presName="composite3" presStyleCnt="0"/>
      <dgm:spPr/>
    </dgm:pt>
    <dgm:pt modelId="{A0D6F3AD-90A8-48B0-AD78-2FF887F51B67}" type="pres">
      <dgm:prSet presAssocID="{079F0133-DACF-47D0-9192-CEB8DA410406}" presName="background3" presStyleLbl="node3" presStyleIdx="0" presStyleCnt="4"/>
      <dgm:spPr/>
    </dgm:pt>
    <dgm:pt modelId="{A2E16D1F-837B-4B4A-B1F7-3540D011F67A}" type="pres">
      <dgm:prSet presAssocID="{079F0133-DACF-47D0-9192-CEB8DA410406}" presName="text3" presStyleLbl="fgAcc3" presStyleIdx="0" presStyleCnt="4">
        <dgm:presLayoutVars>
          <dgm:chPref val="3"/>
        </dgm:presLayoutVars>
      </dgm:prSet>
      <dgm:spPr/>
    </dgm:pt>
    <dgm:pt modelId="{F70B0283-D6A9-4782-9B25-1176B9806567}" type="pres">
      <dgm:prSet presAssocID="{079F0133-DACF-47D0-9192-CEB8DA410406}" presName="hierChild4" presStyleCnt="0"/>
      <dgm:spPr/>
    </dgm:pt>
    <dgm:pt modelId="{266D0139-28F4-4542-AAF3-CCEBE7C9C196}" type="pres">
      <dgm:prSet presAssocID="{7E6B7D7B-142F-478F-84A3-6B4FE743787C}" presName="Name17" presStyleLbl="parChTrans1D3" presStyleIdx="1" presStyleCnt="4"/>
      <dgm:spPr/>
    </dgm:pt>
    <dgm:pt modelId="{6263FC7E-4573-4DBF-A4D1-70BA61398589}" type="pres">
      <dgm:prSet presAssocID="{1EBA2E3F-AA4C-48ED-90C3-046195434651}" presName="hierRoot3" presStyleCnt="0"/>
      <dgm:spPr/>
    </dgm:pt>
    <dgm:pt modelId="{0E0279A1-BBFF-4285-8BBD-3DADD1C6860E}" type="pres">
      <dgm:prSet presAssocID="{1EBA2E3F-AA4C-48ED-90C3-046195434651}" presName="composite3" presStyleCnt="0"/>
      <dgm:spPr/>
    </dgm:pt>
    <dgm:pt modelId="{B4D39647-2EC3-4990-BE2A-2A68CE7265C4}" type="pres">
      <dgm:prSet presAssocID="{1EBA2E3F-AA4C-48ED-90C3-046195434651}" presName="background3" presStyleLbl="node3" presStyleIdx="1" presStyleCnt="4"/>
      <dgm:spPr/>
    </dgm:pt>
    <dgm:pt modelId="{43758491-9B57-4AC3-BAFA-04D456D944F0}" type="pres">
      <dgm:prSet presAssocID="{1EBA2E3F-AA4C-48ED-90C3-046195434651}" presName="text3" presStyleLbl="fgAcc3" presStyleIdx="1" presStyleCnt="4">
        <dgm:presLayoutVars>
          <dgm:chPref val="3"/>
        </dgm:presLayoutVars>
      </dgm:prSet>
      <dgm:spPr/>
    </dgm:pt>
    <dgm:pt modelId="{6DE2C3D3-A067-4D0E-9001-F580C51F65D8}" type="pres">
      <dgm:prSet presAssocID="{1EBA2E3F-AA4C-48ED-90C3-046195434651}" presName="hierChild4" presStyleCnt="0"/>
      <dgm:spPr/>
    </dgm:pt>
    <dgm:pt modelId="{A1234662-C1DC-45D6-BC1F-15D760268041}" type="pres">
      <dgm:prSet presAssocID="{4C9B06E2-25D8-456C-A62F-9DC43052A9CA}" presName="Name10" presStyleLbl="parChTrans1D2" presStyleIdx="1" presStyleCnt="2"/>
      <dgm:spPr/>
    </dgm:pt>
    <dgm:pt modelId="{6FA5FCEB-14CE-480B-8888-D54A798196E2}" type="pres">
      <dgm:prSet presAssocID="{EA39DA10-CC2C-41A5-966A-847DB865F300}" presName="hierRoot2" presStyleCnt="0"/>
      <dgm:spPr/>
    </dgm:pt>
    <dgm:pt modelId="{D1032744-BF80-4FFC-8D4C-F605C5633497}" type="pres">
      <dgm:prSet presAssocID="{EA39DA10-CC2C-41A5-966A-847DB865F300}" presName="composite2" presStyleCnt="0"/>
      <dgm:spPr/>
    </dgm:pt>
    <dgm:pt modelId="{BB18DDE8-5D20-4DF6-8E13-D46B64C716FC}" type="pres">
      <dgm:prSet presAssocID="{EA39DA10-CC2C-41A5-966A-847DB865F300}" presName="background2" presStyleLbl="node2" presStyleIdx="1" presStyleCnt="2"/>
      <dgm:spPr/>
    </dgm:pt>
    <dgm:pt modelId="{CC71FAA2-4770-4DE0-B562-BA9BCB0FD56B}" type="pres">
      <dgm:prSet presAssocID="{EA39DA10-CC2C-41A5-966A-847DB865F300}" presName="text2" presStyleLbl="fgAcc2" presStyleIdx="1" presStyleCnt="2">
        <dgm:presLayoutVars>
          <dgm:chPref val="3"/>
        </dgm:presLayoutVars>
      </dgm:prSet>
      <dgm:spPr/>
    </dgm:pt>
    <dgm:pt modelId="{96CCA5FC-3EB8-4B08-9D5E-A73C025B9054}" type="pres">
      <dgm:prSet presAssocID="{EA39DA10-CC2C-41A5-966A-847DB865F300}" presName="hierChild3" presStyleCnt="0"/>
      <dgm:spPr/>
    </dgm:pt>
    <dgm:pt modelId="{00E023AC-7174-4B2A-85F4-8C85116217AB}" type="pres">
      <dgm:prSet presAssocID="{14FEAC5A-9DAB-4278-A12C-EA3C99129DBD}" presName="Name17" presStyleLbl="parChTrans1D3" presStyleIdx="2" presStyleCnt="4"/>
      <dgm:spPr/>
    </dgm:pt>
    <dgm:pt modelId="{E9695F6E-262E-4610-B93D-5F41E8732715}" type="pres">
      <dgm:prSet presAssocID="{ADA0BE6E-C37A-4B59-8174-284C50AA820E}" presName="hierRoot3" presStyleCnt="0"/>
      <dgm:spPr/>
    </dgm:pt>
    <dgm:pt modelId="{9797C034-FD0A-4BF5-8257-241ABB2EFEE7}" type="pres">
      <dgm:prSet presAssocID="{ADA0BE6E-C37A-4B59-8174-284C50AA820E}" presName="composite3" presStyleCnt="0"/>
      <dgm:spPr/>
    </dgm:pt>
    <dgm:pt modelId="{86BD3FF1-A63A-40A6-ADC9-3870FACF2A1D}" type="pres">
      <dgm:prSet presAssocID="{ADA0BE6E-C37A-4B59-8174-284C50AA820E}" presName="background3" presStyleLbl="node3" presStyleIdx="2" presStyleCnt="4"/>
      <dgm:spPr/>
    </dgm:pt>
    <dgm:pt modelId="{449E8C9F-A16D-4B3F-B06F-D02E6E56A72B}" type="pres">
      <dgm:prSet presAssocID="{ADA0BE6E-C37A-4B59-8174-284C50AA820E}" presName="text3" presStyleLbl="fgAcc3" presStyleIdx="2" presStyleCnt="4">
        <dgm:presLayoutVars>
          <dgm:chPref val="3"/>
        </dgm:presLayoutVars>
      </dgm:prSet>
      <dgm:spPr/>
    </dgm:pt>
    <dgm:pt modelId="{8B392ABF-A2AC-47B0-BCDB-800E022CA94C}" type="pres">
      <dgm:prSet presAssocID="{ADA0BE6E-C37A-4B59-8174-284C50AA820E}" presName="hierChild4" presStyleCnt="0"/>
      <dgm:spPr/>
    </dgm:pt>
    <dgm:pt modelId="{18CA6D1C-7134-42D2-B46B-10717D1EAC84}" type="pres">
      <dgm:prSet presAssocID="{80F17808-C0B8-42E6-A11A-9397D3998F05}" presName="Name17" presStyleLbl="parChTrans1D3" presStyleIdx="3" presStyleCnt="4"/>
      <dgm:spPr/>
    </dgm:pt>
    <dgm:pt modelId="{B47B1229-9557-483A-B6A4-F9849B8A0354}" type="pres">
      <dgm:prSet presAssocID="{E29A7A9E-D419-4B86-BD54-B737BCF6BF60}" presName="hierRoot3" presStyleCnt="0"/>
      <dgm:spPr/>
    </dgm:pt>
    <dgm:pt modelId="{81C799EE-92D5-4E3D-BF7A-D1CEC1DF312B}" type="pres">
      <dgm:prSet presAssocID="{E29A7A9E-D419-4B86-BD54-B737BCF6BF60}" presName="composite3" presStyleCnt="0"/>
      <dgm:spPr/>
    </dgm:pt>
    <dgm:pt modelId="{1643501A-76A5-43C4-9610-E2BFC927EF09}" type="pres">
      <dgm:prSet presAssocID="{E29A7A9E-D419-4B86-BD54-B737BCF6BF60}" presName="background3" presStyleLbl="node3" presStyleIdx="3" presStyleCnt="4"/>
      <dgm:spPr/>
    </dgm:pt>
    <dgm:pt modelId="{7DE11F7A-007C-468D-93B5-1D7D7E915E9A}" type="pres">
      <dgm:prSet presAssocID="{E29A7A9E-D419-4B86-BD54-B737BCF6BF60}" presName="text3" presStyleLbl="fgAcc3" presStyleIdx="3" presStyleCnt="4">
        <dgm:presLayoutVars>
          <dgm:chPref val="3"/>
        </dgm:presLayoutVars>
      </dgm:prSet>
      <dgm:spPr/>
    </dgm:pt>
    <dgm:pt modelId="{D261AAE7-93EE-4826-87F2-3B9C385E68BD}" type="pres">
      <dgm:prSet presAssocID="{E29A7A9E-D419-4B86-BD54-B737BCF6BF60}" presName="hierChild4" presStyleCnt="0"/>
      <dgm:spPr/>
    </dgm:pt>
  </dgm:ptLst>
  <dgm:cxnLst>
    <dgm:cxn modelId="{F0577109-2613-414D-B4B1-F5048B118E84}" type="presOf" srcId="{14FEAC5A-9DAB-4278-A12C-EA3C99129DBD}" destId="{00E023AC-7174-4B2A-85F4-8C85116217AB}" srcOrd="0" destOrd="0" presId="urn:microsoft.com/office/officeart/2005/8/layout/hierarchy1"/>
    <dgm:cxn modelId="{3730A618-A343-4C0B-B2B8-7EFFE56AFF3F}" srcId="{EA39DA10-CC2C-41A5-966A-847DB865F300}" destId="{ADA0BE6E-C37A-4B59-8174-284C50AA820E}" srcOrd="0" destOrd="0" parTransId="{14FEAC5A-9DAB-4278-A12C-EA3C99129DBD}" sibTransId="{8A94AD9E-F923-4DE1-9C77-5A81801DFDB0}"/>
    <dgm:cxn modelId="{69C1BB1B-93E9-4A75-8545-071BC4B0C76D}" srcId="{1F537568-FA7A-46CC-ADCB-DD8773A33F6C}" destId="{CD7DBBCD-D51C-453F-B9BA-E8C97CA82E7C}" srcOrd="0" destOrd="0" parTransId="{44F12EF6-F717-4AED-869A-B71DF5FEA515}" sibTransId="{9AF6499F-3102-409B-8099-538429388A64}"/>
    <dgm:cxn modelId="{638ED825-493D-400E-81AE-50620FDF2504}" srcId="{351A750B-CF8C-45F8-B7DE-6B20039B0033}" destId="{1F537568-FA7A-46CC-ADCB-DD8773A33F6C}" srcOrd="0" destOrd="0" parTransId="{018B9A45-409E-4F7C-A7E3-DF38D91232E9}" sibTransId="{3A8D1BD6-D708-4B92-8E9A-CA2AA4C02D26}"/>
    <dgm:cxn modelId="{10358D2D-CF39-4B32-84B1-8EAC843A4375}" srcId="{EA39DA10-CC2C-41A5-966A-847DB865F300}" destId="{E29A7A9E-D419-4B86-BD54-B737BCF6BF60}" srcOrd="1" destOrd="0" parTransId="{80F17808-C0B8-42E6-A11A-9397D3998F05}" sibTransId="{52F0646B-A7E3-4DB1-B372-2783EB29FEBE}"/>
    <dgm:cxn modelId="{6235B364-C2A0-4DBD-A426-F04CBA8164CB}" srcId="{1F537568-FA7A-46CC-ADCB-DD8773A33F6C}" destId="{EA39DA10-CC2C-41A5-966A-847DB865F300}" srcOrd="1" destOrd="0" parTransId="{4C9B06E2-25D8-456C-A62F-9DC43052A9CA}" sibTransId="{5638E56E-468E-4983-963E-A9A2A4941886}"/>
    <dgm:cxn modelId="{4078E964-854A-4301-836E-3D1D9B21A0CB}" type="presOf" srcId="{1EBA2E3F-AA4C-48ED-90C3-046195434651}" destId="{43758491-9B57-4AC3-BAFA-04D456D944F0}" srcOrd="0" destOrd="0" presId="urn:microsoft.com/office/officeart/2005/8/layout/hierarchy1"/>
    <dgm:cxn modelId="{0B85C466-0360-4DF1-AB0D-7E7CBA0CFEC1}" srcId="{CD7DBBCD-D51C-453F-B9BA-E8C97CA82E7C}" destId="{1EBA2E3F-AA4C-48ED-90C3-046195434651}" srcOrd="1" destOrd="0" parTransId="{7E6B7D7B-142F-478F-84A3-6B4FE743787C}" sibTransId="{F0BB6895-6BCD-400B-9552-66C6FE9CF03D}"/>
    <dgm:cxn modelId="{6057DF67-6AD8-4283-AC1B-EDB3801685B3}" type="presOf" srcId="{ADA0BE6E-C37A-4B59-8174-284C50AA820E}" destId="{449E8C9F-A16D-4B3F-B06F-D02E6E56A72B}" srcOrd="0" destOrd="0" presId="urn:microsoft.com/office/officeart/2005/8/layout/hierarchy1"/>
    <dgm:cxn modelId="{5AF9634C-AA98-4958-86A5-458B46343B49}" type="presOf" srcId="{4C9B06E2-25D8-456C-A62F-9DC43052A9CA}" destId="{A1234662-C1DC-45D6-BC1F-15D760268041}" srcOrd="0" destOrd="0" presId="urn:microsoft.com/office/officeart/2005/8/layout/hierarchy1"/>
    <dgm:cxn modelId="{5AB8CB6F-4E79-4044-83E8-85CC981BB4EA}" type="presOf" srcId="{EA39DA10-CC2C-41A5-966A-847DB865F300}" destId="{CC71FAA2-4770-4DE0-B562-BA9BCB0FD56B}" srcOrd="0" destOrd="0" presId="urn:microsoft.com/office/officeart/2005/8/layout/hierarchy1"/>
    <dgm:cxn modelId="{9C5C6789-319D-4A44-9F32-D078B98D2E5C}" type="presOf" srcId="{079F0133-DACF-47D0-9192-CEB8DA410406}" destId="{A2E16D1F-837B-4B4A-B1F7-3540D011F67A}" srcOrd="0" destOrd="0" presId="urn:microsoft.com/office/officeart/2005/8/layout/hierarchy1"/>
    <dgm:cxn modelId="{172D4989-B910-4FE8-9E12-673347915DFA}" type="presOf" srcId="{80F17808-C0B8-42E6-A11A-9397D3998F05}" destId="{18CA6D1C-7134-42D2-B46B-10717D1EAC84}" srcOrd="0" destOrd="0" presId="urn:microsoft.com/office/officeart/2005/8/layout/hierarchy1"/>
    <dgm:cxn modelId="{38D8118C-684B-4EE6-9FFF-9EB8D57D9DB2}" type="presOf" srcId="{1F537568-FA7A-46CC-ADCB-DD8773A33F6C}" destId="{E6B51195-6064-4D7B-B2FE-8815132D1921}" srcOrd="0" destOrd="0" presId="urn:microsoft.com/office/officeart/2005/8/layout/hierarchy1"/>
    <dgm:cxn modelId="{AF933C9B-2D96-4A72-82CB-354A088FD166}" type="presOf" srcId="{44F12EF6-F717-4AED-869A-B71DF5FEA515}" destId="{CDB3871D-FB66-4DC7-B18A-CA4B4F9FC257}" srcOrd="0" destOrd="0" presId="urn:microsoft.com/office/officeart/2005/8/layout/hierarchy1"/>
    <dgm:cxn modelId="{7FFC79AE-6809-4192-A82F-C435E145A45C}" type="presOf" srcId="{CD7DBBCD-D51C-453F-B9BA-E8C97CA82E7C}" destId="{1B88D685-8A4A-401B-8DC1-E647AE0FD97E}" srcOrd="0" destOrd="0" presId="urn:microsoft.com/office/officeart/2005/8/layout/hierarchy1"/>
    <dgm:cxn modelId="{87A9E9B2-91F6-4E37-A50B-7EF2490A27FA}" srcId="{CD7DBBCD-D51C-453F-B9BA-E8C97CA82E7C}" destId="{079F0133-DACF-47D0-9192-CEB8DA410406}" srcOrd="0" destOrd="0" parTransId="{1E67605D-7906-459F-BA9A-153F9E558B19}" sibTransId="{378E9A5C-C12D-4C98-9177-12570590CF12}"/>
    <dgm:cxn modelId="{DD8E7DBF-2D91-4F63-A9DB-F57F08F963AA}" type="presOf" srcId="{351A750B-CF8C-45F8-B7DE-6B20039B0033}" destId="{8AC23C1A-157B-433A-B143-D1FA9FF72901}" srcOrd="0" destOrd="0" presId="urn:microsoft.com/office/officeart/2005/8/layout/hierarchy1"/>
    <dgm:cxn modelId="{F80FD6F4-058E-483F-BFA5-AB14C18DFBC7}" type="presOf" srcId="{7E6B7D7B-142F-478F-84A3-6B4FE743787C}" destId="{266D0139-28F4-4542-AAF3-CCEBE7C9C196}" srcOrd="0" destOrd="0" presId="urn:microsoft.com/office/officeart/2005/8/layout/hierarchy1"/>
    <dgm:cxn modelId="{E4E47CFC-858C-4C27-B74B-351602FD1BD7}" type="presOf" srcId="{1E67605D-7906-459F-BA9A-153F9E558B19}" destId="{E6E4E666-8C0F-4FFD-B021-E6D71F0F9816}" srcOrd="0" destOrd="0" presId="urn:microsoft.com/office/officeart/2005/8/layout/hierarchy1"/>
    <dgm:cxn modelId="{F232E1FD-C4F6-4DE5-A6E1-229E11D2861F}" type="presOf" srcId="{E29A7A9E-D419-4B86-BD54-B737BCF6BF60}" destId="{7DE11F7A-007C-468D-93B5-1D7D7E915E9A}" srcOrd="0" destOrd="0" presId="urn:microsoft.com/office/officeart/2005/8/layout/hierarchy1"/>
    <dgm:cxn modelId="{5B3832C2-C82D-4AD6-854B-BE02385C6A23}" type="presParOf" srcId="{8AC23C1A-157B-433A-B143-D1FA9FF72901}" destId="{7D8C0BEA-4537-4AD6-B0A4-4A5C3F79EF42}" srcOrd="0" destOrd="0" presId="urn:microsoft.com/office/officeart/2005/8/layout/hierarchy1"/>
    <dgm:cxn modelId="{2BC2F54D-AAB7-4C60-BBA6-386CAD7C4B85}" type="presParOf" srcId="{7D8C0BEA-4537-4AD6-B0A4-4A5C3F79EF42}" destId="{B04E04A8-D027-4B99-B6B2-4F455D46F61C}" srcOrd="0" destOrd="0" presId="urn:microsoft.com/office/officeart/2005/8/layout/hierarchy1"/>
    <dgm:cxn modelId="{ACD29A99-E000-406C-BB1B-A89B2B6CCDAD}" type="presParOf" srcId="{B04E04A8-D027-4B99-B6B2-4F455D46F61C}" destId="{1B6CE6DD-7176-406B-AA6F-B570DB0ECD5A}" srcOrd="0" destOrd="0" presId="urn:microsoft.com/office/officeart/2005/8/layout/hierarchy1"/>
    <dgm:cxn modelId="{11FFB53B-F67F-448C-A13C-696E61106D6E}" type="presParOf" srcId="{B04E04A8-D027-4B99-B6B2-4F455D46F61C}" destId="{E6B51195-6064-4D7B-B2FE-8815132D1921}" srcOrd="1" destOrd="0" presId="urn:microsoft.com/office/officeart/2005/8/layout/hierarchy1"/>
    <dgm:cxn modelId="{F212AA61-5789-4171-BEC9-B1A9DBB01F6D}" type="presParOf" srcId="{7D8C0BEA-4537-4AD6-B0A4-4A5C3F79EF42}" destId="{38201808-3E80-453A-A0C1-0BA70DD32696}" srcOrd="1" destOrd="0" presId="urn:microsoft.com/office/officeart/2005/8/layout/hierarchy1"/>
    <dgm:cxn modelId="{7989C964-EE68-4F58-9D75-B2607EE160CA}" type="presParOf" srcId="{38201808-3E80-453A-A0C1-0BA70DD32696}" destId="{CDB3871D-FB66-4DC7-B18A-CA4B4F9FC257}" srcOrd="0" destOrd="0" presId="urn:microsoft.com/office/officeart/2005/8/layout/hierarchy1"/>
    <dgm:cxn modelId="{E9F3D910-3826-48B6-9BB5-A1A11B419423}" type="presParOf" srcId="{38201808-3E80-453A-A0C1-0BA70DD32696}" destId="{A9B0A5B8-2CEC-4475-9D89-68997F708109}" srcOrd="1" destOrd="0" presId="urn:microsoft.com/office/officeart/2005/8/layout/hierarchy1"/>
    <dgm:cxn modelId="{322A369E-B666-4B20-8546-E1F5D8A6282C}" type="presParOf" srcId="{A9B0A5B8-2CEC-4475-9D89-68997F708109}" destId="{65F0D9F4-6004-4C78-96DB-F39EB51BBE4C}" srcOrd="0" destOrd="0" presId="urn:microsoft.com/office/officeart/2005/8/layout/hierarchy1"/>
    <dgm:cxn modelId="{AE14BBC4-0C51-433B-B3B8-4E47E40F990F}" type="presParOf" srcId="{65F0D9F4-6004-4C78-96DB-F39EB51BBE4C}" destId="{5B765999-416F-4985-963C-15D008E14A4B}" srcOrd="0" destOrd="0" presId="urn:microsoft.com/office/officeart/2005/8/layout/hierarchy1"/>
    <dgm:cxn modelId="{44E4864A-8819-4006-9B45-28D69B4002C5}" type="presParOf" srcId="{65F0D9F4-6004-4C78-96DB-F39EB51BBE4C}" destId="{1B88D685-8A4A-401B-8DC1-E647AE0FD97E}" srcOrd="1" destOrd="0" presId="urn:microsoft.com/office/officeart/2005/8/layout/hierarchy1"/>
    <dgm:cxn modelId="{7EADDEFD-D264-4081-9E2A-6E8244FF8854}" type="presParOf" srcId="{A9B0A5B8-2CEC-4475-9D89-68997F708109}" destId="{8E53ACE6-5329-4D31-B912-B623EDA546BB}" srcOrd="1" destOrd="0" presId="urn:microsoft.com/office/officeart/2005/8/layout/hierarchy1"/>
    <dgm:cxn modelId="{F9EB461F-5ABF-488E-B1E7-3621F7545C41}" type="presParOf" srcId="{8E53ACE6-5329-4D31-B912-B623EDA546BB}" destId="{E6E4E666-8C0F-4FFD-B021-E6D71F0F9816}" srcOrd="0" destOrd="0" presId="urn:microsoft.com/office/officeart/2005/8/layout/hierarchy1"/>
    <dgm:cxn modelId="{AD85112C-5DB4-495C-92FC-D0F0B9BC0BFB}" type="presParOf" srcId="{8E53ACE6-5329-4D31-B912-B623EDA546BB}" destId="{3A85A9FE-A241-4D87-9B59-954F8411BC6F}" srcOrd="1" destOrd="0" presId="urn:microsoft.com/office/officeart/2005/8/layout/hierarchy1"/>
    <dgm:cxn modelId="{DCDE5F80-6418-4BEA-88F3-9316E6E52669}" type="presParOf" srcId="{3A85A9FE-A241-4D87-9B59-954F8411BC6F}" destId="{6C638912-8BC8-4B8B-B745-ACE276CA3162}" srcOrd="0" destOrd="0" presId="urn:microsoft.com/office/officeart/2005/8/layout/hierarchy1"/>
    <dgm:cxn modelId="{0C57869A-3F41-4F99-BB3E-67F1E3935240}" type="presParOf" srcId="{6C638912-8BC8-4B8B-B745-ACE276CA3162}" destId="{A0D6F3AD-90A8-48B0-AD78-2FF887F51B67}" srcOrd="0" destOrd="0" presId="urn:microsoft.com/office/officeart/2005/8/layout/hierarchy1"/>
    <dgm:cxn modelId="{3EDD7345-6CDC-46DA-8348-B60FCB411608}" type="presParOf" srcId="{6C638912-8BC8-4B8B-B745-ACE276CA3162}" destId="{A2E16D1F-837B-4B4A-B1F7-3540D011F67A}" srcOrd="1" destOrd="0" presId="urn:microsoft.com/office/officeart/2005/8/layout/hierarchy1"/>
    <dgm:cxn modelId="{CDFF4637-2C51-4FD2-98F4-94D9BA13B4E5}" type="presParOf" srcId="{3A85A9FE-A241-4D87-9B59-954F8411BC6F}" destId="{F70B0283-D6A9-4782-9B25-1176B9806567}" srcOrd="1" destOrd="0" presId="urn:microsoft.com/office/officeart/2005/8/layout/hierarchy1"/>
    <dgm:cxn modelId="{5066CB83-0F94-4CE0-ABDC-74DC15758BB4}" type="presParOf" srcId="{8E53ACE6-5329-4D31-B912-B623EDA546BB}" destId="{266D0139-28F4-4542-AAF3-CCEBE7C9C196}" srcOrd="2" destOrd="0" presId="urn:microsoft.com/office/officeart/2005/8/layout/hierarchy1"/>
    <dgm:cxn modelId="{1E9CDAF9-9C97-4862-A228-1799CD5566C3}" type="presParOf" srcId="{8E53ACE6-5329-4D31-B912-B623EDA546BB}" destId="{6263FC7E-4573-4DBF-A4D1-70BA61398589}" srcOrd="3" destOrd="0" presId="urn:microsoft.com/office/officeart/2005/8/layout/hierarchy1"/>
    <dgm:cxn modelId="{1CE0B8C1-7545-42A3-BE37-3AC11F12F10E}" type="presParOf" srcId="{6263FC7E-4573-4DBF-A4D1-70BA61398589}" destId="{0E0279A1-BBFF-4285-8BBD-3DADD1C6860E}" srcOrd="0" destOrd="0" presId="urn:microsoft.com/office/officeart/2005/8/layout/hierarchy1"/>
    <dgm:cxn modelId="{7533DADC-E90E-45BD-9BDE-4F1E9D3E86C2}" type="presParOf" srcId="{0E0279A1-BBFF-4285-8BBD-3DADD1C6860E}" destId="{B4D39647-2EC3-4990-BE2A-2A68CE7265C4}" srcOrd="0" destOrd="0" presId="urn:microsoft.com/office/officeart/2005/8/layout/hierarchy1"/>
    <dgm:cxn modelId="{7A5EBD69-66A7-4066-BAB8-61254623B1FE}" type="presParOf" srcId="{0E0279A1-BBFF-4285-8BBD-3DADD1C6860E}" destId="{43758491-9B57-4AC3-BAFA-04D456D944F0}" srcOrd="1" destOrd="0" presId="urn:microsoft.com/office/officeart/2005/8/layout/hierarchy1"/>
    <dgm:cxn modelId="{F2420A03-F456-4E03-B376-B6927076F374}" type="presParOf" srcId="{6263FC7E-4573-4DBF-A4D1-70BA61398589}" destId="{6DE2C3D3-A067-4D0E-9001-F580C51F65D8}" srcOrd="1" destOrd="0" presId="urn:microsoft.com/office/officeart/2005/8/layout/hierarchy1"/>
    <dgm:cxn modelId="{D80338EE-08D0-429A-8698-FF571F3F3ED6}" type="presParOf" srcId="{38201808-3E80-453A-A0C1-0BA70DD32696}" destId="{A1234662-C1DC-45D6-BC1F-15D760268041}" srcOrd="2" destOrd="0" presId="urn:microsoft.com/office/officeart/2005/8/layout/hierarchy1"/>
    <dgm:cxn modelId="{EB4DB625-A07C-4FAB-B28F-3416D2C9720D}" type="presParOf" srcId="{38201808-3E80-453A-A0C1-0BA70DD32696}" destId="{6FA5FCEB-14CE-480B-8888-D54A798196E2}" srcOrd="3" destOrd="0" presId="urn:microsoft.com/office/officeart/2005/8/layout/hierarchy1"/>
    <dgm:cxn modelId="{64D237DD-0661-4252-B6D4-82BF67FB309D}" type="presParOf" srcId="{6FA5FCEB-14CE-480B-8888-D54A798196E2}" destId="{D1032744-BF80-4FFC-8D4C-F605C5633497}" srcOrd="0" destOrd="0" presId="urn:microsoft.com/office/officeart/2005/8/layout/hierarchy1"/>
    <dgm:cxn modelId="{3E500C81-B37B-4185-9F12-89D86FE04E8F}" type="presParOf" srcId="{D1032744-BF80-4FFC-8D4C-F605C5633497}" destId="{BB18DDE8-5D20-4DF6-8E13-D46B64C716FC}" srcOrd="0" destOrd="0" presId="urn:microsoft.com/office/officeart/2005/8/layout/hierarchy1"/>
    <dgm:cxn modelId="{A778D54E-E98F-4427-8548-9FAB56E97A3E}" type="presParOf" srcId="{D1032744-BF80-4FFC-8D4C-F605C5633497}" destId="{CC71FAA2-4770-4DE0-B562-BA9BCB0FD56B}" srcOrd="1" destOrd="0" presId="urn:microsoft.com/office/officeart/2005/8/layout/hierarchy1"/>
    <dgm:cxn modelId="{4ADC6FB2-25CD-4CB2-A20E-9FBA3929D6C7}" type="presParOf" srcId="{6FA5FCEB-14CE-480B-8888-D54A798196E2}" destId="{96CCA5FC-3EB8-4B08-9D5E-A73C025B9054}" srcOrd="1" destOrd="0" presId="urn:microsoft.com/office/officeart/2005/8/layout/hierarchy1"/>
    <dgm:cxn modelId="{E66C2873-FDD0-496D-8935-D62A3856275F}" type="presParOf" srcId="{96CCA5FC-3EB8-4B08-9D5E-A73C025B9054}" destId="{00E023AC-7174-4B2A-85F4-8C85116217AB}" srcOrd="0" destOrd="0" presId="urn:microsoft.com/office/officeart/2005/8/layout/hierarchy1"/>
    <dgm:cxn modelId="{EB7EC485-6C43-4EE3-A57F-0BD2B6A6C3C6}" type="presParOf" srcId="{96CCA5FC-3EB8-4B08-9D5E-A73C025B9054}" destId="{E9695F6E-262E-4610-B93D-5F41E8732715}" srcOrd="1" destOrd="0" presId="urn:microsoft.com/office/officeart/2005/8/layout/hierarchy1"/>
    <dgm:cxn modelId="{74ADC8C7-6609-4E31-9455-4E79F188B197}" type="presParOf" srcId="{E9695F6E-262E-4610-B93D-5F41E8732715}" destId="{9797C034-FD0A-4BF5-8257-241ABB2EFEE7}" srcOrd="0" destOrd="0" presId="urn:microsoft.com/office/officeart/2005/8/layout/hierarchy1"/>
    <dgm:cxn modelId="{C00337CB-A8A4-4111-B0FD-E35B36EAD7E4}" type="presParOf" srcId="{9797C034-FD0A-4BF5-8257-241ABB2EFEE7}" destId="{86BD3FF1-A63A-40A6-ADC9-3870FACF2A1D}" srcOrd="0" destOrd="0" presId="urn:microsoft.com/office/officeart/2005/8/layout/hierarchy1"/>
    <dgm:cxn modelId="{33A098A2-B11D-407F-8C30-F3F9D01C5538}" type="presParOf" srcId="{9797C034-FD0A-4BF5-8257-241ABB2EFEE7}" destId="{449E8C9F-A16D-4B3F-B06F-D02E6E56A72B}" srcOrd="1" destOrd="0" presId="urn:microsoft.com/office/officeart/2005/8/layout/hierarchy1"/>
    <dgm:cxn modelId="{7AB6535B-1EF2-49EE-A12C-158FE714B326}" type="presParOf" srcId="{E9695F6E-262E-4610-B93D-5F41E8732715}" destId="{8B392ABF-A2AC-47B0-BCDB-800E022CA94C}" srcOrd="1" destOrd="0" presId="urn:microsoft.com/office/officeart/2005/8/layout/hierarchy1"/>
    <dgm:cxn modelId="{5377155F-0B1B-431D-B29C-317A9ABE68D0}" type="presParOf" srcId="{96CCA5FC-3EB8-4B08-9D5E-A73C025B9054}" destId="{18CA6D1C-7134-42D2-B46B-10717D1EAC84}" srcOrd="2" destOrd="0" presId="urn:microsoft.com/office/officeart/2005/8/layout/hierarchy1"/>
    <dgm:cxn modelId="{EFDBEE2A-08C5-47CD-AFA6-BCB1194E5D73}" type="presParOf" srcId="{96CCA5FC-3EB8-4B08-9D5E-A73C025B9054}" destId="{B47B1229-9557-483A-B6A4-F9849B8A0354}" srcOrd="3" destOrd="0" presId="urn:microsoft.com/office/officeart/2005/8/layout/hierarchy1"/>
    <dgm:cxn modelId="{54AB6126-70FF-413C-B1AC-1165556EB190}" type="presParOf" srcId="{B47B1229-9557-483A-B6A4-F9849B8A0354}" destId="{81C799EE-92D5-4E3D-BF7A-D1CEC1DF312B}" srcOrd="0" destOrd="0" presId="urn:microsoft.com/office/officeart/2005/8/layout/hierarchy1"/>
    <dgm:cxn modelId="{D0690B7F-615F-4250-8B0C-AB245B94F680}" type="presParOf" srcId="{81C799EE-92D5-4E3D-BF7A-D1CEC1DF312B}" destId="{1643501A-76A5-43C4-9610-E2BFC927EF09}" srcOrd="0" destOrd="0" presId="urn:microsoft.com/office/officeart/2005/8/layout/hierarchy1"/>
    <dgm:cxn modelId="{FD4A2F60-95B1-4209-8127-7F4C5EA37F1B}" type="presParOf" srcId="{81C799EE-92D5-4E3D-BF7A-D1CEC1DF312B}" destId="{7DE11F7A-007C-468D-93B5-1D7D7E915E9A}" srcOrd="1" destOrd="0" presId="urn:microsoft.com/office/officeart/2005/8/layout/hierarchy1"/>
    <dgm:cxn modelId="{0E87A571-806B-4D78-A54E-4377D3997D97}" type="presParOf" srcId="{B47B1229-9557-483A-B6A4-F9849B8A0354}" destId="{D261AAE7-93EE-4826-87F2-3B9C385E68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1A750B-CF8C-45F8-B7DE-6B20039B003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DBBCD-D51C-453F-B9BA-E8C97CA82E7C}">
      <dgm:prSet/>
      <dgm:spPr/>
      <dgm:t>
        <a:bodyPr vert="horz"/>
        <a:lstStyle/>
        <a:p>
          <a:r>
            <a:rPr lang="en-US" dirty="0" err="1"/>
            <a:t>dim_customers</a:t>
          </a:r>
          <a:endParaRPr lang="en-US" dirty="0"/>
        </a:p>
      </dgm:t>
    </dgm:pt>
    <dgm:pt modelId="{44F12EF6-F717-4AED-869A-B71DF5FEA515}" type="parTrans" cxnId="{69C1BB1B-93E9-4A75-8545-071BC4B0C76D}">
      <dgm:prSet/>
      <dgm:spPr/>
      <dgm:t>
        <a:bodyPr/>
        <a:lstStyle/>
        <a:p>
          <a:endParaRPr lang="en-US"/>
        </a:p>
      </dgm:t>
    </dgm:pt>
    <dgm:pt modelId="{9AF6499F-3102-409B-8099-538429388A64}" type="sibTrans" cxnId="{69C1BB1B-93E9-4A75-8545-071BC4B0C76D}">
      <dgm:prSet/>
      <dgm:spPr/>
      <dgm:t>
        <a:bodyPr/>
        <a:lstStyle/>
        <a:p>
          <a:endParaRPr lang="en-US"/>
        </a:p>
      </dgm:t>
    </dgm:pt>
    <dgm:pt modelId="{1EBA2E3F-AA4C-48ED-90C3-046195434651}">
      <dgm:prSet/>
      <dgm:spPr/>
      <dgm:t>
        <a:bodyPr/>
        <a:lstStyle/>
        <a:p>
          <a:r>
            <a:rPr lang="en-US" dirty="0"/>
            <a:t>gender</a:t>
          </a:r>
        </a:p>
      </dgm:t>
    </dgm:pt>
    <dgm:pt modelId="{7E6B7D7B-142F-478F-84A3-6B4FE743787C}" type="parTrans" cxnId="{0B85C466-0360-4DF1-AB0D-7E7CBA0CFEC1}">
      <dgm:prSet/>
      <dgm:spPr/>
      <dgm:t>
        <a:bodyPr/>
        <a:lstStyle/>
        <a:p>
          <a:endParaRPr lang="en-US"/>
        </a:p>
      </dgm:t>
    </dgm:pt>
    <dgm:pt modelId="{F0BB6895-6BCD-400B-9552-66C6FE9CF03D}" type="sibTrans" cxnId="{0B85C466-0360-4DF1-AB0D-7E7CBA0CFEC1}">
      <dgm:prSet/>
      <dgm:spPr/>
      <dgm:t>
        <a:bodyPr/>
        <a:lstStyle/>
        <a:p>
          <a:endParaRPr lang="en-US"/>
        </a:p>
      </dgm:t>
    </dgm:pt>
    <dgm:pt modelId="{EA39DA10-CC2C-41A5-966A-847DB865F300}">
      <dgm:prSet/>
      <dgm:spPr/>
      <dgm:t>
        <a:bodyPr vert="horz"/>
        <a:lstStyle/>
        <a:p>
          <a:r>
            <a:rPr lang="en-US" dirty="0" err="1"/>
            <a:t>fact_spends</a:t>
          </a:r>
          <a:endParaRPr lang="en-US" dirty="0"/>
        </a:p>
      </dgm:t>
    </dgm:pt>
    <dgm:pt modelId="{4C9B06E2-25D8-456C-A62F-9DC43052A9CA}" type="parTrans" cxnId="{6235B364-C2A0-4DBD-A426-F04CBA8164CB}">
      <dgm:prSet/>
      <dgm:spPr/>
      <dgm:t>
        <a:bodyPr/>
        <a:lstStyle/>
        <a:p>
          <a:endParaRPr lang="en-US"/>
        </a:p>
      </dgm:t>
    </dgm:pt>
    <dgm:pt modelId="{5638E56E-468E-4983-963E-A9A2A4941886}" type="sibTrans" cxnId="{6235B364-C2A0-4DBD-A426-F04CBA8164CB}">
      <dgm:prSet/>
      <dgm:spPr/>
      <dgm:t>
        <a:bodyPr/>
        <a:lstStyle/>
        <a:p>
          <a:endParaRPr lang="en-US"/>
        </a:p>
      </dgm:t>
    </dgm:pt>
    <dgm:pt modelId="{ADA0BE6E-C37A-4B59-8174-284C50AA820E}">
      <dgm:prSet/>
      <dgm:spPr/>
      <dgm:t>
        <a:bodyPr vert="horz"/>
        <a:lstStyle/>
        <a:p>
          <a:r>
            <a:rPr lang="en-US" dirty="0" err="1"/>
            <a:t>customer_id</a:t>
          </a:r>
          <a:endParaRPr lang="en-US" dirty="0"/>
        </a:p>
      </dgm:t>
    </dgm:pt>
    <dgm:pt modelId="{14FEAC5A-9DAB-4278-A12C-EA3C99129DBD}" type="parTrans" cxnId="{3730A618-A343-4C0B-B2B8-7EFFE56AFF3F}">
      <dgm:prSet/>
      <dgm:spPr/>
      <dgm:t>
        <a:bodyPr/>
        <a:lstStyle/>
        <a:p>
          <a:endParaRPr lang="en-US"/>
        </a:p>
      </dgm:t>
    </dgm:pt>
    <dgm:pt modelId="{8A94AD9E-F923-4DE1-9C77-5A81801DFDB0}" type="sibTrans" cxnId="{3730A618-A343-4C0B-B2B8-7EFFE56AFF3F}">
      <dgm:prSet/>
      <dgm:spPr/>
      <dgm:t>
        <a:bodyPr/>
        <a:lstStyle/>
        <a:p>
          <a:endParaRPr lang="en-US"/>
        </a:p>
      </dgm:t>
    </dgm:pt>
    <dgm:pt modelId="{1F537568-FA7A-46CC-ADCB-DD8773A33F6C}">
      <dgm:prSet/>
      <dgm:spPr/>
      <dgm:t>
        <a:bodyPr vert="horz"/>
        <a:lstStyle/>
        <a:p>
          <a:r>
            <a:rPr lang="en-US" dirty="0"/>
            <a:t>Data Tables</a:t>
          </a:r>
        </a:p>
      </dgm:t>
    </dgm:pt>
    <dgm:pt modelId="{3A8D1BD6-D708-4B92-8E9A-CA2AA4C02D26}" type="sibTrans" cxnId="{638ED825-493D-400E-81AE-50620FDF2504}">
      <dgm:prSet/>
      <dgm:spPr/>
      <dgm:t>
        <a:bodyPr/>
        <a:lstStyle/>
        <a:p>
          <a:endParaRPr lang="en-US"/>
        </a:p>
      </dgm:t>
    </dgm:pt>
    <dgm:pt modelId="{018B9A45-409E-4F7C-A7E3-DF38D91232E9}" type="parTrans" cxnId="{638ED825-493D-400E-81AE-50620FDF2504}">
      <dgm:prSet/>
      <dgm:spPr/>
      <dgm:t>
        <a:bodyPr/>
        <a:lstStyle/>
        <a:p>
          <a:endParaRPr lang="en-US"/>
        </a:p>
      </dgm:t>
    </dgm:pt>
    <dgm:pt modelId="{E29A7A9E-D419-4B86-BD54-B737BCF6BF60}">
      <dgm:prSet/>
      <dgm:spPr/>
      <dgm:t>
        <a:bodyPr/>
        <a:lstStyle/>
        <a:p>
          <a:r>
            <a:rPr lang="en-US" dirty="0"/>
            <a:t>spends</a:t>
          </a:r>
        </a:p>
      </dgm:t>
    </dgm:pt>
    <dgm:pt modelId="{80F17808-C0B8-42E6-A11A-9397D3998F05}" type="parTrans" cxnId="{10358D2D-CF39-4B32-84B1-8EAC843A4375}">
      <dgm:prSet/>
      <dgm:spPr/>
      <dgm:t>
        <a:bodyPr/>
        <a:lstStyle/>
        <a:p>
          <a:endParaRPr lang="en-US"/>
        </a:p>
      </dgm:t>
    </dgm:pt>
    <dgm:pt modelId="{52F0646B-A7E3-4DB1-B372-2783EB29FEBE}" type="sibTrans" cxnId="{10358D2D-CF39-4B32-84B1-8EAC843A4375}">
      <dgm:prSet/>
      <dgm:spPr/>
      <dgm:t>
        <a:bodyPr/>
        <a:lstStyle/>
        <a:p>
          <a:endParaRPr lang="en-US"/>
        </a:p>
      </dgm:t>
    </dgm:pt>
    <dgm:pt modelId="{E3906004-B6E4-41F6-8385-DD3E91091305}">
      <dgm:prSet/>
      <dgm:spPr/>
      <dgm:t>
        <a:bodyPr/>
        <a:lstStyle/>
        <a:p>
          <a:r>
            <a:rPr lang="en-US" dirty="0" err="1"/>
            <a:t>age_group</a:t>
          </a:r>
          <a:endParaRPr lang="en-US" dirty="0"/>
        </a:p>
      </dgm:t>
    </dgm:pt>
    <dgm:pt modelId="{412BFAE9-1C46-460A-84F4-6F29985C0268}" type="parTrans" cxnId="{A692241C-B0A8-49EA-9AA5-EEFEB801538F}">
      <dgm:prSet/>
      <dgm:spPr/>
      <dgm:t>
        <a:bodyPr/>
        <a:lstStyle/>
        <a:p>
          <a:endParaRPr lang="en-US"/>
        </a:p>
      </dgm:t>
    </dgm:pt>
    <dgm:pt modelId="{4FF080BA-9C9E-4070-AE65-08186A23D256}" type="sibTrans" cxnId="{A692241C-B0A8-49EA-9AA5-EEFEB801538F}">
      <dgm:prSet/>
      <dgm:spPr/>
      <dgm:t>
        <a:bodyPr/>
        <a:lstStyle/>
        <a:p>
          <a:endParaRPr lang="en-US"/>
        </a:p>
      </dgm:t>
    </dgm:pt>
    <dgm:pt modelId="{9867915B-B3C0-4382-B008-73B1A9105637}">
      <dgm:prSet/>
      <dgm:spPr/>
      <dgm:t>
        <a:bodyPr/>
        <a:lstStyle/>
        <a:p>
          <a:r>
            <a:rPr lang="en-US" dirty="0" err="1"/>
            <a:t>marital_status</a:t>
          </a:r>
          <a:endParaRPr lang="en-US" dirty="0"/>
        </a:p>
      </dgm:t>
    </dgm:pt>
    <dgm:pt modelId="{896980BC-0C2C-4859-9F34-B43158D939CA}" type="parTrans" cxnId="{35445E79-563C-4133-A61B-4AEDE757CFFC}">
      <dgm:prSet/>
      <dgm:spPr/>
      <dgm:t>
        <a:bodyPr/>
        <a:lstStyle/>
        <a:p>
          <a:endParaRPr lang="en-US"/>
        </a:p>
      </dgm:t>
    </dgm:pt>
    <dgm:pt modelId="{19973C21-E52E-4E3A-88C0-3598FC22C468}" type="sibTrans" cxnId="{35445E79-563C-4133-A61B-4AEDE757CFFC}">
      <dgm:prSet/>
      <dgm:spPr/>
      <dgm:t>
        <a:bodyPr/>
        <a:lstStyle/>
        <a:p>
          <a:endParaRPr lang="en-US"/>
        </a:p>
      </dgm:t>
    </dgm:pt>
    <dgm:pt modelId="{9609BA94-0383-4211-A72A-6747A4195F12}">
      <dgm:prSet/>
      <dgm:spPr/>
      <dgm:t>
        <a:bodyPr/>
        <a:lstStyle/>
        <a:p>
          <a:r>
            <a:rPr lang="en-US" dirty="0"/>
            <a:t>City</a:t>
          </a:r>
        </a:p>
      </dgm:t>
    </dgm:pt>
    <dgm:pt modelId="{B5C749B4-EC94-4EEB-9C36-436C8EF6990E}" type="parTrans" cxnId="{9DEEE152-0101-4513-BA6C-B5D69D47B800}">
      <dgm:prSet/>
      <dgm:spPr/>
      <dgm:t>
        <a:bodyPr/>
        <a:lstStyle/>
        <a:p>
          <a:endParaRPr lang="en-US"/>
        </a:p>
      </dgm:t>
    </dgm:pt>
    <dgm:pt modelId="{3761B2C8-C73B-4904-84A4-B177F56958A6}" type="sibTrans" cxnId="{9DEEE152-0101-4513-BA6C-B5D69D47B800}">
      <dgm:prSet/>
      <dgm:spPr/>
      <dgm:t>
        <a:bodyPr/>
        <a:lstStyle/>
        <a:p>
          <a:endParaRPr lang="en-US"/>
        </a:p>
      </dgm:t>
    </dgm:pt>
    <dgm:pt modelId="{68D658BD-6858-42DC-BF62-0DFAC811CDC0}">
      <dgm:prSet/>
      <dgm:spPr/>
      <dgm:t>
        <a:bodyPr vert="horz"/>
        <a:lstStyle/>
        <a:p>
          <a:r>
            <a:rPr lang="en-US" dirty="0"/>
            <a:t>month</a:t>
          </a:r>
        </a:p>
      </dgm:t>
    </dgm:pt>
    <dgm:pt modelId="{C3F87827-8045-40C0-9F4F-DCDB2E926F07}" type="parTrans" cxnId="{649B4BF4-53F5-421B-958F-C26F7687948E}">
      <dgm:prSet/>
      <dgm:spPr/>
      <dgm:t>
        <a:bodyPr/>
        <a:lstStyle/>
        <a:p>
          <a:endParaRPr lang="en-US"/>
        </a:p>
      </dgm:t>
    </dgm:pt>
    <dgm:pt modelId="{1776D956-FE0A-42AF-A26C-A253182F8A85}" type="sibTrans" cxnId="{649B4BF4-53F5-421B-958F-C26F7687948E}">
      <dgm:prSet/>
      <dgm:spPr/>
      <dgm:t>
        <a:bodyPr/>
        <a:lstStyle/>
        <a:p>
          <a:endParaRPr lang="en-US"/>
        </a:p>
      </dgm:t>
    </dgm:pt>
    <dgm:pt modelId="{8A83482C-5ECA-4B6A-8199-EE08EC6A6439}">
      <dgm:prSet/>
      <dgm:spPr/>
      <dgm:t>
        <a:bodyPr vert="horz"/>
        <a:lstStyle/>
        <a:p>
          <a:r>
            <a:rPr lang="en-US" dirty="0"/>
            <a:t>category</a:t>
          </a:r>
        </a:p>
      </dgm:t>
    </dgm:pt>
    <dgm:pt modelId="{D0E7CB43-1070-4757-A363-400A7B8F9BD2}" type="parTrans" cxnId="{50306B12-6598-4CC8-B265-143CC0C3D631}">
      <dgm:prSet/>
      <dgm:spPr/>
      <dgm:t>
        <a:bodyPr/>
        <a:lstStyle/>
        <a:p>
          <a:endParaRPr lang="en-US"/>
        </a:p>
      </dgm:t>
    </dgm:pt>
    <dgm:pt modelId="{34462673-E44E-4695-AEE9-749C27A8AEFF}" type="sibTrans" cxnId="{50306B12-6598-4CC8-B265-143CC0C3D631}">
      <dgm:prSet/>
      <dgm:spPr/>
      <dgm:t>
        <a:bodyPr/>
        <a:lstStyle/>
        <a:p>
          <a:endParaRPr lang="en-US"/>
        </a:p>
      </dgm:t>
    </dgm:pt>
    <dgm:pt modelId="{019C0B90-6ED4-4132-8C8F-1ED207DA90AE}">
      <dgm:prSet/>
      <dgm:spPr/>
      <dgm:t>
        <a:bodyPr vert="horz"/>
        <a:lstStyle/>
        <a:p>
          <a:r>
            <a:rPr lang="en-US" dirty="0" err="1"/>
            <a:t>payment_type</a:t>
          </a:r>
          <a:endParaRPr lang="en-US" dirty="0"/>
        </a:p>
      </dgm:t>
    </dgm:pt>
    <dgm:pt modelId="{E622FD98-0E44-47C0-B224-51F9DF519C1D}" type="parTrans" cxnId="{5751628C-53BD-4868-9658-54692061230B}">
      <dgm:prSet/>
      <dgm:spPr/>
      <dgm:t>
        <a:bodyPr/>
        <a:lstStyle/>
        <a:p>
          <a:endParaRPr lang="en-US"/>
        </a:p>
      </dgm:t>
    </dgm:pt>
    <dgm:pt modelId="{4D856C2C-5E28-42EC-A989-1D0CF57C60EE}" type="sibTrans" cxnId="{5751628C-53BD-4868-9658-54692061230B}">
      <dgm:prSet/>
      <dgm:spPr/>
      <dgm:t>
        <a:bodyPr/>
        <a:lstStyle/>
        <a:p>
          <a:endParaRPr lang="en-US"/>
        </a:p>
      </dgm:t>
    </dgm:pt>
    <dgm:pt modelId="{24F39961-FD33-48C5-A4F4-8986E80DE45E}">
      <dgm:prSet/>
      <dgm:spPr/>
      <dgm:t>
        <a:bodyPr/>
        <a:lstStyle/>
        <a:p>
          <a:r>
            <a:rPr lang="en-US" dirty="0"/>
            <a:t>Occupation</a:t>
          </a:r>
        </a:p>
      </dgm:t>
    </dgm:pt>
    <dgm:pt modelId="{0B6B0106-9806-4565-B5EB-DA77C3975319}" type="parTrans" cxnId="{77985C3B-71C4-4734-BAA6-B97506F04AB4}">
      <dgm:prSet/>
      <dgm:spPr/>
      <dgm:t>
        <a:bodyPr/>
        <a:lstStyle/>
        <a:p>
          <a:endParaRPr lang="en-US"/>
        </a:p>
      </dgm:t>
    </dgm:pt>
    <dgm:pt modelId="{016D0FFE-80E0-464A-8727-A0A07C296868}" type="sibTrans" cxnId="{77985C3B-71C4-4734-BAA6-B97506F04AB4}">
      <dgm:prSet/>
      <dgm:spPr/>
      <dgm:t>
        <a:bodyPr/>
        <a:lstStyle/>
        <a:p>
          <a:endParaRPr lang="en-US"/>
        </a:p>
      </dgm:t>
    </dgm:pt>
    <dgm:pt modelId="{449FCAA5-B85B-4054-B969-B2EB46FB5F53}">
      <dgm:prSet/>
      <dgm:spPr/>
      <dgm:t>
        <a:bodyPr/>
        <a:lstStyle/>
        <a:p>
          <a:r>
            <a:rPr lang="en-US" dirty="0" err="1"/>
            <a:t>average_income</a:t>
          </a:r>
          <a:endParaRPr lang="en-US" dirty="0"/>
        </a:p>
      </dgm:t>
    </dgm:pt>
    <dgm:pt modelId="{3CF04DBF-4913-42FF-A9F9-3446EA0A1C85}" type="parTrans" cxnId="{C595DDB8-0408-4AF4-A7E9-E96207ADF7B9}">
      <dgm:prSet/>
      <dgm:spPr/>
      <dgm:t>
        <a:bodyPr/>
        <a:lstStyle/>
        <a:p>
          <a:endParaRPr lang="en-US"/>
        </a:p>
      </dgm:t>
    </dgm:pt>
    <dgm:pt modelId="{7CF14651-CD6E-4B23-8427-0BBF2C71B96E}" type="sibTrans" cxnId="{C595DDB8-0408-4AF4-A7E9-E96207ADF7B9}">
      <dgm:prSet/>
      <dgm:spPr/>
      <dgm:t>
        <a:bodyPr/>
        <a:lstStyle/>
        <a:p>
          <a:endParaRPr lang="en-US"/>
        </a:p>
      </dgm:t>
    </dgm:pt>
    <dgm:pt modelId="{079F0133-DACF-47D0-9192-CEB8DA410406}">
      <dgm:prSet/>
      <dgm:spPr/>
      <dgm:t>
        <a:bodyPr/>
        <a:lstStyle/>
        <a:p>
          <a:r>
            <a:rPr lang="en-US" dirty="0" err="1"/>
            <a:t>customer_id</a:t>
          </a:r>
          <a:endParaRPr lang="en-US" dirty="0"/>
        </a:p>
      </dgm:t>
    </dgm:pt>
    <dgm:pt modelId="{378E9A5C-C12D-4C98-9177-12570590CF12}" type="sibTrans" cxnId="{87A9E9B2-91F6-4E37-A50B-7EF2490A27FA}">
      <dgm:prSet/>
      <dgm:spPr/>
      <dgm:t>
        <a:bodyPr/>
        <a:lstStyle/>
        <a:p>
          <a:endParaRPr lang="en-US"/>
        </a:p>
      </dgm:t>
    </dgm:pt>
    <dgm:pt modelId="{1E67605D-7906-459F-BA9A-153F9E558B19}" type="parTrans" cxnId="{87A9E9B2-91F6-4E37-A50B-7EF2490A27FA}">
      <dgm:prSet/>
      <dgm:spPr/>
      <dgm:t>
        <a:bodyPr/>
        <a:lstStyle/>
        <a:p>
          <a:endParaRPr lang="en-US"/>
        </a:p>
      </dgm:t>
    </dgm:pt>
    <dgm:pt modelId="{01973425-46E6-464C-8FEE-4ED9389368D9}" type="pres">
      <dgm:prSet presAssocID="{351A750B-CF8C-45F8-B7DE-6B20039B00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CCA0B4-A07A-4F29-B01B-2162BC7BBC3A}" type="pres">
      <dgm:prSet presAssocID="{1F537568-FA7A-46CC-ADCB-DD8773A33F6C}" presName="root" presStyleCnt="0"/>
      <dgm:spPr/>
    </dgm:pt>
    <dgm:pt modelId="{EE5DCE41-6D21-4D61-A72B-C44EF8DD3EFD}" type="pres">
      <dgm:prSet presAssocID="{1F537568-FA7A-46CC-ADCB-DD8773A33F6C}" presName="rootComposite" presStyleCnt="0"/>
      <dgm:spPr/>
    </dgm:pt>
    <dgm:pt modelId="{18450D65-D3AD-43AD-9097-EC837392CC0F}" type="pres">
      <dgm:prSet presAssocID="{1F537568-FA7A-46CC-ADCB-DD8773A33F6C}" presName="rootText" presStyleLbl="node1" presStyleIdx="0" presStyleCnt="1" custScaleY="64312"/>
      <dgm:spPr/>
    </dgm:pt>
    <dgm:pt modelId="{C17F4799-7E44-4606-8D92-F8550F585782}" type="pres">
      <dgm:prSet presAssocID="{1F537568-FA7A-46CC-ADCB-DD8773A33F6C}" presName="rootConnector" presStyleLbl="node1" presStyleIdx="0" presStyleCnt="1"/>
      <dgm:spPr/>
    </dgm:pt>
    <dgm:pt modelId="{8CBB8CFA-92D8-447F-B789-806C7EFD0E30}" type="pres">
      <dgm:prSet presAssocID="{1F537568-FA7A-46CC-ADCB-DD8773A33F6C}" presName="childShape" presStyleCnt="0"/>
      <dgm:spPr/>
    </dgm:pt>
    <dgm:pt modelId="{95CF7D13-70E6-4D44-B716-C18AA6AB984F}" type="pres">
      <dgm:prSet presAssocID="{44F12EF6-F717-4AED-869A-B71DF5FEA515}" presName="Name13" presStyleLbl="parChTrans1D2" presStyleIdx="0" presStyleCnt="2"/>
      <dgm:spPr/>
    </dgm:pt>
    <dgm:pt modelId="{6C7DF40F-8B6B-4794-8A1F-B22D25F79673}" type="pres">
      <dgm:prSet presAssocID="{CD7DBBCD-D51C-453F-B9BA-E8C97CA82E7C}" presName="childText" presStyleLbl="bgAcc1" presStyleIdx="0" presStyleCnt="2">
        <dgm:presLayoutVars>
          <dgm:bulletEnabled val="1"/>
        </dgm:presLayoutVars>
      </dgm:prSet>
      <dgm:spPr/>
    </dgm:pt>
    <dgm:pt modelId="{69BE62F5-C171-43C8-BB57-83D362F76C91}" type="pres">
      <dgm:prSet presAssocID="{4C9B06E2-25D8-456C-A62F-9DC43052A9CA}" presName="Name13" presStyleLbl="parChTrans1D2" presStyleIdx="1" presStyleCnt="2"/>
      <dgm:spPr/>
    </dgm:pt>
    <dgm:pt modelId="{5E043ECF-B502-4127-8D7F-D6CF125D4379}" type="pres">
      <dgm:prSet presAssocID="{EA39DA10-CC2C-41A5-966A-847DB865F30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5741A07-3BCE-4A4A-A850-5641827BEAE1}" type="presOf" srcId="{4C9B06E2-25D8-456C-A62F-9DC43052A9CA}" destId="{69BE62F5-C171-43C8-BB57-83D362F76C91}" srcOrd="0" destOrd="0" presId="urn:microsoft.com/office/officeart/2005/8/layout/hierarchy3"/>
    <dgm:cxn modelId="{50306B12-6598-4CC8-B265-143CC0C3D631}" srcId="{EA39DA10-CC2C-41A5-966A-847DB865F300}" destId="{8A83482C-5ECA-4B6A-8199-EE08EC6A6439}" srcOrd="2" destOrd="0" parTransId="{D0E7CB43-1070-4757-A363-400A7B8F9BD2}" sibTransId="{34462673-E44E-4695-AEE9-749C27A8AEFF}"/>
    <dgm:cxn modelId="{3730A618-A343-4C0B-B2B8-7EFFE56AFF3F}" srcId="{EA39DA10-CC2C-41A5-966A-847DB865F300}" destId="{ADA0BE6E-C37A-4B59-8174-284C50AA820E}" srcOrd="0" destOrd="0" parTransId="{14FEAC5A-9DAB-4278-A12C-EA3C99129DBD}" sibTransId="{8A94AD9E-F923-4DE1-9C77-5A81801DFDB0}"/>
    <dgm:cxn modelId="{69C1BB1B-93E9-4A75-8545-071BC4B0C76D}" srcId="{1F537568-FA7A-46CC-ADCB-DD8773A33F6C}" destId="{CD7DBBCD-D51C-453F-B9BA-E8C97CA82E7C}" srcOrd="0" destOrd="0" parTransId="{44F12EF6-F717-4AED-869A-B71DF5FEA515}" sibTransId="{9AF6499F-3102-409B-8099-538429388A64}"/>
    <dgm:cxn modelId="{A692241C-B0A8-49EA-9AA5-EEFEB801538F}" srcId="{CD7DBBCD-D51C-453F-B9BA-E8C97CA82E7C}" destId="{E3906004-B6E4-41F6-8385-DD3E91091305}" srcOrd="2" destOrd="0" parTransId="{412BFAE9-1C46-460A-84F4-6F29985C0268}" sibTransId="{4FF080BA-9C9E-4070-AE65-08186A23D256}"/>
    <dgm:cxn modelId="{D50BDF24-6FC5-44E7-845E-AADEB7C7CCFB}" type="presOf" srcId="{9609BA94-0383-4211-A72A-6747A4195F12}" destId="{6C7DF40F-8B6B-4794-8A1F-B22D25F79673}" srcOrd="0" destOrd="5" presId="urn:microsoft.com/office/officeart/2005/8/layout/hierarchy3"/>
    <dgm:cxn modelId="{638ED825-493D-400E-81AE-50620FDF2504}" srcId="{351A750B-CF8C-45F8-B7DE-6B20039B0033}" destId="{1F537568-FA7A-46CC-ADCB-DD8773A33F6C}" srcOrd="0" destOrd="0" parTransId="{018B9A45-409E-4F7C-A7E3-DF38D91232E9}" sibTransId="{3A8D1BD6-D708-4B92-8E9A-CA2AA4C02D26}"/>
    <dgm:cxn modelId="{BFD4A028-ABF9-4F11-9868-19ED18AB0D39}" type="presOf" srcId="{1EBA2E3F-AA4C-48ED-90C3-046195434651}" destId="{6C7DF40F-8B6B-4794-8A1F-B22D25F79673}" srcOrd="0" destOrd="2" presId="urn:microsoft.com/office/officeart/2005/8/layout/hierarchy3"/>
    <dgm:cxn modelId="{10358D2D-CF39-4B32-84B1-8EAC843A4375}" srcId="{EA39DA10-CC2C-41A5-966A-847DB865F300}" destId="{E29A7A9E-D419-4B86-BD54-B737BCF6BF60}" srcOrd="4" destOrd="0" parTransId="{80F17808-C0B8-42E6-A11A-9397D3998F05}" sibTransId="{52F0646B-A7E3-4DB1-B372-2783EB29FEBE}"/>
    <dgm:cxn modelId="{84E9362F-ADEA-461A-8A41-97817D080068}" type="presOf" srcId="{EA39DA10-CC2C-41A5-966A-847DB865F300}" destId="{5E043ECF-B502-4127-8D7F-D6CF125D4379}" srcOrd="0" destOrd="0" presId="urn:microsoft.com/office/officeart/2005/8/layout/hierarchy3"/>
    <dgm:cxn modelId="{77985C3B-71C4-4734-BAA6-B97506F04AB4}" srcId="{CD7DBBCD-D51C-453F-B9BA-E8C97CA82E7C}" destId="{24F39961-FD33-48C5-A4F4-8986E80DE45E}" srcOrd="5" destOrd="0" parTransId="{0B6B0106-9806-4565-B5EB-DA77C3975319}" sibTransId="{016D0FFE-80E0-464A-8727-A0A07C296868}"/>
    <dgm:cxn modelId="{73AABC40-F0FD-4007-B995-3EDD9456FC45}" type="presOf" srcId="{351A750B-CF8C-45F8-B7DE-6B20039B0033}" destId="{01973425-46E6-464C-8FEE-4ED9389368D9}" srcOrd="0" destOrd="0" presId="urn:microsoft.com/office/officeart/2005/8/layout/hierarchy3"/>
    <dgm:cxn modelId="{D8B1D360-9D2D-4EE5-8584-A27534986436}" type="presOf" srcId="{019C0B90-6ED4-4132-8C8F-1ED207DA90AE}" destId="{5E043ECF-B502-4127-8D7F-D6CF125D4379}" srcOrd="0" destOrd="4" presId="urn:microsoft.com/office/officeart/2005/8/layout/hierarchy3"/>
    <dgm:cxn modelId="{624DE941-944C-42CD-B5BB-AE01D9D61750}" type="presOf" srcId="{44F12EF6-F717-4AED-869A-B71DF5FEA515}" destId="{95CF7D13-70E6-4D44-B716-C18AA6AB984F}" srcOrd="0" destOrd="0" presId="urn:microsoft.com/office/officeart/2005/8/layout/hierarchy3"/>
    <dgm:cxn modelId="{6235B364-C2A0-4DBD-A426-F04CBA8164CB}" srcId="{1F537568-FA7A-46CC-ADCB-DD8773A33F6C}" destId="{EA39DA10-CC2C-41A5-966A-847DB865F300}" srcOrd="1" destOrd="0" parTransId="{4C9B06E2-25D8-456C-A62F-9DC43052A9CA}" sibTransId="{5638E56E-468E-4983-963E-A9A2A4941886}"/>
    <dgm:cxn modelId="{AE188146-4214-491A-80BC-D903A65475A7}" type="presOf" srcId="{079F0133-DACF-47D0-9192-CEB8DA410406}" destId="{6C7DF40F-8B6B-4794-8A1F-B22D25F79673}" srcOrd="0" destOrd="1" presId="urn:microsoft.com/office/officeart/2005/8/layout/hierarchy3"/>
    <dgm:cxn modelId="{0B85C466-0360-4DF1-AB0D-7E7CBA0CFEC1}" srcId="{CD7DBBCD-D51C-453F-B9BA-E8C97CA82E7C}" destId="{1EBA2E3F-AA4C-48ED-90C3-046195434651}" srcOrd="1" destOrd="0" parTransId="{7E6B7D7B-142F-478F-84A3-6B4FE743787C}" sibTransId="{F0BB6895-6BCD-400B-9552-66C6FE9CF03D}"/>
    <dgm:cxn modelId="{3079644B-ACCC-4840-BC11-BDBD1292B335}" type="presOf" srcId="{9867915B-B3C0-4382-B008-73B1A9105637}" destId="{6C7DF40F-8B6B-4794-8A1F-B22D25F79673}" srcOrd="0" destOrd="4" presId="urn:microsoft.com/office/officeart/2005/8/layout/hierarchy3"/>
    <dgm:cxn modelId="{2E7E646B-46AE-4327-966F-95A3D4C57A98}" type="presOf" srcId="{E29A7A9E-D419-4B86-BD54-B737BCF6BF60}" destId="{5E043ECF-B502-4127-8D7F-D6CF125D4379}" srcOrd="0" destOrd="5" presId="urn:microsoft.com/office/officeart/2005/8/layout/hierarchy3"/>
    <dgm:cxn modelId="{E6D24050-FE82-4A3D-922B-6AEBB5E39ED2}" type="presOf" srcId="{8A83482C-5ECA-4B6A-8199-EE08EC6A6439}" destId="{5E043ECF-B502-4127-8D7F-D6CF125D4379}" srcOrd="0" destOrd="3" presId="urn:microsoft.com/office/officeart/2005/8/layout/hierarchy3"/>
    <dgm:cxn modelId="{EE908670-F6A3-4B1C-8158-EB93B66863A7}" type="presOf" srcId="{CD7DBBCD-D51C-453F-B9BA-E8C97CA82E7C}" destId="{6C7DF40F-8B6B-4794-8A1F-B22D25F79673}" srcOrd="0" destOrd="0" presId="urn:microsoft.com/office/officeart/2005/8/layout/hierarchy3"/>
    <dgm:cxn modelId="{9E655151-2FE2-4A62-813F-BDDCB5D3A714}" type="presOf" srcId="{68D658BD-6858-42DC-BF62-0DFAC811CDC0}" destId="{5E043ECF-B502-4127-8D7F-D6CF125D4379}" srcOrd="0" destOrd="2" presId="urn:microsoft.com/office/officeart/2005/8/layout/hierarchy3"/>
    <dgm:cxn modelId="{9DEEE152-0101-4513-BA6C-B5D69D47B800}" srcId="{CD7DBBCD-D51C-453F-B9BA-E8C97CA82E7C}" destId="{9609BA94-0383-4211-A72A-6747A4195F12}" srcOrd="4" destOrd="0" parTransId="{B5C749B4-EC94-4EEB-9C36-436C8EF6990E}" sibTransId="{3761B2C8-C73B-4904-84A4-B177F56958A6}"/>
    <dgm:cxn modelId="{6C9FC257-B8BD-41F3-8C48-A410BDB521CB}" type="presOf" srcId="{1F537568-FA7A-46CC-ADCB-DD8773A33F6C}" destId="{18450D65-D3AD-43AD-9097-EC837392CC0F}" srcOrd="0" destOrd="0" presId="urn:microsoft.com/office/officeart/2005/8/layout/hierarchy3"/>
    <dgm:cxn modelId="{35445E79-563C-4133-A61B-4AEDE757CFFC}" srcId="{CD7DBBCD-D51C-453F-B9BA-E8C97CA82E7C}" destId="{9867915B-B3C0-4382-B008-73B1A9105637}" srcOrd="3" destOrd="0" parTransId="{896980BC-0C2C-4859-9F34-B43158D939CA}" sibTransId="{19973C21-E52E-4E3A-88C0-3598FC22C468}"/>
    <dgm:cxn modelId="{5751628C-53BD-4868-9658-54692061230B}" srcId="{EA39DA10-CC2C-41A5-966A-847DB865F300}" destId="{019C0B90-6ED4-4132-8C8F-1ED207DA90AE}" srcOrd="3" destOrd="0" parTransId="{E622FD98-0E44-47C0-B224-51F9DF519C1D}" sibTransId="{4D856C2C-5E28-42EC-A989-1D0CF57C60EE}"/>
    <dgm:cxn modelId="{A984AD97-4706-4D30-8C3A-81F11B934EF9}" type="presOf" srcId="{449FCAA5-B85B-4054-B969-B2EB46FB5F53}" destId="{6C7DF40F-8B6B-4794-8A1F-B22D25F79673}" srcOrd="0" destOrd="7" presId="urn:microsoft.com/office/officeart/2005/8/layout/hierarchy3"/>
    <dgm:cxn modelId="{790BB0AB-F550-4EE4-B2D0-FAEC00C7F1BE}" type="presOf" srcId="{24F39961-FD33-48C5-A4F4-8986E80DE45E}" destId="{6C7DF40F-8B6B-4794-8A1F-B22D25F79673}" srcOrd="0" destOrd="6" presId="urn:microsoft.com/office/officeart/2005/8/layout/hierarchy3"/>
    <dgm:cxn modelId="{87A9E9B2-91F6-4E37-A50B-7EF2490A27FA}" srcId="{CD7DBBCD-D51C-453F-B9BA-E8C97CA82E7C}" destId="{079F0133-DACF-47D0-9192-CEB8DA410406}" srcOrd="0" destOrd="0" parTransId="{1E67605D-7906-459F-BA9A-153F9E558B19}" sibTransId="{378E9A5C-C12D-4C98-9177-12570590CF12}"/>
    <dgm:cxn modelId="{C595DDB8-0408-4AF4-A7E9-E96207ADF7B9}" srcId="{CD7DBBCD-D51C-453F-B9BA-E8C97CA82E7C}" destId="{449FCAA5-B85B-4054-B969-B2EB46FB5F53}" srcOrd="6" destOrd="0" parTransId="{3CF04DBF-4913-42FF-A9F9-3446EA0A1C85}" sibTransId="{7CF14651-CD6E-4B23-8427-0BBF2C71B96E}"/>
    <dgm:cxn modelId="{920AABCB-94D5-4056-88BD-BC5D0C142344}" type="presOf" srcId="{ADA0BE6E-C37A-4B59-8174-284C50AA820E}" destId="{5E043ECF-B502-4127-8D7F-D6CF125D4379}" srcOrd="0" destOrd="1" presId="urn:microsoft.com/office/officeart/2005/8/layout/hierarchy3"/>
    <dgm:cxn modelId="{B8E51BD2-4240-40FD-84B0-1EDE3362FDF3}" type="presOf" srcId="{1F537568-FA7A-46CC-ADCB-DD8773A33F6C}" destId="{C17F4799-7E44-4606-8D92-F8550F585782}" srcOrd="1" destOrd="0" presId="urn:microsoft.com/office/officeart/2005/8/layout/hierarchy3"/>
    <dgm:cxn modelId="{649B4BF4-53F5-421B-958F-C26F7687948E}" srcId="{EA39DA10-CC2C-41A5-966A-847DB865F300}" destId="{68D658BD-6858-42DC-BF62-0DFAC811CDC0}" srcOrd="1" destOrd="0" parTransId="{C3F87827-8045-40C0-9F4F-DCDB2E926F07}" sibTransId="{1776D956-FE0A-42AF-A26C-A253182F8A85}"/>
    <dgm:cxn modelId="{433670F4-7582-4425-8B28-2E329945CED0}" type="presOf" srcId="{E3906004-B6E4-41F6-8385-DD3E91091305}" destId="{6C7DF40F-8B6B-4794-8A1F-B22D25F79673}" srcOrd="0" destOrd="3" presId="urn:microsoft.com/office/officeart/2005/8/layout/hierarchy3"/>
    <dgm:cxn modelId="{AFB5DC58-E5DE-4EDC-8360-3081EB4A6231}" type="presParOf" srcId="{01973425-46E6-464C-8FEE-4ED9389368D9}" destId="{14CCA0B4-A07A-4F29-B01B-2162BC7BBC3A}" srcOrd="0" destOrd="0" presId="urn:microsoft.com/office/officeart/2005/8/layout/hierarchy3"/>
    <dgm:cxn modelId="{294AF9FC-41D6-45A7-9A1D-4276529313B1}" type="presParOf" srcId="{14CCA0B4-A07A-4F29-B01B-2162BC7BBC3A}" destId="{EE5DCE41-6D21-4D61-A72B-C44EF8DD3EFD}" srcOrd="0" destOrd="0" presId="urn:microsoft.com/office/officeart/2005/8/layout/hierarchy3"/>
    <dgm:cxn modelId="{84957FB6-7B4F-4743-9FDA-32F95CD1C871}" type="presParOf" srcId="{EE5DCE41-6D21-4D61-A72B-C44EF8DD3EFD}" destId="{18450D65-D3AD-43AD-9097-EC837392CC0F}" srcOrd="0" destOrd="0" presId="urn:microsoft.com/office/officeart/2005/8/layout/hierarchy3"/>
    <dgm:cxn modelId="{109DF8E9-2BA7-4645-93AD-A17AD1910CD1}" type="presParOf" srcId="{EE5DCE41-6D21-4D61-A72B-C44EF8DD3EFD}" destId="{C17F4799-7E44-4606-8D92-F8550F585782}" srcOrd="1" destOrd="0" presId="urn:microsoft.com/office/officeart/2005/8/layout/hierarchy3"/>
    <dgm:cxn modelId="{528E80EF-528B-41F8-AECF-E3AF9C502269}" type="presParOf" srcId="{14CCA0B4-A07A-4F29-B01B-2162BC7BBC3A}" destId="{8CBB8CFA-92D8-447F-B789-806C7EFD0E30}" srcOrd="1" destOrd="0" presId="urn:microsoft.com/office/officeart/2005/8/layout/hierarchy3"/>
    <dgm:cxn modelId="{8B5346B0-6396-4BA6-A387-2199CCA875ED}" type="presParOf" srcId="{8CBB8CFA-92D8-447F-B789-806C7EFD0E30}" destId="{95CF7D13-70E6-4D44-B716-C18AA6AB984F}" srcOrd="0" destOrd="0" presId="urn:microsoft.com/office/officeart/2005/8/layout/hierarchy3"/>
    <dgm:cxn modelId="{AE9F775F-374E-4F0E-8B01-21F712DA7134}" type="presParOf" srcId="{8CBB8CFA-92D8-447F-B789-806C7EFD0E30}" destId="{6C7DF40F-8B6B-4794-8A1F-B22D25F79673}" srcOrd="1" destOrd="0" presId="urn:microsoft.com/office/officeart/2005/8/layout/hierarchy3"/>
    <dgm:cxn modelId="{F86973D9-AAC4-49B4-A19E-12366271A5DC}" type="presParOf" srcId="{8CBB8CFA-92D8-447F-B789-806C7EFD0E30}" destId="{69BE62F5-C171-43C8-BB57-83D362F76C91}" srcOrd="2" destOrd="0" presId="urn:microsoft.com/office/officeart/2005/8/layout/hierarchy3"/>
    <dgm:cxn modelId="{01461BC9-F174-401F-9FF0-D33C9EBBFBBE}" type="presParOf" srcId="{8CBB8CFA-92D8-447F-B789-806C7EFD0E30}" destId="{5E043ECF-B502-4127-8D7F-D6CF125D437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9D54CC-C04A-413C-BB3B-8C558CD6008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AF5B30-F2EC-412D-98F3-18098A09DCE1}">
      <dgm:prSet/>
      <dgm:spPr/>
      <dgm:t>
        <a:bodyPr/>
        <a:lstStyle/>
        <a:p>
          <a:r>
            <a:rPr lang="en-US" b="1" i="0"/>
            <a:t>1. Age Group Segment: 25-34 to 35-45 Age Group</a:t>
          </a:r>
          <a:endParaRPr lang="en-US"/>
        </a:p>
      </dgm:t>
    </dgm:pt>
    <dgm:pt modelId="{3E23823C-BC13-4474-98D0-C74F426B633B}" type="parTrans" cxnId="{4281170E-D70F-4077-BE15-74E73268BAE7}">
      <dgm:prSet/>
      <dgm:spPr/>
      <dgm:t>
        <a:bodyPr/>
        <a:lstStyle/>
        <a:p>
          <a:endParaRPr lang="en-US"/>
        </a:p>
      </dgm:t>
    </dgm:pt>
    <dgm:pt modelId="{3A16468E-DE52-455F-950F-C80C764CEF78}" type="sibTrans" cxnId="{4281170E-D70F-4077-BE15-74E73268BAE7}">
      <dgm:prSet/>
      <dgm:spPr/>
      <dgm:t>
        <a:bodyPr/>
        <a:lstStyle/>
        <a:p>
          <a:endParaRPr lang="en-US"/>
        </a:p>
      </dgm:t>
    </dgm:pt>
    <dgm:pt modelId="{61F07E0B-EE23-4D03-8B4F-8DE3680BD5E5}">
      <dgm:prSet/>
      <dgm:spPr/>
      <dgm:t>
        <a:bodyPr/>
        <a:lstStyle/>
        <a:p>
          <a:r>
            <a:rPr lang="en-US" b="1" i="0"/>
            <a:t>Customer Base:</a:t>
          </a:r>
          <a:r>
            <a:rPr lang="en-US" b="0" i="0"/>
            <a:t> ~70%</a:t>
          </a:r>
          <a:endParaRPr lang="en-US"/>
        </a:p>
      </dgm:t>
    </dgm:pt>
    <dgm:pt modelId="{A7A982D8-A2D2-4270-9D0D-81CCFC63041F}" type="parTrans" cxnId="{7B98DBFD-6198-4303-9762-8B325D3E2175}">
      <dgm:prSet/>
      <dgm:spPr/>
      <dgm:t>
        <a:bodyPr/>
        <a:lstStyle/>
        <a:p>
          <a:endParaRPr lang="en-US"/>
        </a:p>
      </dgm:t>
    </dgm:pt>
    <dgm:pt modelId="{FFBFCB9E-389E-4762-BEF0-76389F254542}" type="sibTrans" cxnId="{7B98DBFD-6198-4303-9762-8B325D3E2175}">
      <dgm:prSet/>
      <dgm:spPr/>
      <dgm:t>
        <a:bodyPr/>
        <a:lstStyle/>
        <a:p>
          <a:endParaRPr lang="en-US"/>
        </a:p>
      </dgm:t>
    </dgm:pt>
    <dgm:pt modelId="{5983DC3E-CF5C-40F8-9418-931E5A130159}">
      <dgm:prSet/>
      <dgm:spPr/>
      <dgm:t>
        <a:bodyPr/>
        <a:lstStyle/>
        <a:p>
          <a:r>
            <a:rPr lang="en-US" b="1" i="0" dirty="0"/>
            <a:t>Income Utilization:</a:t>
          </a:r>
          <a:r>
            <a:rPr lang="en-US" b="0" i="0" dirty="0"/>
            <a:t> Higher at 1.25%</a:t>
          </a:r>
          <a:endParaRPr lang="en-US" dirty="0"/>
        </a:p>
      </dgm:t>
    </dgm:pt>
    <dgm:pt modelId="{1BDE52B3-95B1-4A08-9735-BCA5CB186E90}" type="parTrans" cxnId="{7BAF2779-870F-410A-962B-C6FA1675DAE9}">
      <dgm:prSet/>
      <dgm:spPr/>
      <dgm:t>
        <a:bodyPr/>
        <a:lstStyle/>
        <a:p>
          <a:endParaRPr lang="en-US"/>
        </a:p>
      </dgm:t>
    </dgm:pt>
    <dgm:pt modelId="{9250EAB3-51B2-4B09-99EB-6C89A003C395}" type="sibTrans" cxnId="{7BAF2779-870F-410A-962B-C6FA1675DAE9}">
      <dgm:prSet/>
      <dgm:spPr/>
      <dgm:t>
        <a:bodyPr/>
        <a:lstStyle/>
        <a:p>
          <a:endParaRPr lang="en-US"/>
        </a:p>
      </dgm:t>
    </dgm:pt>
    <dgm:pt modelId="{05374C8F-98A2-4AD0-A082-4361AA8ED367}">
      <dgm:prSet/>
      <dgm:spPr/>
      <dgm:t>
        <a:bodyPr/>
        <a:lstStyle/>
        <a:p>
          <a:r>
            <a:rPr lang="en-US" b="1" i="0"/>
            <a:t>Spending Contribution:</a:t>
          </a:r>
          <a:r>
            <a:rPr lang="en-US" b="0" i="0"/>
            <a:t> ~75% of total spending.</a:t>
          </a:r>
          <a:endParaRPr lang="en-US"/>
        </a:p>
      </dgm:t>
    </dgm:pt>
    <dgm:pt modelId="{4CF9DF54-FCD9-4CB7-A5A3-047BA9D35DFA}" type="parTrans" cxnId="{5C4E91D4-0B9B-465D-9247-02DE0DB838A0}">
      <dgm:prSet/>
      <dgm:spPr/>
      <dgm:t>
        <a:bodyPr/>
        <a:lstStyle/>
        <a:p>
          <a:endParaRPr lang="en-US"/>
        </a:p>
      </dgm:t>
    </dgm:pt>
    <dgm:pt modelId="{8426F66D-6C70-4FB4-8120-169BE3DF069C}" type="sibTrans" cxnId="{5C4E91D4-0B9B-465D-9247-02DE0DB838A0}">
      <dgm:prSet/>
      <dgm:spPr/>
      <dgm:t>
        <a:bodyPr/>
        <a:lstStyle/>
        <a:p>
          <a:endParaRPr lang="en-US"/>
        </a:p>
      </dgm:t>
    </dgm:pt>
    <dgm:pt modelId="{ACC3CC34-941C-42D4-B845-A9D88C3B784B}">
      <dgm:prSet/>
      <dgm:spPr/>
      <dgm:t>
        <a:bodyPr/>
        <a:lstStyle/>
        <a:p>
          <a:r>
            <a:rPr lang="en-US" b="1" i="0"/>
            <a:t>Top 5 Spending Categories:</a:t>
          </a:r>
          <a:r>
            <a:rPr lang="en-US" b="0" i="0"/>
            <a:t> Bills, Groceries, Health and Wellness,</a:t>
          </a:r>
          <a:r>
            <a:rPr lang="en-US"/>
            <a:t>Electronics, Travel</a:t>
          </a:r>
        </a:p>
      </dgm:t>
    </dgm:pt>
    <dgm:pt modelId="{F1667575-BCED-4A4F-987F-A2778CE2DDF0}" type="parTrans" cxnId="{A3784C43-1D6E-4CD7-9200-990B430223AE}">
      <dgm:prSet/>
      <dgm:spPr/>
      <dgm:t>
        <a:bodyPr/>
        <a:lstStyle/>
        <a:p>
          <a:endParaRPr lang="en-US"/>
        </a:p>
      </dgm:t>
    </dgm:pt>
    <dgm:pt modelId="{C4710C21-43EB-43EF-B4E3-0544E9B6D413}" type="sibTrans" cxnId="{A3784C43-1D6E-4CD7-9200-990B430223AE}">
      <dgm:prSet/>
      <dgm:spPr/>
      <dgm:t>
        <a:bodyPr/>
        <a:lstStyle/>
        <a:p>
          <a:endParaRPr lang="en-US"/>
        </a:p>
      </dgm:t>
    </dgm:pt>
    <dgm:pt modelId="{53F60F77-98BF-4EA2-A940-8FAC89C2D7D0}">
      <dgm:prSet/>
      <dgm:spPr/>
      <dgm:t>
        <a:bodyPr/>
        <a:lstStyle/>
        <a:p>
          <a:r>
            <a:rPr lang="en-US" b="1" i="0"/>
            <a:t>2. Gender Segment: Male</a:t>
          </a:r>
          <a:endParaRPr lang="en-US"/>
        </a:p>
      </dgm:t>
    </dgm:pt>
    <dgm:pt modelId="{585AE0DF-042C-4E0A-95B9-3BBEC3BA16E4}" type="parTrans" cxnId="{DBE52F1E-EC2E-4800-A74F-6EA6BD7BF17C}">
      <dgm:prSet/>
      <dgm:spPr/>
      <dgm:t>
        <a:bodyPr/>
        <a:lstStyle/>
        <a:p>
          <a:endParaRPr lang="en-US"/>
        </a:p>
      </dgm:t>
    </dgm:pt>
    <dgm:pt modelId="{AEA09DBA-E1EA-4DEB-AE3B-7999BEB6E873}" type="sibTrans" cxnId="{DBE52F1E-EC2E-4800-A74F-6EA6BD7BF17C}">
      <dgm:prSet/>
      <dgm:spPr/>
      <dgm:t>
        <a:bodyPr/>
        <a:lstStyle/>
        <a:p>
          <a:endParaRPr lang="en-US"/>
        </a:p>
      </dgm:t>
    </dgm:pt>
    <dgm:pt modelId="{3E212A06-24E6-4E2D-861E-F7E066F7312B}">
      <dgm:prSet/>
      <dgm:spPr/>
      <dgm:t>
        <a:bodyPr/>
        <a:lstStyle/>
        <a:p>
          <a:r>
            <a:rPr lang="en-US" b="1" i="0"/>
            <a:t>Customer Base:</a:t>
          </a:r>
          <a:r>
            <a:rPr lang="en-US" b="0" i="0"/>
            <a:t> 64.9%</a:t>
          </a:r>
          <a:endParaRPr lang="en-US"/>
        </a:p>
      </dgm:t>
    </dgm:pt>
    <dgm:pt modelId="{D390BDA3-75FB-405C-8744-60D5EBF66649}" type="parTrans" cxnId="{452C13AD-3BD9-49E0-A4A6-73D176F24F5C}">
      <dgm:prSet/>
      <dgm:spPr/>
      <dgm:t>
        <a:bodyPr/>
        <a:lstStyle/>
        <a:p>
          <a:endParaRPr lang="en-US"/>
        </a:p>
      </dgm:t>
    </dgm:pt>
    <dgm:pt modelId="{381FE1A0-0889-499A-A6CF-9C1FA85090C3}" type="sibTrans" cxnId="{452C13AD-3BD9-49E0-A4A6-73D176F24F5C}">
      <dgm:prSet/>
      <dgm:spPr/>
      <dgm:t>
        <a:bodyPr/>
        <a:lstStyle/>
        <a:p>
          <a:endParaRPr lang="en-US"/>
        </a:p>
      </dgm:t>
    </dgm:pt>
    <dgm:pt modelId="{A2DFD6EF-3089-4AC9-80E2-70D31A3F3B56}">
      <dgm:prSet/>
      <dgm:spPr/>
      <dgm:t>
        <a:bodyPr/>
        <a:lstStyle/>
        <a:p>
          <a:r>
            <a:rPr lang="en-US" b="1" i="0"/>
            <a:t>Income Utilization:</a:t>
          </a:r>
          <a:r>
            <a:rPr lang="en-US" b="0" i="0"/>
            <a:t> Higher at 1.24%</a:t>
          </a:r>
          <a:endParaRPr lang="en-US"/>
        </a:p>
      </dgm:t>
    </dgm:pt>
    <dgm:pt modelId="{FA751A33-ACDD-456A-AE04-1CB902E2919A}" type="parTrans" cxnId="{3F5FACC9-752B-4EB1-AF13-C2E48D3817D5}">
      <dgm:prSet/>
      <dgm:spPr/>
      <dgm:t>
        <a:bodyPr/>
        <a:lstStyle/>
        <a:p>
          <a:endParaRPr lang="en-US"/>
        </a:p>
      </dgm:t>
    </dgm:pt>
    <dgm:pt modelId="{95827974-EB71-44FC-B1A0-CAC63DABA4A1}" type="sibTrans" cxnId="{3F5FACC9-752B-4EB1-AF13-C2E48D3817D5}">
      <dgm:prSet/>
      <dgm:spPr/>
      <dgm:t>
        <a:bodyPr/>
        <a:lstStyle/>
        <a:p>
          <a:endParaRPr lang="en-US"/>
        </a:p>
      </dgm:t>
    </dgm:pt>
    <dgm:pt modelId="{4402D862-1650-42DD-8603-382BEDF9BD86}">
      <dgm:prSet/>
      <dgm:spPr/>
      <dgm:t>
        <a:bodyPr/>
        <a:lstStyle/>
        <a:p>
          <a:r>
            <a:rPr lang="en-US" b="1" i="0" dirty="0"/>
            <a:t>Spending Contribution:</a:t>
          </a:r>
          <a:r>
            <a:rPr lang="en-US" b="0" i="0" dirty="0"/>
            <a:t> 64.9% of total spending.</a:t>
          </a:r>
          <a:endParaRPr lang="en-US" dirty="0"/>
        </a:p>
      </dgm:t>
    </dgm:pt>
    <dgm:pt modelId="{659539BE-92BD-4962-BCA2-16E62D3B6F2E}" type="parTrans" cxnId="{82BA3A5A-5CB3-4A21-A642-BB5003A3B2AC}">
      <dgm:prSet/>
      <dgm:spPr/>
      <dgm:t>
        <a:bodyPr/>
        <a:lstStyle/>
        <a:p>
          <a:endParaRPr lang="en-US"/>
        </a:p>
      </dgm:t>
    </dgm:pt>
    <dgm:pt modelId="{3EA679DA-D52C-402C-AAD8-ECD66279B13C}" type="sibTrans" cxnId="{82BA3A5A-5CB3-4A21-A642-BB5003A3B2AC}">
      <dgm:prSet/>
      <dgm:spPr/>
      <dgm:t>
        <a:bodyPr/>
        <a:lstStyle/>
        <a:p>
          <a:endParaRPr lang="en-US"/>
        </a:p>
      </dgm:t>
    </dgm:pt>
    <dgm:pt modelId="{6AEE33FF-7934-4F0A-B662-A138E72474C3}">
      <dgm:prSet/>
      <dgm:spPr/>
      <dgm:t>
        <a:bodyPr/>
        <a:lstStyle/>
        <a:p>
          <a:r>
            <a:rPr lang="en-US" b="1" i="0"/>
            <a:t>Top 5 Spending Categories:</a:t>
          </a:r>
          <a:r>
            <a:rPr lang="en-US" b="0" i="0"/>
            <a:t> Bills, Groceries, </a:t>
          </a:r>
          <a:r>
            <a:rPr lang="en-US"/>
            <a:t>Electronics, Travel, Entertainment</a:t>
          </a:r>
        </a:p>
      </dgm:t>
    </dgm:pt>
    <dgm:pt modelId="{0D99D79D-848C-4E54-A273-E86B0E108B2B}" type="parTrans" cxnId="{4F4A1136-B502-4459-87BF-7BC1FBC51E30}">
      <dgm:prSet/>
      <dgm:spPr/>
      <dgm:t>
        <a:bodyPr/>
        <a:lstStyle/>
        <a:p>
          <a:endParaRPr lang="en-US"/>
        </a:p>
      </dgm:t>
    </dgm:pt>
    <dgm:pt modelId="{D517A94B-5CE5-4A6A-8D3F-A3BD3922A07A}" type="sibTrans" cxnId="{4F4A1136-B502-4459-87BF-7BC1FBC51E30}">
      <dgm:prSet/>
      <dgm:spPr/>
      <dgm:t>
        <a:bodyPr/>
        <a:lstStyle/>
        <a:p>
          <a:endParaRPr lang="en-US"/>
        </a:p>
      </dgm:t>
    </dgm:pt>
    <dgm:pt modelId="{7CBE1779-839F-496A-8928-D4E1729D5321}">
      <dgm:prSet/>
      <dgm:spPr/>
      <dgm:t>
        <a:bodyPr/>
        <a:lstStyle/>
        <a:p>
          <a:r>
            <a:rPr lang="en-US" b="1" i="0"/>
            <a:t>3. Occupation Segment: Salaried IT Employees</a:t>
          </a:r>
          <a:endParaRPr lang="en-US"/>
        </a:p>
      </dgm:t>
    </dgm:pt>
    <dgm:pt modelId="{EF07F1DF-0040-4294-86AE-DC8E3AE84D09}" type="parTrans" cxnId="{D5E61302-72B9-4679-83D3-543F34AE85A2}">
      <dgm:prSet/>
      <dgm:spPr/>
      <dgm:t>
        <a:bodyPr/>
        <a:lstStyle/>
        <a:p>
          <a:endParaRPr lang="en-US"/>
        </a:p>
      </dgm:t>
    </dgm:pt>
    <dgm:pt modelId="{3C2022D5-19D8-49EC-BE4D-D6089C1058E0}" type="sibTrans" cxnId="{D5E61302-72B9-4679-83D3-543F34AE85A2}">
      <dgm:prSet/>
      <dgm:spPr/>
      <dgm:t>
        <a:bodyPr/>
        <a:lstStyle/>
        <a:p>
          <a:endParaRPr lang="en-US"/>
        </a:p>
      </dgm:t>
    </dgm:pt>
    <dgm:pt modelId="{47003E44-6CF5-4885-A25A-7E701BCA0743}">
      <dgm:prSet/>
      <dgm:spPr/>
      <dgm:t>
        <a:bodyPr/>
        <a:lstStyle/>
        <a:p>
          <a:r>
            <a:rPr lang="en-US" b="1" i="0"/>
            <a:t>Customer Base:</a:t>
          </a:r>
          <a:r>
            <a:rPr lang="en-US" b="0" i="0"/>
            <a:t> 32.35%</a:t>
          </a:r>
          <a:endParaRPr lang="en-US"/>
        </a:p>
      </dgm:t>
    </dgm:pt>
    <dgm:pt modelId="{7C37AB78-7DBE-4C9A-AD7A-A5196D1AEA0F}" type="parTrans" cxnId="{7E14D3FA-3F0B-4C59-9E9D-72E8E35E5809}">
      <dgm:prSet/>
      <dgm:spPr/>
      <dgm:t>
        <a:bodyPr/>
        <a:lstStyle/>
        <a:p>
          <a:endParaRPr lang="en-US"/>
        </a:p>
      </dgm:t>
    </dgm:pt>
    <dgm:pt modelId="{C7F8E5F7-6329-4256-A400-EA198E6869F7}" type="sibTrans" cxnId="{7E14D3FA-3F0B-4C59-9E9D-72E8E35E5809}">
      <dgm:prSet/>
      <dgm:spPr/>
      <dgm:t>
        <a:bodyPr/>
        <a:lstStyle/>
        <a:p>
          <a:endParaRPr lang="en-US"/>
        </a:p>
      </dgm:t>
    </dgm:pt>
    <dgm:pt modelId="{5E54D923-A256-45BA-9899-91A94D446341}">
      <dgm:prSet/>
      <dgm:spPr/>
      <dgm:t>
        <a:bodyPr/>
        <a:lstStyle/>
        <a:p>
          <a:r>
            <a:rPr lang="en-US" b="1" i="0"/>
            <a:t>Income Utilization:</a:t>
          </a:r>
          <a:r>
            <a:rPr lang="en-US" b="0" i="0"/>
            <a:t> Highest at 1.41%</a:t>
          </a:r>
          <a:endParaRPr lang="en-US"/>
        </a:p>
      </dgm:t>
    </dgm:pt>
    <dgm:pt modelId="{683EF5B0-3DA7-4DEE-A428-31AA459971CB}" type="parTrans" cxnId="{70BC9848-5A60-4635-BB0E-C410AC17C0E9}">
      <dgm:prSet/>
      <dgm:spPr/>
      <dgm:t>
        <a:bodyPr/>
        <a:lstStyle/>
        <a:p>
          <a:endParaRPr lang="en-US"/>
        </a:p>
      </dgm:t>
    </dgm:pt>
    <dgm:pt modelId="{3BE79B94-6539-45A3-8D06-F8E915A16327}" type="sibTrans" cxnId="{70BC9848-5A60-4635-BB0E-C410AC17C0E9}">
      <dgm:prSet/>
      <dgm:spPr/>
      <dgm:t>
        <a:bodyPr/>
        <a:lstStyle/>
        <a:p>
          <a:endParaRPr lang="en-US"/>
        </a:p>
      </dgm:t>
    </dgm:pt>
    <dgm:pt modelId="{EE54EA64-3235-4B22-A219-8B362463E740}">
      <dgm:prSet/>
      <dgm:spPr/>
      <dgm:t>
        <a:bodyPr/>
        <a:lstStyle/>
        <a:p>
          <a:r>
            <a:rPr lang="en-US" b="1" i="0"/>
            <a:t>Spending Contribution:</a:t>
          </a:r>
          <a:r>
            <a:rPr lang="en-US" b="0" i="0"/>
            <a:t> 46% of total spending.</a:t>
          </a:r>
          <a:endParaRPr lang="en-US"/>
        </a:p>
      </dgm:t>
    </dgm:pt>
    <dgm:pt modelId="{3BFC0421-6751-498E-B8EB-49960B43BDD2}" type="parTrans" cxnId="{57CEEFA9-C55E-4CD8-BF65-BC14FD2F5CAF}">
      <dgm:prSet/>
      <dgm:spPr/>
      <dgm:t>
        <a:bodyPr/>
        <a:lstStyle/>
        <a:p>
          <a:endParaRPr lang="en-US"/>
        </a:p>
      </dgm:t>
    </dgm:pt>
    <dgm:pt modelId="{A541D4C3-6E63-46C4-BDE8-971E2C7F12E8}" type="sibTrans" cxnId="{57CEEFA9-C55E-4CD8-BF65-BC14FD2F5CAF}">
      <dgm:prSet/>
      <dgm:spPr/>
      <dgm:t>
        <a:bodyPr/>
        <a:lstStyle/>
        <a:p>
          <a:endParaRPr lang="en-US"/>
        </a:p>
      </dgm:t>
    </dgm:pt>
    <dgm:pt modelId="{8072C6EE-A3EF-489D-8F9A-C6A3762B4E34}">
      <dgm:prSet/>
      <dgm:spPr/>
      <dgm:t>
        <a:bodyPr/>
        <a:lstStyle/>
        <a:p>
          <a:r>
            <a:rPr lang="en-US" b="1" i="0" dirty="0"/>
            <a:t>Top 5 Spending Categories:</a:t>
          </a:r>
          <a:r>
            <a:rPr lang="en-US" b="0" i="0" dirty="0"/>
            <a:t> Bills, Groceries, </a:t>
          </a:r>
          <a:r>
            <a:rPr lang="en-US" dirty="0"/>
            <a:t>Electronics, </a:t>
          </a:r>
          <a:r>
            <a:rPr lang="en-US" b="0" i="0" dirty="0"/>
            <a:t>Health and Wellness, </a:t>
          </a:r>
          <a:r>
            <a:rPr lang="en-US" dirty="0"/>
            <a:t>Travel</a:t>
          </a:r>
        </a:p>
      </dgm:t>
    </dgm:pt>
    <dgm:pt modelId="{3F769502-469F-4CAC-BA8C-803FB1E652E5}" type="parTrans" cxnId="{1F1480D9-4E70-4570-82EC-135A303574D0}">
      <dgm:prSet/>
      <dgm:spPr/>
      <dgm:t>
        <a:bodyPr/>
        <a:lstStyle/>
        <a:p>
          <a:endParaRPr lang="en-US"/>
        </a:p>
      </dgm:t>
    </dgm:pt>
    <dgm:pt modelId="{301D5AC5-1C8C-475D-8B63-1C6AA9BC3EB1}" type="sibTrans" cxnId="{1F1480D9-4E70-4570-82EC-135A303574D0}">
      <dgm:prSet/>
      <dgm:spPr/>
      <dgm:t>
        <a:bodyPr/>
        <a:lstStyle/>
        <a:p>
          <a:endParaRPr lang="en-US"/>
        </a:p>
      </dgm:t>
    </dgm:pt>
    <dgm:pt modelId="{15888629-61C1-4F2D-88F7-57FE748F80CE}">
      <dgm:prSet/>
      <dgm:spPr/>
      <dgm:t>
        <a:bodyPr/>
        <a:lstStyle/>
        <a:p>
          <a:r>
            <a:rPr lang="en-US" b="1" i="0"/>
            <a:t>4. City Segment: Mumbai and Delhi NCR</a:t>
          </a:r>
          <a:endParaRPr lang="en-US"/>
        </a:p>
      </dgm:t>
    </dgm:pt>
    <dgm:pt modelId="{EBE01E24-D995-429A-8D01-0DF6B06AE1C2}" type="parTrans" cxnId="{2E894C67-567B-4712-BBE5-EEEE082D3CA0}">
      <dgm:prSet/>
      <dgm:spPr/>
      <dgm:t>
        <a:bodyPr/>
        <a:lstStyle/>
        <a:p>
          <a:endParaRPr lang="en-US"/>
        </a:p>
      </dgm:t>
    </dgm:pt>
    <dgm:pt modelId="{504911FE-6C73-440F-BC18-0E344292506A}" type="sibTrans" cxnId="{2E894C67-567B-4712-BBE5-EEEE082D3CA0}">
      <dgm:prSet/>
      <dgm:spPr/>
      <dgm:t>
        <a:bodyPr/>
        <a:lstStyle/>
        <a:p>
          <a:endParaRPr lang="en-US"/>
        </a:p>
      </dgm:t>
    </dgm:pt>
    <dgm:pt modelId="{7DBA85C1-8243-4E48-B968-A21A42EAB5FD}">
      <dgm:prSet/>
      <dgm:spPr/>
      <dgm:t>
        <a:bodyPr/>
        <a:lstStyle/>
        <a:p>
          <a:r>
            <a:rPr lang="en-US" b="1" i="0"/>
            <a:t>Customer Base:</a:t>
          </a:r>
          <a:r>
            <a:rPr lang="en-US" b="0" i="0"/>
            <a:t> ~48%</a:t>
          </a:r>
          <a:endParaRPr lang="en-US"/>
        </a:p>
      </dgm:t>
    </dgm:pt>
    <dgm:pt modelId="{E546D03F-8DFC-43B6-AD58-81C120DC0553}" type="parTrans" cxnId="{FCD7D883-58DC-4DA4-875F-6EAC23DB649B}">
      <dgm:prSet/>
      <dgm:spPr/>
      <dgm:t>
        <a:bodyPr/>
        <a:lstStyle/>
        <a:p>
          <a:endParaRPr lang="en-US"/>
        </a:p>
      </dgm:t>
    </dgm:pt>
    <dgm:pt modelId="{385A99D9-5AC3-4F07-BE1B-B00D0375D3FA}" type="sibTrans" cxnId="{FCD7D883-58DC-4DA4-875F-6EAC23DB649B}">
      <dgm:prSet/>
      <dgm:spPr/>
      <dgm:t>
        <a:bodyPr/>
        <a:lstStyle/>
        <a:p>
          <a:endParaRPr lang="en-US"/>
        </a:p>
      </dgm:t>
    </dgm:pt>
    <dgm:pt modelId="{F491B1A7-C639-4B2B-888C-8789AD39D018}">
      <dgm:prSet/>
      <dgm:spPr/>
      <dgm:t>
        <a:bodyPr/>
        <a:lstStyle/>
        <a:p>
          <a:r>
            <a:rPr lang="en-US" b="1" i="0"/>
            <a:t>Income Utilization:</a:t>
          </a:r>
          <a:r>
            <a:rPr lang="en-US" b="0" i="0"/>
            <a:t> Higher in Mumbai (1.43%) and Delhi NCR (1.34%)</a:t>
          </a:r>
          <a:endParaRPr lang="en-US"/>
        </a:p>
      </dgm:t>
    </dgm:pt>
    <dgm:pt modelId="{5F58433C-6C11-4D10-B0B2-DEF1188B5BED}" type="parTrans" cxnId="{748CA200-1AE1-4C04-A21F-92AFB1BFA6A9}">
      <dgm:prSet/>
      <dgm:spPr/>
      <dgm:t>
        <a:bodyPr/>
        <a:lstStyle/>
        <a:p>
          <a:endParaRPr lang="en-US"/>
        </a:p>
      </dgm:t>
    </dgm:pt>
    <dgm:pt modelId="{4288520E-6690-48D9-A1EE-07616765E43C}" type="sibTrans" cxnId="{748CA200-1AE1-4C04-A21F-92AFB1BFA6A9}">
      <dgm:prSet/>
      <dgm:spPr/>
      <dgm:t>
        <a:bodyPr/>
        <a:lstStyle/>
        <a:p>
          <a:endParaRPr lang="en-US"/>
        </a:p>
      </dgm:t>
    </dgm:pt>
    <dgm:pt modelId="{E7CF2733-7FFF-4A9F-ADC4-B151B1B69EFA}">
      <dgm:prSet/>
      <dgm:spPr/>
      <dgm:t>
        <a:bodyPr/>
        <a:lstStyle/>
        <a:p>
          <a:r>
            <a:rPr lang="en-US" b="1" i="0"/>
            <a:t>Spending Contribution:</a:t>
          </a:r>
          <a:r>
            <a:rPr lang="en-US" b="0" i="0"/>
            <a:t> ~53% of total spending.</a:t>
          </a:r>
          <a:endParaRPr lang="en-US"/>
        </a:p>
      </dgm:t>
    </dgm:pt>
    <dgm:pt modelId="{BA78C928-EA71-42F8-8CAF-A66178B79FE4}" type="parTrans" cxnId="{5A45E73C-5439-46F1-9651-F0A2EFE02FC0}">
      <dgm:prSet/>
      <dgm:spPr/>
      <dgm:t>
        <a:bodyPr/>
        <a:lstStyle/>
        <a:p>
          <a:endParaRPr lang="en-US"/>
        </a:p>
      </dgm:t>
    </dgm:pt>
    <dgm:pt modelId="{F5383AF0-221B-4FE1-B942-F3E3F87C0C72}" type="sibTrans" cxnId="{5A45E73C-5439-46F1-9651-F0A2EFE02FC0}">
      <dgm:prSet/>
      <dgm:spPr/>
      <dgm:t>
        <a:bodyPr/>
        <a:lstStyle/>
        <a:p>
          <a:endParaRPr lang="en-US"/>
        </a:p>
      </dgm:t>
    </dgm:pt>
    <dgm:pt modelId="{25C4844B-4C9D-471B-A864-04474ECDA8BC}">
      <dgm:prSet/>
      <dgm:spPr/>
      <dgm:t>
        <a:bodyPr/>
        <a:lstStyle/>
        <a:p>
          <a:r>
            <a:rPr lang="en-US" b="1" i="0"/>
            <a:t>Top 5 Spending Categories:</a:t>
          </a:r>
          <a:r>
            <a:rPr lang="en-US" b="0" i="0"/>
            <a:t> Bills, Groceries, </a:t>
          </a:r>
          <a:r>
            <a:rPr lang="en-US"/>
            <a:t>Electronics, </a:t>
          </a:r>
          <a:r>
            <a:rPr lang="en-US" b="0" i="0"/>
            <a:t>Health and Wellness, </a:t>
          </a:r>
          <a:r>
            <a:rPr lang="en-US"/>
            <a:t>Travel</a:t>
          </a:r>
        </a:p>
      </dgm:t>
    </dgm:pt>
    <dgm:pt modelId="{FAEE4AD6-1BCB-41E9-9699-4943443DC510}" type="parTrans" cxnId="{70701A15-37B1-4A94-B57F-E5A0101D9F09}">
      <dgm:prSet/>
      <dgm:spPr/>
      <dgm:t>
        <a:bodyPr/>
        <a:lstStyle/>
        <a:p>
          <a:endParaRPr lang="en-US"/>
        </a:p>
      </dgm:t>
    </dgm:pt>
    <dgm:pt modelId="{EA121A3F-62D8-475A-B9D5-42863C551212}" type="sibTrans" cxnId="{70701A15-37B1-4A94-B57F-E5A0101D9F09}">
      <dgm:prSet/>
      <dgm:spPr/>
      <dgm:t>
        <a:bodyPr/>
        <a:lstStyle/>
        <a:p>
          <a:endParaRPr lang="en-US"/>
        </a:p>
      </dgm:t>
    </dgm:pt>
    <dgm:pt modelId="{8FFE9A17-1577-4F85-AF48-53AE10001D2A}" type="pres">
      <dgm:prSet presAssocID="{F99D54CC-C04A-413C-BB3B-8C558CD6008F}" presName="diagram" presStyleCnt="0">
        <dgm:presLayoutVars>
          <dgm:dir/>
          <dgm:resizeHandles val="exact"/>
        </dgm:presLayoutVars>
      </dgm:prSet>
      <dgm:spPr/>
    </dgm:pt>
    <dgm:pt modelId="{95408987-221E-4B2C-9B30-9FFB4D1FF5B3}" type="pres">
      <dgm:prSet presAssocID="{19AF5B30-F2EC-412D-98F3-18098A09DCE1}" presName="node" presStyleLbl="node1" presStyleIdx="0" presStyleCnt="20">
        <dgm:presLayoutVars>
          <dgm:bulletEnabled val="1"/>
        </dgm:presLayoutVars>
      </dgm:prSet>
      <dgm:spPr/>
    </dgm:pt>
    <dgm:pt modelId="{D4472738-9C25-4915-B3CA-F03B71768763}" type="pres">
      <dgm:prSet presAssocID="{3A16468E-DE52-455F-950F-C80C764CEF78}" presName="sibTrans" presStyleCnt="0"/>
      <dgm:spPr/>
    </dgm:pt>
    <dgm:pt modelId="{3A471597-576B-4E44-B08E-83FB17E39CFE}" type="pres">
      <dgm:prSet presAssocID="{61F07E0B-EE23-4D03-8B4F-8DE3680BD5E5}" presName="node" presStyleLbl="node1" presStyleIdx="1" presStyleCnt="20">
        <dgm:presLayoutVars>
          <dgm:bulletEnabled val="1"/>
        </dgm:presLayoutVars>
      </dgm:prSet>
      <dgm:spPr/>
    </dgm:pt>
    <dgm:pt modelId="{1F390E15-6DC5-4B39-843E-DE6B74868BE3}" type="pres">
      <dgm:prSet presAssocID="{FFBFCB9E-389E-4762-BEF0-76389F254542}" presName="sibTrans" presStyleCnt="0"/>
      <dgm:spPr/>
    </dgm:pt>
    <dgm:pt modelId="{E9A90924-F6DA-42B4-9399-B4C24012D7A3}" type="pres">
      <dgm:prSet presAssocID="{5983DC3E-CF5C-40F8-9418-931E5A130159}" presName="node" presStyleLbl="node1" presStyleIdx="2" presStyleCnt="20" custLinFactNeighborX="-1458" custLinFactNeighborY="-8431">
        <dgm:presLayoutVars>
          <dgm:bulletEnabled val="1"/>
        </dgm:presLayoutVars>
      </dgm:prSet>
      <dgm:spPr/>
    </dgm:pt>
    <dgm:pt modelId="{7E9C18E1-C9FA-4759-A844-2ED760A71842}" type="pres">
      <dgm:prSet presAssocID="{9250EAB3-51B2-4B09-99EB-6C89A003C395}" presName="sibTrans" presStyleCnt="0"/>
      <dgm:spPr/>
    </dgm:pt>
    <dgm:pt modelId="{4EC4B0A1-F856-4B6B-9CEE-31E898D62028}" type="pres">
      <dgm:prSet presAssocID="{05374C8F-98A2-4AD0-A082-4361AA8ED367}" presName="node" presStyleLbl="node1" presStyleIdx="3" presStyleCnt="20">
        <dgm:presLayoutVars>
          <dgm:bulletEnabled val="1"/>
        </dgm:presLayoutVars>
      </dgm:prSet>
      <dgm:spPr/>
    </dgm:pt>
    <dgm:pt modelId="{FEC94240-A6A4-44E6-B032-DAABAF6410C6}" type="pres">
      <dgm:prSet presAssocID="{8426F66D-6C70-4FB4-8120-169BE3DF069C}" presName="sibTrans" presStyleCnt="0"/>
      <dgm:spPr/>
    </dgm:pt>
    <dgm:pt modelId="{670FFB38-DAFF-4483-993F-9FEB072807DC}" type="pres">
      <dgm:prSet presAssocID="{ACC3CC34-941C-42D4-B845-A9D88C3B784B}" presName="node" presStyleLbl="node1" presStyleIdx="4" presStyleCnt="20">
        <dgm:presLayoutVars>
          <dgm:bulletEnabled val="1"/>
        </dgm:presLayoutVars>
      </dgm:prSet>
      <dgm:spPr/>
    </dgm:pt>
    <dgm:pt modelId="{3191D524-BABE-41F2-90F4-480A661C5556}" type="pres">
      <dgm:prSet presAssocID="{C4710C21-43EB-43EF-B4E3-0544E9B6D413}" presName="sibTrans" presStyleCnt="0"/>
      <dgm:spPr/>
    </dgm:pt>
    <dgm:pt modelId="{643053D5-B248-471C-9C82-F99E8778D35F}" type="pres">
      <dgm:prSet presAssocID="{53F60F77-98BF-4EA2-A940-8FAC89C2D7D0}" presName="node" presStyleLbl="node1" presStyleIdx="5" presStyleCnt="20">
        <dgm:presLayoutVars>
          <dgm:bulletEnabled val="1"/>
        </dgm:presLayoutVars>
      </dgm:prSet>
      <dgm:spPr/>
    </dgm:pt>
    <dgm:pt modelId="{328AB755-59D7-49A9-B695-368FA6A96221}" type="pres">
      <dgm:prSet presAssocID="{AEA09DBA-E1EA-4DEB-AE3B-7999BEB6E873}" presName="sibTrans" presStyleCnt="0"/>
      <dgm:spPr/>
    </dgm:pt>
    <dgm:pt modelId="{B845CB52-B142-4E28-875A-7F9F781014BD}" type="pres">
      <dgm:prSet presAssocID="{3E212A06-24E6-4E2D-861E-F7E066F7312B}" presName="node" presStyleLbl="node1" presStyleIdx="6" presStyleCnt="20">
        <dgm:presLayoutVars>
          <dgm:bulletEnabled val="1"/>
        </dgm:presLayoutVars>
      </dgm:prSet>
      <dgm:spPr/>
    </dgm:pt>
    <dgm:pt modelId="{751C96A4-9B00-4F42-B862-D9F12B3AD75A}" type="pres">
      <dgm:prSet presAssocID="{381FE1A0-0889-499A-A6CF-9C1FA85090C3}" presName="sibTrans" presStyleCnt="0"/>
      <dgm:spPr/>
    </dgm:pt>
    <dgm:pt modelId="{99962BC3-362B-4A25-977D-0E78B1D61674}" type="pres">
      <dgm:prSet presAssocID="{A2DFD6EF-3089-4AC9-80E2-70D31A3F3B56}" presName="node" presStyleLbl="node1" presStyleIdx="7" presStyleCnt="20">
        <dgm:presLayoutVars>
          <dgm:bulletEnabled val="1"/>
        </dgm:presLayoutVars>
      </dgm:prSet>
      <dgm:spPr/>
    </dgm:pt>
    <dgm:pt modelId="{2BEA491D-9A46-4959-B71E-7A9A3EC41843}" type="pres">
      <dgm:prSet presAssocID="{95827974-EB71-44FC-B1A0-CAC63DABA4A1}" presName="sibTrans" presStyleCnt="0"/>
      <dgm:spPr/>
    </dgm:pt>
    <dgm:pt modelId="{273F3451-D545-4F92-89B2-C8CE2459271F}" type="pres">
      <dgm:prSet presAssocID="{4402D862-1650-42DD-8603-382BEDF9BD86}" presName="node" presStyleLbl="node1" presStyleIdx="8" presStyleCnt="20">
        <dgm:presLayoutVars>
          <dgm:bulletEnabled val="1"/>
        </dgm:presLayoutVars>
      </dgm:prSet>
      <dgm:spPr/>
    </dgm:pt>
    <dgm:pt modelId="{9E274D7D-B90C-4DC5-8EFC-7145199312F7}" type="pres">
      <dgm:prSet presAssocID="{3EA679DA-D52C-402C-AAD8-ECD66279B13C}" presName="sibTrans" presStyleCnt="0"/>
      <dgm:spPr/>
    </dgm:pt>
    <dgm:pt modelId="{89869C59-2998-4351-8A7F-881EE00EFFC3}" type="pres">
      <dgm:prSet presAssocID="{6AEE33FF-7934-4F0A-B662-A138E72474C3}" presName="node" presStyleLbl="node1" presStyleIdx="9" presStyleCnt="20">
        <dgm:presLayoutVars>
          <dgm:bulletEnabled val="1"/>
        </dgm:presLayoutVars>
      </dgm:prSet>
      <dgm:spPr/>
    </dgm:pt>
    <dgm:pt modelId="{031EB3D9-A347-4D92-86DD-827EE3B8E69D}" type="pres">
      <dgm:prSet presAssocID="{D517A94B-5CE5-4A6A-8D3F-A3BD3922A07A}" presName="sibTrans" presStyleCnt="0"/>
      <dgm:spPr/>
    </dgm:pt>
    <dgm:pt modelId="{1E5A4768-E75F-41DD-AD24-7B2BC381B196}" type="pres">
      <dgm:prSet presAssocID="{7CBE1779-839F-496A-8928-D4E1729D5321}" presName="node" presStyleLbl="node1" presStyleIdx="10" presStyleCnt="20">
        <dgm:presLayoutVars>
          <dgm:bulletEnabled val="1"/>
        </dgm:presLayoutVars>
      </dgm:prSet>
      <dgm:spPr/>
    </dgm:pt>
    <dgm:pt modelId="{43D49D4D-CEEB-4169-848A-450C93C7C4D3}" type="pres">
      <dgm:prSet presAssocID="{3C2022D5-19D8-49EC-BE4D-D6089C1058E0}" presName="sibTrans" presStyleCnt="0"/>
      <dgm:spPr/>
    </dgm:pt>
    <dgm:pt modelId="{C58612B5-9E3F-4757-BA95-1C2175ADDE1A}" type="pres">
      <dgm:prSet presAssocID="{47003E44-6CF5-4885-A25A-7E701BCA0743}" presName="node" presStyleLbl="node1" presStyleIdx="11" presStyleCnt="20">
        <dgm:presLayoutVars>
          <dgm:bulletEnabled val="1"/>
        </dgm:presLayoutVars>
      </dgm:prSet>
      <dgm:spPr/>
    </dgm:pt>
    <dgm:pt modelId="{F9EC5A61-4014-473C-B9D5-ED602EDE349D}" type="pres">
      <dgm:prSet presAssocID="{C7F8E5F7-6329-4256-A400-EA198E6869F7}" presName="sibTrans" presStyleCnt="0"/>
      <dgm:spPr/>
    </dgm:pt>
    <dgm:pt modelId="{2E544C65-32C7-4161-91DD-0CB3CA803AA0}" type="pres">
      <dgm:prSet presAssocID="{5E54D923-A256-45BA-9899-91A94D446341}" presName="node" presStyleLbl="node1" presStyleIdx="12" presStyleCnt="20">
        <dgm:presLayoutVars>
          <dgm:bulletEnabled val="1"/>
        </dgm:presLayoutVars>
      </dgm:prSet>
      <dgm:spPr/>
    </dgm:pt>
    <dgm:pt modelId="{B6208492-6E55-4F77-9497-DBC38A9AD639}" type="pres">
      <dgm:prSet presAssocID="{3BE79B94-6539-45A3-8D06-F8E915A16327}" presName="sibTrans" presStyleCnt="0"/>
      <dgm:spPr/>
    </dgm:pt>
    <dgm:pt modelId="{E5CC8030-1443-4AF0-814C-A0231FF7649E}" type="pres">
      <dgm:prSet presAssocID="{EE54EA64-3235-4B22-A219-8B362463E740}" presName="node" presStyleLbl="node1" presStyleIdx="13" presStyleCnt="20">
        <dgm:presLayoutVars>
          <dgm:bulletEnabled val="1"/>
        </dgm:presLayoutVars>
      </dgm:prSet>
      <dgm:spPr/>
    </dgm:pt>
    <dgm:pt modelId="{2904F6D6-71A2-4984-A051-97B11115FED9}" type="pres">
      <dgm:prSet presAssocID="{A541D4C3-6E63-46C4-BDE8-971E2C7F12E8}" presName="sibTrans" presStyleCnt="0"/>
      <dgm:spPr/>
    </dgm:pt>
    <dgm:pt modelId="{334DDC40-0D74-43B1-A8BE-34669231624F}" type="pres">
      <dgm:prSet presAssocID="{8072C6EE-A3EF-489D-8F9A-C6A3762B4E34}" presName="node" presStyleLbl="node1" presStyleIdx="14" presStyleCnt="20">
        <dgm:presLayoutVars>
          <dgm:bulletEnabled val="1"/>
        </dgm:presLayoutVars>
      </dgm:prSet>
      <dgm:spPr/>
    </dgm:pt>
    <dgm:pt modelId="{A3DE9CD0-C83E-4326-821B-F188684E5C7F}" type="pres">
      <dgm:prSet presAssocID="{301D5AC5-1C8C-475D-8B63-1C6AA9BC3EB1}" presName="sibTrans" presStyleCnt="0"/>
      <dgm:spPr/>
    </dgm:pt>
    <dgm:pt modelId="{0B38B926-770E-43C2-9061-FB16F525D9D7}" type="pres">
      <dgm:prSet presAssocID="{15888629-61C1-4F2D-88F7-57FE748F80CE}" presName="node" presStyleLbl="node1" presStyleIdx="15" presStyleCnt="20">
        <dgm:presLayoutVars>
          <dgm:bulletEnabled val="1"/>
        </dgm:presLayoutVars>
      </dgm:prSet>
      <dgm:spPr/>
    </dgm:pt>
    <dgm:pt modelId="{56591F80-8298-4A6D-945B-FE93135052D0}" type="pres">
      <dgm:prSet presAssocID="{504911FE-6C73-440F-BC18-0E344292506A}" presName="sibTrans" presStyleCnt="0"/>
      <dgm:spPr/>
    </dgm:pt>
    <dgm:pt modelId="{FB56AAB7-786B-477D-81C0-988DFB9B3423}" type="pres">
      <dgm:prSet presAssocID="{7DBA85C1-8243-4E48-B968-A21A42EAB5FD}" presName="node" presStyleLbl="node1" presStyleIdx="16" presStyleCnt="20">
        <dgm:presLayoutVars>
          <dgm:bulletEnabled val="1"/>
        </dgm:presLayoutVars>
      </dgm:prSet>
      <dgm:spPr/>
    </dgm:pt>
    <dgm:pt modelId="{C9A6F5B7-09BE-4EE8-BA8B-15ECB916DA40}" type="pres">
      <dgm:prSet presAssocID="{385A99D9-5AC3-4F07-BE1B-B00D0375D3FA}" presName="sibTrans" presStyleCnt="0"/>
      <dgm:spPr/>
    </dgm:pt>
    <dgm:pt modelId="{89F8D403-C1F8-4A5E-8241-7AB90C7A4930}" type="pres">
      <dgm:prSet presAssocID="{F491B1A7-C639-4B2B-888C-8789AD39D018}" presName="node" presStyleLbl="node1" presStyleIdx="17" presStyleCnt="20">
        <dgm:presLayoutVars>
          <dgm:bulletEnabled val="1"/>
        </dgm:presLayoutVars>
      </dgm:prSet>
      <dgm:spPr/>
    </dgm:pt>
    <dgm:pt modelId="{2FA709DA-7613-4379-89CC-F3BA94114D37}" type="pres">
      <dgm:prSet presAssocID="{4288520E-6690-48D9-A1EE-07616765E43C}" presName="sibTrans" presStyleCnt="0"/>
      <dgm:spPr/>
    </dgm:pt>
    <dgm:pt modelId="{AE8060F7-BD9A-4A79-81F9-09D4AFC8942F}" type="pres">
      <dgm:prSet presAssocID="{E7CF2733-7FFF-4A9F-ADC4-B151B1B69EFA}" presName="node" presStyleLbl="node1" presStyleIdx="18" presStyleCnt="20">
        <dgm:presLayoutVars>
          <dgm:bulletEnabled val="1"/>
        </dgm:presLayoutVars>
      </dgm:prSet>
      <dgm:spPr/>
    </dgm:pt>
    <dgm:pt modelId="{75431D55-494D-4829-812D-813090C1710A}" type="pres">
      <dgm:prSet presAssocID="{F5383AF0-221B-4FE1-B942-F3E3F87C0C72}" presName="sibTrans" presStyleCnt="0"/>
      <dgm:spPr/>
    </dgm:pt>
    <dgm:pt modelId="{AE3FA65F-FE31-4E61-BC3A-68EA187DFF22}" type="pres">
      <dgm:prSet presAssocID="{25C4844B-4C9D-471B-A864-04474ECDA8BC}" presName="node" presStyleLbl="node1" presStyleIdx="19" presStyleCnt="20">
        <dgm:presLayoutVars>
          <dgm:bulletEnabled val="1"/>
        </dgm:presLayoutVars>
      </dgm:prSet>
      <dgm:spPr/>
    </dgm:pt>
  </dgm:ptLst>
  <dgm:cxnLst>
    <dgm:cxn modelId="{748CA200-1AE1-4C04-A21F-92AFB1BFA6A9}" srcId="{F99D54CC-C04A-413C-BB3B-8C558CD6008F}" destId="{F491B1A7-C639-4B2B-888C-8789AD39D018}" srcOrd="17" destOrd="0" parTransId="{5F58433C-6C11-4D10-B0B2-DEF1188B5BED}" sibTransId="{4288520E-6690-48D9-A1EE-07616765E43C}"/>
    <dgm:cxn modelId="{D5E61302-72B9-4679-83D3-543F34AE85A2}" srcId="{F99D54CC-C04A-413C-BB3B-8C558CD6008F}" destId="{7CBE1779-839F-496A-8928-D4E1729D5321}" srcOrd="10" destOrd="0" parTransId="{EF07F1DF-0040-4294-86AE-DC8E3AE84D09}" sibTransId="{3C2022D5-19D8-49EC-BE4D-D6089C1058E0}"/>
    <dgm:cxn modelId="{CABE3602-3FC8-439A-8BAA-164F1D31BA70}" type="presOf" srcId="{A2DFD6EF-3089-4AC9-80E2-70D31A3F3B56}" destId="{99962BC3-362B-4A25-977D-0E78B1D61674}" srcOrd="0" destOrd="0" presId="urn:microsoft.com/office/officeart/2005/8/layout/default"/>
    <dgm:cxn modelId="{9A64E009-5A5A-4897-8174-FFC0D30CFC4F}" type="presOf" srcId="{3E212A06-24E6-4E2D-861E-F7E066F7312B}" destId="{B845CB52-B142-4E28-875A-7F9F781014BD}" srcOrd="0" destOrd="0" presId="urn:microsoft.com/office/officeart/2005/8/layout/default"/>
    <dgm:cxn modelId="{E62C560D-5A52-4A30-B43C-135D1053E1F7}" type="presOf" srcId="{F491B1A7-C639-4B2B-888C-8789AD39D018}" destId="{89F8D403-C1F8-4A5E-8241-7AB90C7A4930}" srcOrd="0" destOrd="0" presId="urn:microsoft.com/office/officeart/2005/8/layout/default"/>
    <dgm:cxn modelId="{4281170E-D70F-4077-BE15-74E73268BAE7}" srcId="{F99D54CC-C04A-413C-BB3B-8C558CD6008F}" destId="{19AF5B30-F2EC-412D-98F3-18098A09DCE1}" srcOrd="0" destOrd="0" parTransId="{3E23823C-BC13-4474-98D0-C74F426B633B}" sibTransId="{3A16468E-DE52-455F-950F-C80C764CEF78}"/>
    <dgm:cxn modelId="{70701A15-37B1-4A94-B57F-E5A0101D9F09}" srcId="{F99D54CC-C04A-413C-BB3B-8C558CD6008F}" destId="{25C4844B-4C9D-471B-A864-04474ECDA8BC}" srcOrd="19" destOrd="0" parTransId="{FAEE4AD6-1BCB-41E9-9699-4943443DC510}" sibTransId="{EA121A3F-62D8-475A-B9D5-42863C551212}"/>
    <dgm:cxn modelId="{DBE52F1E-EC2E-4800-A74F-6EA6BD7BF17C}" srcId="{F99D54CC-C04A-413C-BB3B-8C558CD6008F}" destId="{53F60F77-98BF-4EA2-A940-8FAC89C2D7D0}" srcOrd="5" destOrd="0" parTransId="{585AE0DF-042C-4E0A-95B9-3BBEC3BA16E4}" sibTransId="{AEA09DBA-E1EA-4DEB-AE3B-7999BEB6E873}"/>
    <dgm:cxn modelId="{4F4A1136-B502-4459-87BF-7BC1FBC51E30}" srcId="{F99D54CC-C04A-413C-BB3B-8C558CD6008F}" destId="{6AEE33FF-7934-4F0A-B662-A138E72474C3}" srcOrd="9" destOrd="0" parTransId="{0D99D79D-848C-4E54-A273-E86B0E108B2B}" sibTransId="{D517A94B-5CE5-4A6A-8D3F-A3BD3922A07A}"/>
    <dgm:cxn modelId="{5A45E73C-5439-46F1-9651-F0A2EFE02FC0}" srcId="{F99D54CC-C04A-413C-BB3B-8C558CD6008F}" destId="{E7CF2733-7FFF-4A9F-ADC4-B151B1B69EFA}" srcOrd="18" destOrd="0" parTransId="{BA78C928-EA71-42F8-8CAF-A66178B79FE4}" sibTransId="{F5383AF0-221B-4FE1-B942-F3E3F87C0C72}"/>
    <dgm:cxn modelId="{A3784C43-1D6E-4CD7-9200-990B430223AE}" srcId="{F99D54CC-C04A-413C-BB3B-8C558CD6008F}" destId="{ACC3CC34-941C-42D4-B845-A9D88C3B784B}" srcOrd="4" destOrd="0" parTransId="{F1667575-BCED-4A4F-987F-A2778CE2DDF0}" sibTransId="{C4710C21-43EB-43EF-B4E3-0544E9B6D413}"/>
    <dgm:cxn modelId="{4C817443-956D-4E97-B124-8760AEF34A3B}" type="presOf" srcId="{05374C8F-98A2-4AD0-A082-4361AA8ED367}" destId="{4EC4B0A1-F856-4B6B-9CEE-31E898D62028}" srcOrd="0" destOrd="0" presId="urn:microsoft.com/office/officeart/2005/8/layout/default"/>
    <dgm:cxn modelId="{8C6C5444-4B9E-4713-8AF3-C134383C4B56}" type="presOf" srcId="{47003E44-6CF5-4885-A25A-7E701BCA0743}" destId="{C58612B5-9E3F-4757-BA95-1C2175ADDE1A}" srcOrd="0" destOrd="0" presId="urn:microsoft.com/office/officeart/2005/8/layout/default"/>
    <dgm:cxn modelId="{2E894C67-567B-4712-BBE5-EEEE082D3CA0}" srcId="{F99D54CC-C04A-413C-BB3B-8C558CD6008F}" destId="{15888629-61C1-4F2D-88F7-57FE748F80CE}" srcOrd="15" destOrd="0" parTransId="{EBE01E24-D995-429A-8D01-0DF6B06AE1C2}" sibTransId="{504911FE-6C73-440F-BC18-0E344292506A}"/>
    <dgm:cxn modelId="{70BC9848-5A60-4635-BB0E-C410AC17C0E9}" srcId="{F99D54CC-C04A-413C-BB3B-8C558CD6008F}" destId="{5E54D923-A256-45BA-9899-91A94D446341}" srcOrd="12" destOrd="0" parTransId="{683EF5B0-3DA7-4DEE-A428-31AA459971CB}" sibTransId="{3BE79B94-6539-45A3-8D06-F8E915A16327}"/>
    <dgm:cxn modelId="{AD85ED6D-C38E-42E0-8DB2-7B368B8E3FFD}" type="presOf" srcId="{25C4844B-4C9D-471B-A864-04474ECDA8BC}" destId="{AE3FA65F-FE31-4E61-BC3A-68EA187DFF22}" srcOrd="0" destOrd="0" presId="urn:microsoft.com/office/officeart/2005/8/layout/default"/>
    <dgm:cxn modelId="{BA7A4D6E-AB0A-45B2-AC0F-BC777E6E5BBA}" type="presOf" srcId="{EE54EA64-3235-4B22-A219-8B362463E740}" destId="{E5CC8030-1443-4AF0-814C-A0231FF7649E}" srcOrd="0" destOrd="0" presId="urn:microsoft.com/office/officeart/2005/8/layout/default"/>
    <dgm:cxn modelId="{8AE6B570-6815-4581-8BBA-8F407D0CFC02}" type="presOf" srcId="{7CBE1779-839F-496A-8928-D4E1729D5321}" destId="{1E5A4768-E75F-41DD-AD24-7B2BC381B196}" srcOrd="0" destOrd="0" presId="urn:microsoft.com/office/officeart/2005/8/layout/default"/>
    <dgm:cxn modelId="{7BAF2779-870F-410A-962B-C6FA1675DAE9}" srcId="{F99D54CC-C04A-413C-BB3B-8C558CD6008F}" destId="{5983DC3E-CF5C-40F8-9418-931E5A130159}" srcOrd="2" destOrd="0" parTransId="{1BDE52B3-95B1-4A08-9735-BCA5CB186E90}" sibTransId="{9250EAB3-51B2-4B09-99EB-6C89A003C395}"/>
    <dgm:cxn modelId="{82BA3A5A-5CB3-4A21-A642-BB5003A3B2AC}" srcId="{F99D54CC-C04A-413C-BB3B-8C558CD6008F}" destId="{4402D862-1650-42DD-8603-382BEDF9BD86}" srcOrd="8" destOrd="0" parTransId="{659539BE-92BD-4962-BCA2-16E62D3B6F2E}" sibTransId="{3EA679DA-D52C-402C-AAD8-ECD66279B13C}"/>
    <dgm:cxn modelId="{FCD7D883-58DC-4DA4-875F-6EAC23DB649B}" srcId="{F99D54CC-C04A-413C-BB3B-8C558CD6008F}" destId="{7DBA85C1-8243-4E48-B968-A21A42EAB5FD}" srcOrd="16" destOrd="0" parTransId="{E546D03F-8DFC-43B6-AD58-81C120DC0553}" sibTransId="{385A99D9-5AC3-4F07-BE1B-B00D0375D3FA}"/>
    <dgm:cxn modelId="{D6EBE787-B83D-489C-9801-47C9FE6AD17D}" type="presOf" srcId="{E7CF2733-7FFF-4A9F-ADC4-B151B1B69EFA}" destId="{AE8060F7-BD9A-4A79-81F9-09D4AFC8942F}" srcOrd="0" destOrd="0" presId="urn:microsoft.com/office/officeart/2005/8/layout/default"/>
    <dgm:cxn modelId="{C57AFC8C-E41B-4C46-90EF-5F13BABD5ED7}" type="presOf" srcId="{7DBA85C1-8243-4E48-B968-A21A42EAB5FD}" destId="{FB56AAB7-786B-477D-81C0-988DFB9B3423}" srcOrd="0" destOrd="0" presId="urn:microsoft.com/office/officeart/2005/8/layout/default"/>
    <dgm:cxn modelId="{37D9FC8E-9316-4B27-B14C-694925A15412}" type="presOf" srcId="{61F07E0B-EE23-4D03-8B4F-8DE3680BD5E5}" destId="{3A471597-576B-4E44-B08E-83FB17E39CFE}" srcOrd="0" destOrd="0" presId="urn:microsoft.com/office/officeart/2005/8/layout/default"/>
    <dgm:cxn modelId="{57CEEFA9-C55E-4CD8-BF65-BC14FD2F5CAF}" srcId="{F99D54CC-C04A-413C-BB3B-8C558CD6008F}" destId="{EE54EA64-3235-4B22-A219-8B362463E740}" srcOrd="13" destOrd="0" parTransId="{3BFC0421-6751-498E-B8EB-49960B43BDD2}" sibTransId="{A541D4C3-6E63-46C4-BDE8-971E2C7F12E8}"/>
    <dgm:cxn modelId="{452C13AD-3BD9-49E0-A4A6-73D176F24F5C}" srcId="{F99D54CC-C04A-413C-BB3B-8C558CD6008F}" destId="{3E212A06-24E6-4E2D-861E-F7E066F7312B}" srcOrd="6" destOrd="0" parTransId="{D390BDA3-75FB-405C-8744-60D5EBF66649}" sibTransId="{381FE1A0-0889-499A-A6CF-9C1FA85090C3}"/>
    <dgm:cxn modelId="{D0026AB5-6E40-4BD8-8633-F4B7F0C6E6AA}" type="presOf" srcId="{5E54D923-A256-45BA-9899-91A94D446341}" destId="{2E544C65-32C7-4161-91DD-0CB3CA803AA0}" srcOrd="0" destOrd="0" presId="urn:microsoft.com/office/officeart/2005/8/layout/default"/>
    <dgm:cxn modelId="{E8BFBEB6-616C-4248-8CD6-17621D35C412}" type="presOf" srcId="{8072C6EE-A3EF-489D-8F9A-C6A3762B4E34}" destId="{334DDC40-0D74-43B1-A8BE-34669231624F}" srcOrd="0" destOrd="0" presId="urn:microsoft.com/office/officeart/2005/8/layout/default"/>
    <dgm:cxn modelId="{5F05A7C2-95CD-4C5F-86B4-481F3BF2A823}" type="presOf" srcId="{F99D54CC-C04A-413C-BB3B-8C558CD6008F}" destId="{8FFE9A17-1577-4F85-AF48-53AE10001D2A}" srcOrd="0" destOrd="0" presId="urn:microsoft.com/office/officeart/2005/8/layout/default"/>
    <dgm:cxn modelId="{CEB2EEC8-E02A-4BDD-BF4A-E006BF129E64}" type="presOf" srcId="{19AF5B30-F2EC-412D-98F3-18098A09DCE1}" destId="{95408987-221E-4B2C-9B30-9FFB4D1FF5B3}" srcOrd="0" destOrd="0" presId="urn:microsoft.com/office/officeart/2005/8/layout/default"/>
    <dgm:cxn modelId="{3F5FACC9-752B-4EB1-AF13-C2E48D3817D5}" srcId="{F99D54CC-C04A-413C-BB3B-8C558CD6008F}" destId="{A2DFD6EF-3089-4AC9-80E2-70D31A3F3B56}" srcOrd="7" destOrd="0" parTransId="{FA751A33-ACDD-456A-AE04-1CB902E2919A}" sibTransId="{95827974-EB71-44FC-B1A0-CAC63DABA4A1}"/>
    <dgm:cxn modelId="{152D93D1-50AC-4E74-9099-8227D88F0C96}" type="presOf" srcId="{53F60F77-98BF-4EA2-A940-8FAC89C2D7D0}" destId="{643053D5-B248-471C-9C82-F99E8778D35F}" srcOrd="0" destOrd="0" presId="urn:microsoft.com/office/officeart/2005/8/layout/default"/>
    <dgm:cxn modelId="{5C4E91D4-0B9B-465D-9247-02DE0DB838A0}" srcId="{F99D54CC-C04A-413C-BB3B-8C558CD6008F}" destId="{05374C8F-98A2-4AD0-A082-4361AA8ED367}" srcOrd="3" destOrd="0" parTransId="{4CF9DF54-FCD9-4CB7-A5A3-047BA9D35DFA}" sibTransId="{8426F66D-6C70-4FB4-8120-169BE3DF069C}"/>
    <dgm:cxn modelId="{1F1480D9-4E70-4570-82EC-135A303574D0}" srcId="{F99D54CC-C04A-413C-BB3B-8C558CD6008F}" destId="{8072C6EE-A3EF-489D-8F9A-C6A3762B4E34}" srcOrd="14" destOrd="0" parTransId="{3F769502-469F-4CAC-BA8C-803FB1E652E5}" sibTransId="{301D5AC5-1C8C-475D-8B63-1C6AA9BC3EB1}"/>
    <dgm:cxn modelId="{5B5AFCE2-8E97-4E45-A160-4A0AACCC5DC4}" type="presOf" srcId="{4402D862-1650-42DD-8603-382BEDF9BD86}" destId="{273F3451-D545-4F92-89B2-C8CE2459271F}" srcOrd="0" destOrd="0" presId="urn:microsoft.com/office/officeart/2005/8/layout/default"/>
    <dgm:cxn modelId="{FDBDD0E6-48AD-4813-A20E-60A1624DA29F}" type="presOf" srcId="{5983DC3E-CF5C-40F8-9418-931E5A130159}" destId="{E9A90924-F6DA-42B4-9399-B4C24012D7A3}" srcOrd="0" destOrd="0" presId="urn:microsoft.com/office/officeart/2005/8/layout/default"/>
    <dgm:cxn modelId="{B0EE2DF4-51C1-4244-878F-C50D96F55B68}" type="presOf" srcId="{6AEE33FF-7934-4F0A-B662-A138E72474C3}" destId="{89869C59-2998-4351-8A7F-881EE00EFFC3}" srcOrd="0" destOrd="0" presId="urn:microsoft.com/office/officeart/2005/8/layout/default"/>
    <dgm:cxn modelId="{BD2463F5-185C-45D6-8EB6-C8CAB48324A9}" type="presOf" srcId="{15888629-61C1-4F2D-88F7-57FE748F80CE}" destId="{0B38B926-770E-43C2-9061-FB16F525D9D7}" srcOrd="0" destOrd="0" presId="urn:microsoft.com/office/officeart/2005/8/layout/default"/>
    <dgm:cxn modelId="{565861F7-3C60-4EEC-8572-DC2A3D3466B4}" type="presOf" srcId="{ACC3CC34-941C-42D4-B845-A9D88C3B784B}" destId="{670FFB38-DAFF-4483-993F-9FEB072807DC}" srcOrd="0" destOrd="0" presId="urn:microsoft.com/office/officeart/2005/8/layout/default"/>
    <dgm:cxn modelId="{7E14D3FA-3F0B-4C59-9E9D-72E8E35E5809}" srcId="{F99D54CC-C04A-413C-BB3B-8C558CD6008F}" destId="{47003E44-6CF5-4885-A25A-7E701BCA0743}" srcOrd="11" destOrd="0" parTransId="{7C37AB78-7DBE-4C9A-AD7A-A5196D1AEA0F}" sibTransId="{C7F8E5F7-6329-4256-A400-EA198E6869F7}"/>
    <dgm:cxn modelId="{7B98DBFD-6198-4303-9762-8B325D3E2175}" srcId="{F99D54CC-C04A-413C-BB3B-8C558CD6008F}" destId="{61F07E0B-EE23-4D03-8B4F-8DE3680BD5E5}" srcOrd="1" destOrd="0" parTransId="{A7A982D8-A2D2-4270-9D0D-81CCFC63041F}" sibTransId="{FFBFCB9E-389E-4762-BEF0-76389F254542}"/>
    <dgm:cxn modelId="{B0F788AF-56F5-4897-AFC7-161277AD9210}" type="presParOf" srcId="{8FFE9A17-1577-4F85-AF48-53AE10001D2A}" destId="{95408987-221E-4B2C-9B30-9FFB4D1FF5B3}" srcOrd="0" destOrd="0" presId="urn:microsoft.com/office/officeart/2005/8/layout/default"/>
    <dgm:cxn modelId="{C097A2E7-2185-42E6-9AB8-4995456E5BB9}" type="presParOf" srcId="{8FFE9A17-1577-4F85-AF48-53AE10001D2A}" destId="{D4472738-9C25-4915-B3CA-F03B71768763}" srcOrd="1" destOrd="0" presId="urn:microsoft.com/office/officeart/2005/8/layout/default"/>
    <dgm:cxn modelId="{FC0600B9-548F-4987-85BE-10D350BC9951}" type="presParOf" srcId="{8FFE9A17-1577-4F85-AF48-53AE10001D2A}" destId="{3A471597-576B-4E44-B08E-83FB17E39CFE}" srcOrd="2" destOrd="0" presId="urn:microsoft.com/office/officeart/2005/8/layout/default"/>
    <dgm:cxn modelId="{10FD8310-DE36-42F2-9B70-AD4601CE9285}" type="presParOf" srcId="{8FFE9A17-1577-4F85-AF48-53AE10001D2A}" destId="{1F390E15-6DC5-4B39-843E-DE6B74868BE3}" srcOrd="3" destOrd="0" presId="urn:microsoft.com/office/officeart/2005/8/layout/default"/>
    <dgm:cxn modelId="{C3DFB649-038F-4171-9AE8-B58E86EF14D2}" type="presParOf" srcId="{8FFE9A17-1577-4F85-AF48-53AE10001D2A}" destId="{E9A90924-F6DA-42B4-9399-B4C24012D7A3}" srcOrd="4" destOrd="0" presId="urn:microsoft.com/office/officeart/2005/8/layout/default"/>
    <dgm:cxn modelId="{B8F53CED-6F39-46D0-BD0E-04B6558DD226}" type="presParOf" srcId="{8FFE9A17-1577-4F85-AF48-53AE10001D2A}" destId="{7E9C18E1-C9FA-4759-A844-2ED760A71842}" srcOrd="5" destOrd="0" presId="urn:microsoft.com/office/officeart/2005/8/layout/default"/>
    <dgm:cxn modelId="{6AE05778-2589-4725-9588-B897B122DF7A}" type="presParOf" srcId="{8FFE9A17-1577-4F85-AF48-53AE10001D2A}" destId="{4EC4B0A1-F856-4B6B-9CEE-31E898D62028}" srcOrd="6" destOrd="0" presId="urn:microsoft.com/office/officeart/2005/8/layout/default"/>
    <dgm:cxn modelId="{96FB7CEE-4A3A-4630-88C9-6FD5764DD297}" type="presParOf" srcId="{8FFE9A17-1577-4F85-AF48-53AE10001D2A}" destId="{FEC94240-A6A4-44E6-B032-DAABAF6410C6}" srcOrd="7" destOrd="0" presId="urn:microsoft.com/office/officeart/2005/8/layout/default"/>
    <dgm:cxn modelId="{18E8D7DC-D2D6-4734-9A91-1EEC4E2ECD60}" type="presParOf" srcId="{8FFE9A17-1577-4F85-AF48-53AE10001D2A}" destId="{670FFB38-DAFF-4483-993F-9FEB072807DC}" srcOrd="8" destOrd="0" presId="urn:microsoft.com/office/officeart/2005/8/layout/default"/>
    <dgm:cxn modelId="{D04E25C1-CD19-4548-B014-578C7A7BED52}" type="presParOf" srcId="{8FFE9A17-1577-4F85-AF48-53AE10001D2A}" destId="{3191D524-BABE-41F2-90F4-480A661C5556}" srcOrd="9" destOrd="0" presId="urn:microsoft.com/office/officeart/2005/8/layout/default"/>
    <dgm:cxn modelId="{7DCE6550-4E18-4256-9C3C-F36FAC8BA66B}" type="presParOf" srcId="{8FFE9A17-1577-4F85-AF48-53AE10001D2A}" destId="{643053D5-B248-471C-9C82-F99E8778D35F}" srcOrd="10" destOrd="0" presId="urn:microsoft.com/office/officeart/2005/8/layout/default"/>
    <dgm:cxn modelId="{CD67A7F2-EE3A-4CF9-BC77-49ECE0491E54}" type="presParOf" srcId="{8FFE9A17-1577-4F85-AF48-53AE10001D2A}" destId="{328AB755-59D7-49A9-B695-368FA6A96221}" srcOrd="11" destOrd="0" presId="urn:microsoft.com/office/officeart/2005/8/layout/default"/>
    <dgm:cxn modelId="{F1164B67-91A5-4294-9C2C-684E28AC77EB}" type="presParOf" srcId="{8FFE9A17-1577-4F85-AF48-53AE10001D2A}" destId="{B845CB52-B142-4E28-875A-7F9F781014BD}" srcOrd="12" destOrd="0" presId="urn:microsoft.com/office/officeart/2005/8/layout/default"/>
    <dgm:cxn modelId="{7BF3F81B-0B21-4798-BB86-F65F6357BAF1}" type="presParOf" srcId="{8FFE9A17-1577-4F85-AF48-53AE10001D2A}" destId="{751C96A4-9B00-4F42-B862-D9F12B3AD75A}" srcOrd="13" destOrd="0" presId="urn:microsoft.com/office/officeart/2005/8/layout/default"/>
    <dgm:cxn modelId="{35FB632C-3F5A-4AD9-8883-882AA1A42DA2}" type="presParOf" srcId="{8FFE9A17-1577-4F85-AF48-53AE10001D2A}" destId="{99962BC3-362B-4A25-977D-0E78B1D61674}" srcOrd="14" destOrd="0" presId="urn:microsoft.com/office/officeart/2005/8/layout/default"/>
    <dgm:cxn modelId="{A8E50498-90A8-41DB-8C05-B0A355555288}" type="presParOf" srcId="{8FFE9A17-1577-4F85-AF48-53AE10001D2A}" destId="{2BEA491D-9A46-4959-B71E-7A9A3EC41843}" srcOrd="15" destOrd="0" presId="urn:microsoft.com/office/officeart/2005/8/layout/default"/>
    <dgm:cxn modelId="{B4C498E9-68EE-48C1-A97C-9EDBAD388A96}" type="presParOf" srcId="{8FFE9A17-1577-4F85-AF48-53AE10001D2A}" destId="{273F3451-D545-4F92-89B2-C8CE2459271F}" srcOrd="16" destOrd="0" presId="urn:microsoft.com/office/officeart/2005/8/layout/default"/>
    <dgm:cxn modelId="{D371DDB2-0BE9-4147-986C-AE546CE12E2A}" type="presParOf" srcId="{8FFE9A17-1577-4F85-AF48-53AE10001D2A}" destId="{9E274D7D-B90C-4DC5-8EFC-7145199312F7}" srcOrd="17" destOrd="0" presId="urn:microsoft.com/office/officeart/2005/8/layout/default"/>
    <dgm:cxn modelId="{844D1CC6-72A0-462F-9CF3-AF3784364024}" type="presParOf" srcId="{8FFE9A17-1577-4F85-AF48-53AE10001D2A}" destId="{89869C59-2998-4351-8A7F-881EE00EFFC3}" srcOrd="18" destOrd="0" presId="urn:microsoft.com/office/officeart/2005/8/layout/default"/>
    <dgm:cxn modelId="{58311892-6CCF-4900-9DFD-4E2DC42BDC31}" type="presParOf" srcId="{8FFE9A17-1577-4F85-AF48-53AE10001D2A}" destId="{031EB3D9-A347-4D92-86DD-827EE3B8E69D}" srcOrd="19" destOrd="0" presId="urn:microsoft.com/office/officeart/2005/8/layout/default"/>
    <dgm:cxn modelId="{60D6F9A8-9070-4179-946A-E7F031433E71}" type="presParOf" srcId="{8FFE9A17-1577-4F85-AF48-53AE10001D2A}" destId="{1E5A4768-E75F-41DD-AD24-7B2BC381B196}" srcOrd="20" destOrd="0" presId="urn:microsoft.com/office/officeart/2005/8/layout/default"/>
    <dgm:cxn modelId="{EBAC0886-4C20-4E3C-A1C5-693AB5176606}" type="presParOf" srcId="{8FFE9A17-1577-4F85-AF48-53AE10001D2A}" destId="{43D49D4D-CEEB-4169-848A-450C93C7C4D3}" srcOrd="21" destOrd="0" presId="urn:microsoft.com/office/officeart/2005/8/layout/default"/>
    <dgm:cxn modelId="{D20C3E18-5EF1-47ED-BDBD-3B9DE38EC122}" type="presParOf" srcId="{8FFE9A17-1577-4F85-AF48-53AE10001D2A}" destId="{C58612B5-9E3F-4757-BA95-1C2175ADDE1A}" srcOrd="22" destOrd="0" presId="urn:microsoft.com/office/officeart/2005/8/layout/default"/>
    <dgm:cxn modelId="{D1B3D30F-3B50-47ED-BFAD-8EDA1E02D1E2}" type="presParOf" srcId="{8FFE9A17-1577-4F85-AF48-53AE10001D2A}" destId="{F9EC5A61-4014-473C-B9D5-ED602EDE349D}" srcOrd="23" destOrd="0" presId="urn:microsoft.com/office/officeart/2005/8/layout/default"/>
    <dgm:cxn modelId="{FF07E209-A1FE-4524-AF34-3D802B42A212}" type="presParOf" srcId="{8FFE9A17-1577-4F85-AF48-53AE10001D2A}" destId="{2E544C65-32C7-4161-91DD-0CB3CA803AA0}" srcOrd="24" destOrd="0" presId="urn:microsoft.com/office/officeart/2005/8/layout/default"/>
    <dgm:cxn modelId="{E4E0F6D5-4482-4046-9CA4-91C9506EC42D}" type="presParOf" srcId="{8FFE9A17-1577-4F85-AF48-53AE10001D2A}" destId="{B6208492-6E55-4F77-9497-DBC38A9AD639}" srcOrd="25" destOrd="0" presId="urn:microsoft.com/office/officeart/2005/8/layout/default"/>
    <dgm:cxn modelId="{CF2FCAB5-EA71-4651-979B-4C42704E6FE0}" type="presParOf" srcId="{8FFE9A17-1577-4F85-AF48-53AE10001D2A}" destId="{E5CC8030-1443-4AF0-814C-A0231FF7649E}" srcOrd="26" destOrd="0" presId="urn:microsoft.com/office/officeart/2005/8/layout/default"/>
    <dgm:cxn modelId="{0C84BE8B-36CD-4552-8D13-AAD4152DE208}" type="presParOf" srcId="{8FFE9A17-1577-4F85-AF48-53AE10001D2A}" destId="{2904F6D6-71A2-4984-A051-97B11115FED9}" srcOrd="27" destOrd="0" presId="urn:microsoft.com/office/officeart/2005/8/layout/default"/>
    <dgm:cxn modelId="{762088CC-B250-4B7B-9B80-838941775EE9}" type="presParOf" srcId="{8FFE9A17-1577-4F85-AF48-53AE10001D2A}" destId="{334DDC40-0D74-43B1-A8BE-34669231624F}" srcOrd="28" destOrd="0" presId="urn:microsoft.com/office/officeart/2005/8/layout/default"/>
    <dgm:cxn modelId="{96393A4F-113A-467F-B896-B72665BC286E}" type="presParOf" srcId="{8FFE9A17-1577-4F85-AF48-53AE10001D2A}" destId="{A3DE9CD0-C83E-4326-821B-F188684E5C7F}" srcOrd="29" destOrd="0" presId="urn:microsoft.com/office/officeart/2005/8/layout/default"/>
    <dgm:cxn modelId="{3B1E23E6-5CE1-4E19-BAFE-A4D6EF9BC804}" type="presParOf" srcId="{8FFE9A17-1577-4F85-AF48-53AE10001D2A}" destId="{0B38B926-770E-43C2-9061-FB16F525D9D7}" srcOrd="30" destOrd="0" presId="urn:microsoft.com/office/officeart/2005/8/layout/default"/>
    <dgm:cxn modelId="{B8C34FC9-8152-4F8F-A3FD-795C303EED91}" type="presParOf" srcId="{8FFE9A17-1577-4F85-AF48-53AE10001D2A}" destId="{56591F80-8298-4A6D-945B-FE93135052D0}" srcOrd="31" destOrd="0" presId="urn:microsoft.com/office/officeart/2005/8/layout/default"/>
    <dgm:cxn modelId="{C972DF14-FFC7-4A10-B4E1-2159EB22736C}" type="presParOf" srcId="{8FFE9A17-1577-4F85-AF48-53AE10001D2A}" destId="{FB56AAB7-786B-477D-81C0-988DFB9B3423}" srcOrd="32" destOrd="0" presId="urn:microsoft.com/office/officeart/2005/8/layout/default"/>
    <dgm:cxn modelId="{C2F478AF-D562-43E3-8E77-D1CE0CC47881}" type="presParOf" srcId="{8FFE9A17-1577-4F85-AF48-53AE10001D2A}" destId="{C9A6F5B7-09BE-4EE8-BA8B-15ECB916DA40}" srcOrd="33" destOrd="0" presId="urn:microsoft.com/office/officeart/2005/8/layout/default"/>
    <dgm:cxn modelId="{5F2DC4B6-0844-43B9-9879-65D3E336E10F}" type="presParOf" srcId="{8FFE9A17-1577-4F85-AF48-53AE10001D2A}" destId="{89F8D403-C1F8-4A5E-8241-7AB90C7A4930}" srcOrd="34" destOrd="0" presId="urn:microsoft.com/office/officeart/2005/8/layout/default"/>
    <dgm:cxn modelId="{C9BF6DE4-A0C9-46EB-BDFC-5B30859E2B91}" type="presParOf" srcId="{8FFE9A17-1577-4F85-AF48-53AE10001D2A}" destId="{2FA709DA-7613-4379-89CC-F3BA94114D37}" srcOrd="35" destOrd="0" presId="urn:microsoft.com/office/officeart/2005/8/layout/default"/>
    <dgm:cxn modelId="{792570AB-03BA-4D54-852A-42E6D75452A4}" type="presParOf" srcId="{8FFE9A17-1577-4F85-AF48-53AE10001D2A}" destId="{AE8060F7-BD9A-4A79-81F9-09D4AFC8942F}" srcOrd="36" destOrd="0" presId="urn:microsoft.com/office/officeart/2005/8/layout/default"/>
    <dgm:cxn modelId="{8A024D87-8765-4617-9142-4F4D59E77CFC}" type="presParOf" srcId="{8FFE9A17-1577-4F85-AF48-53AE10001D2A}" destId="{75431D55-494D-4829-812D-813090C1710A}" srcOrd="37" destOrd="0" presId="urn:microsoft.com/office/officeart/2005/8/layout/default"/>
    <dgm:cxn modelId="{5F192FEE-869F-4450-B0A1-6316A344217B}" type="presParOf" srcId="{8FFE9A17-1577-4F85-AF48-53AE10001D2A}" destId="{AE3FA65F-FE31-4E61-BC3A-68EA187DFF22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30166-717B-4E2E-A448-E5BFF7C11D97}">
      <dsp:nvSpPr>
        <dsp:cNvPr id="0" name=""/>
        <dsp:cNvSpPr/>
      </dsp:nvSpPr>
      <dsp:spPr>
        <a:xfrm rot="10800000">
          <a:off x="2147918" y="451069"/>
          <a:ext cx="5685037" cy="28638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896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Mitron Bank's Goal is to introduce a new line of credit cards to expand market reach.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 rot="10800000">
        <a:off x="2863890" y="451069"/>
        <a:ext cx="4969065" cy="2863890"/>
      </dsp:txXfrm>
    </dsp:sp>
    <dsp:sp modelId="{FC7720AB-4A9C-4FDA-9949-F81EDBE6B551}">
      <dsp:nvSpPr>
        <dsp:cNvPr id="0" name=""/>
        <dsp:cNvSpPr/>
      </dsp:nvSpPr>
      <dsp:spPr>
        <a:xfrm>
          <a:off x="715972" y="451069"/>
          <a:ext cx="2863890" cy="2863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0A6D0-3506-4509-840C-A5A931FCCCFD}">
      <dsp:nvSpPr>
        <dsp:cNvPr id="0" name=""/>
        <dsp:cNvSpPr/>
      </dsp:nvSpPr>
      <dsp:spPr>
        <a:xfrm>
          <a:off x="1156" y="590825"/>
          <a:ext cx="3141918" cy="3141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Project Overview</a:t>
          </a:r>
        </a:p>
      </dsp:txBody>
      <dsp:txXfrm>
        <a:off x="461279" y="1050948"/>
        <a:ext cx="2221672" cy="2221672"/>
      </dsp:txXfrm>
    </dsp:sp>
    <dsp:sp modelId="{46AB9146-41FE-463B-B6F9-26E5E6E82316}">
      <dsp:nvSpPr>
        <dsp:cNvPr id="0" name=""/>
        <dsp:cNvSpPr/>
      </dsp:nvSpPr>
      <dsp:spPr>
        <a:xfrm rot="17768711">
          <a:off x="2757193" y="1202643"/>
          <a:ext cx="17133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33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4313C-2883-449C-8CFB-D3C0CF2397EE}">
      <dsp:nvSpPr>
        <dsp:cNvPr id="0" name=""/>
        <dsp:cNvSpPr/>
      </dsp:nvSpPr>
      <dsp:spPr>
        <a:xfrm>
          <a:off x="3991393" y="433602"/>
          <a:ext cx="36724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5FF89-4B6B-48F8-9E6A-664365AA8F73}">
      <dsp:nvSpPr>
        <dsp:cNvPr id="0" name=""/>
        <dsp:cNvSpPr/>
      </dsp:nvSpPr>
      <dsp:spPr>
        <a:xfrm>
          <a:off x="4358639" y="1557"/>
          <a:ext cx="2604110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AtliQ's</a:t>
          </a:r>
          <a:r>
            <a:rPr lang="en-US" sz="1500" kern="1200" dirty="0"/>
            <a:t> Proposal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Offered to implement the project using data-driven insights.</a:t>
          </a:r>
        </a:p>
      </dsp:txBody>
      <dsp:txXfrm>
        <a:off x="4358639" y="1557"/>
        <a:ext cx="2604110" cy="864091"/>
      </dsp:txXfrm>
    </dsp:sp>
    <dsp:sp modelId="{80C1CE3F-E530-4CFA-AB4F-BFF1E2F1DC11}">
      <dsp:nvSpPr>
        <dsp:cNvPr id="0" name=""/>
        <dsp:cNvSpPr/>
      </dsp:nvSpPr>
      <dsp:spPr>
        <a:xfrm rot="18868336">
          <a:off x="3075037" y="1682214"/>
          <a:ext cx="1077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77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4A45A-203F-41E4-915C-5C62BDE6D671}">
      <dsp:nvSpPr>
        <dsp:cNvPr id="0" name=""/>
        <dsp:cNvSpPr/>
      </dsp:nvSpPr>
      <dsp:spPr>
        <a:xfrm>
          <a:off x="3991393" y="1297693"/>
          <a:ext cx="36724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05563-D990-46E8-BA76-39E1F350D37D}">
      <dsp:nvSpPr>
        <dsp:cNvPr id="0" name=""/>
        <dsp:cNvSpPr/>
      </dsp:nvSpPr>
      <dsp:spPr>
        <a:xfrm>
          <a:off x="4358639" y="865648"/>
          <a:ext cx="2604110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Mr. </a:t>
          </a:r>
          <a:r>
            <a:rPr lang="en-US" sz="1500" kern="1200" dirty="0" err="1"/>
            <a:t>Bashnir</a:t>
          </a:r>
          <a:r>
            <a:rPr lang="en-US" sz="1500" kern="1200" dirty="0"/>
            <a:t> Rover's Condition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Approval is contingent on a successful pilot project.</a:t>
          </a:r>
        </a:p>
      </dsp:txBody>
      <dsp:txXfrm>
        <a:off x="4358639" y="865648"/>
        <a:ext cx="2604110" cy="864091"/>
      </dsp:txXfrm>
    </dsp:sp>
    <dsp:sp modelId="{8EF4B307-271A-481E-A190-4EA33E4DE5AF}">
      <dsp:nvSpPr>
        <dsp:cNvPr id="0" name=""/>
        <dsp:cNvSpPr/>
      </dsp:nvSpPr>
      <dsp:spPr>
        <a:xfrm>
          <a:off x="3236390" y="2161785"/>
          <a:ext cx="7550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0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3C472-1081-4D46-BBE1-5F05278E8E51}">
      <dsp:nvSpPr>
        <dsp:cNvPr id="0" name=""/>
        <dsp:cNvSpPr/>
      </dsp:nvSpPr>
      <dsp:spPr>
        <a:xfrm>
          <a:off x="3991393" y="2161785"/>
          <a:ext cx="36724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66E28-2206-4F6A-AE6F-2D8F8570DD88}">
      <dsp:nvSpPr>
        <dsp:cNvPr id="0" name=""/>
        <dsp:cNvSpPr/>
      </dsp:nvSpPr>
      <dsp:spPr>
        <a:xfrm>
          <a:off x="4358639" y="1729739"/>
          <a:ext cx="2604110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Pilot Project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Sample dataset: 4000 customers across five cities.</a:t>
          </a:r>
        </a:p>
      </dsp:txBody>
      <dsp:txXfrm>
        <a:off x="4358639" y="1729739"/>
        <a:ext cx="2604110" cy="864091"/>
      </dsp:txXfrm>
    </dsp:sp>
    <dsp:sp modelId="{B2272758-E25C-47A1-9097-AE2C23DC42B9}">
      <dsp:nvSpPr>
        <dsp:cNvPr id="0" name=""/>
        <dsp:cNvSpPr/>
      </dsp:nvSpPr>
      <dsp:spPr>
        <a:xfrm rot="2731664">
          <a:off x="3075037" y="2641355"/>
          <a:ext cx="1077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77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D84E4-3767-47E9-A0BD-D6DF6D713FB1}">
      <dsp:nvSpPr>
        <dsp:cNvPr id="0" name=""/>
        <dsp:cNvSpPr/>
      </dsp:nvSpPr>
      <dsp:spPr>
        <a:xfrm>
          <a:off x="3991393" y="3025876"/>
          <a:ext cx="36724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C8D6C-CB0C-497E-A6BF-96AD3C97A78A}">
      <dsp:nvSpPr>
        <dsp:cNvPr id="0" name=""/>
        <dsp:cNvSpPr/>
      </dsp:nvSpPr>
      <dsp:spPr>
        <a:xfrm>
          <a:off x="4358639" y="2593830"/>
          <a:ext cx="2604110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Focus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Analyze online spending patterns to inform credit card features.</a:t>
          </a:r>
        </a:p>
      </dsp:txBody>
      <dsp:txXfrm>
        <a:off x="4358639" y="2593830"/>
        <a:ext cx="2604110" cy="864091"/>
      </dsp:txXfrm>
    </dsp:sp>
    <dsp:sp modelId="{58E4C589-A0AB-40B4-9798-ECC5540CBFC8}">
      <dsp:nvSpPr>
        <dsp:cNvPr id="0" name=""/>
        <dsp:cNvSpPr/>
      </dsp:nvSpPr>
      <dsp:spPr>
        <a:xfrm rot="3831289">
          <a:off x="2757193" y="3120926"/>
          <a:ext cx="17133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33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F043D-7D5F-4C00-A9F8-DAEDD205DF1A}">
      <dsp:nvSpPr>
        <dsp:cNvPr id="0" name=""/>
        <dsp:cNvSpPr/>
      </dsp:nvSpPr>
      <dsp:spPr>
        <a:xfrm>
          <a:off x="3991393" y="3889967"/>
          <a:ext cx="36724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CC5E5-4204-4E60-859F-59E2A6F23252}">
      <dsp:nvSpPr>
        <dsp:cNvPr id="0" name=""/>
        <dsp:cNvSpPr/>
      </dsp:nvSpPr>
      <dsp:spPr>
        <a:xfrm>
          <a:off x="4358639" y="3457921"/>
          <a:ext cx="2604110" cy="864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Outcome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Pilot success critical for full project approval and strategy development.</a:t>
          </a:r>
        </a:p>
      </dsp:txBody>
      <dsp:txXfrm>
        <a:off x="4358639" y="3457921"/>
        <a:ext cx="2604110" cy="864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32C52-F4DE-458E-A334-ED6E9424086D}">
      <dsp:nvSpPr>
        <dsp:cNvPr id="0" name=""/>
        <dsp:cNvSpPr/>
      </dsp:nvSpPr>
      <dsp:spPr>
        <a:xfrm>
          <a:off x="3839715" y="1340766"/>
          <a:ext cx="1287890" cy="612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686"/>
              </a:lnTo>
              <a:lnTo>
                <a:pt x="1287890" y="417686"/>
              </a:lnTo>
              <a:lnTo>
                <a:pt x="1287890" y="612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7FB5F-652C-4FBF-BA9E-683FD70B24E5}">
      <dsp:nvSpPr>
        <dsp:cNvPr id="0" name=""/>
        <dsp:cNvSpPr/>
      </dsp:nvSpPr>
      <dsp:spPr>
        <a:xfrm>
          <a:off x="2551824" y="1340766"/>
          <a:ext cx="1287890" cy="612918"/>
        </a:xfrm>
        <a:custGeom>
          <a:avLst/>
          <a:gdLst/>
          <a:ahLst/>
          <a:cxnLst/>
          <a:rect l="0" t="0" r="0" b="0"/>
          <a:pathLst>
            <a:path>
              <a:moveTo>
                <a:pt x="1287890" y="0"/>
              </a:moveTo>
              <a:lnTo>
                <a:pt x="1287890" y="417686"/>
              </a:lnTo>
              <a:lnTo>
                <a:pt x="0" y="417686"/>
              </a:lnTo>
              <a:lnTo>
                <a:pt x="0" y="612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1ECD7-4E95-4D28-B651-FA954D1B8198}">
      <dsp:nvSpPr>
        <dsp:cNvPr id="0" name=""/>
        <dsp:cNvSpPr/>
      </dsp:nvSpPr>
      <dsp:spPr>
        <a:xfrm>
          <a:off x="2785986" y="2530"/>
          <a:ext cx="2107457" cy="133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10AF7-D778-4B6F-B6F3-B874CDD527E3}">
      <dsp:nvSpPr>
        <dsp:cNvPr id="0" name=""/>
        <dsp:cNvSpPr/>
      </dsp:nvSpPr>
      <dsp:spPr>
        <a:xfrm>
          <a:off x="3020148" y="224984"/>
          <a:ext cx="2107457" cy="133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Goal</a:t>
          </a:r>
        </a:p>
      </dsp:txBody>
      <dsp:txXfrm>
        <a:off x="3059344" y="264180"/>
        <a:ext cx="2029065" cy="1259843"/>
      </dsp:txXfrm>
    </dsp:sp>
    <dsp:sp modelId="{E3B6E08B-8355-4F63-834B-C966177BB26E}">
      <dsp:nvSpPr>
        <dsp:cNvPr id="0" name=""/>
        <dsp:cNvSpPr/>
      </dsp:nvSpPr>
      <dsp:spPr>
        <a:xfrm>
          <a:off x="1498095" y="1953685"/>
          <a:ext cx="2107457" cy="133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CCC07-227D-401C-8DEC-5393C9ED5D75}">
      <dsp:nvSpPr>
        <dsp:cNvPr id="0" name=""/>
        <dsp:cNvSpPr/>
      </dsp:nvSpPr>
      <dsp:spPr>
        <a:xfrm>
          <a:off x="1732257" y="2176138"/>
          <a:ext cx="2107457" cy="133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Demographics &amp; Income/Expenditure Insights</a:t>
          </a:r>
        </a:p>
      </dsp:txBody>
      <dsp:txXfrm>
        <a:off x="1771453" y="2215334"/>
        <a:ext cx="2029065" cy="1259843"/>
      </dsp:txXfrm>
    </dsp:sp>
    <dsp:sp modelId="{DD01733F-5D62-4716-993C-EDD6414BCEF9}">
      <dsp:nvSpPr>
        <dsp:cNvPr id="0" name=""/>
        <dsp:cNvSpPr/>
      </dsp:nvSpPr>
      <dsp:spPr>
        <a:xfrm>
          <a:off x="4073877" y="1953685"/>
          <a:ext cx="2107457" cy="1338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DA93B-353F-4BF3-BA8F-9E68E0A240F6}">
      <dsp:nvSpPr>
        <dsp:cNvPr id="0" name=""/>
        <dsp:cNvSpPr/>
      </dsp:nvSpPr>
      <dsp:spPr>
        <a:xfrm>
          <a:off x="4308039" y="2176138"/>
          <a:ext cx="2107457" cy="1338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Providing data driven decisions to increase credit card usage</a:t>
          </a:r>
        </a:p>
      </dsp:txBody>
      <dsp:txXfrm>
        <a:off x="4347235" y="2215334"/>
        <a:ext cx="2029065" cy="12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A6D1C-7134-42D2-B46B-10717D1EAC84}">
      <dsp:nvSpPr>
        <dsp:cNvPr id="0" name=""/>
        <dsp:cNvSpPr/>
      </dsp:nvSpPr>
      <dsp:spPr>
        <a:xfrm>
          <a:off x="6201988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74"/>
              </a:lnTo>
              <a:lnTo>
                <a:pt x="934806" y="303174"/>
              </a:lnTo>
              <a:lnTo>
                <a:pt x="934806" y="444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23AC-7174-4B2A-85F4-8C85116217AB}">
      <dsp:nvSpPr>
        <dsp:cNvPr id="0" name=""/>
        <dsp:cNvSpPr/>
      </dsp:nvSpPr>
      <dsp:spPr>
        <a:xfrm>
          <a:off x="5267182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934806" y="0"/>
              </a:moveTo>
              <a:lnTo>
                <a:pt x="934806" y="303174"/>
              </a:lnTo>
              <a:lnTo>
                <a:pt x="0" y="303174"/>
              </a:lnTo>
              <a:lnTo>
                <a:pt x="0" y="444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34662-C1DC-45D6-BC1F-15D760268041}">
      <dsp:nvSpPr>
        <dsp:cNvPr id="0" name=""/>
        <dsp:cNvSpPr/>
      </dsp:nvSpPr>
      <dsp:spPr>
        <a:xfrm>
          <a:off x="4332376" y="972176"/>
          <a:ext cx="1869612" cy="4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74"/>
              </a:lnTo>
              <a:lnTo>
                <a:pt x="1869612" y="303174"/>
              </a:lnTo>
              <a:lnTo>
                <a:pt x="1869612" y="4448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D0139-28F4-4542-AAF3-CCEBE7C9C196}">
      <dsp:nvSpPr>
        <dsp:cNvPr id="0" name=""/>
        <dsp:cNvSpPr/>
      </dsp:nvSpPr>
      <dsp:spPr>
        <a:xfrm>
          <a:off x="2462763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74"/>
              </a:lnTo>
              <a:lnTo>
                <a:pt x="934806" y="303174"/>
              </a:lnTo>
              <a:lnTo>
                <a:pt x="934806" y="444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4E666-8C0F-4FFD-B021-E6D71F0F9816}">
      <dsp:nvSpPr>
        <dsp:cNvPr id="0" name=""/>
        <dsp:cNvSpPr/>
      </dsp:nvSpPr>
      <dsp:spPr>
        <a:xfrm>
          <a:off x="1527957" y="2388407"/>
          <a:ext cx="934806" cy="444882"/>
        </a:xfrm>
        <a:custGeom>
          <a:avLst/>
          <a:gdLst/>
          <a:ahLst/>
          <a:cxnLst/>
          <a:rect l="0" t="0" r="0" b="0"/>
          <a:pathLst>
            <a:path>
              <a:moveTo>
                <a:pt x="934806" y="0"/>
              </a:moveTo>
              <a:lnTo>
                <a:pt x="934806" y="303174"/>
              </a:lnTo>
              <a:lnTo>
                <a:pt x="0" y="303174"/>
              </a:lnTo>
              <a:lnTo>
                <a:pt x="0" y="444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3871D-FB66-4DC7-B18A-CA4B4F9FC257}">
      <dsp:nvSpPr>
        <dsp:cNvPr id="0" name=""/>
        <dsp:cNvSpPr/>
      </dsp:nvSpPr>
      <dsp:spPr>
        <a:xfrm>
          <a:off x="2462763" y="972176"/>
          <a:ext cx="1869612" cy="444882"/>
        </a:xfrm>
        <a:custGeom>
          <a:avLst/>
          <a:gdLst/>
          <a:ahLst/>
          <a:cxnLst/>
          <a:rect l="0" t="0" r="0" b="0"/>
          <a:pathLst>
            <a:path>
              <a:moveTo>
                <a:pt x="1869612" y="0"/>
              </a:moveTo>
              <a:lnTo>
                <a:pt x="1869612" y="303174"/>
              </a:lnTo>
              <a:lnTo>
                <a:pt x="0" y="303174"/>
              </a:lnTo>
              <a:lnTo>
                <a:pt x="0" y="4448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CE6DD-7176-406B-AA6F-B570DB0ECD5A}">
      <dsp:nvSpPr>
        <dsp:cNvPr id="0" name=""/>
        <dsp:cNvSpPr/>
      </dsp:nvSpPr>
      <dsp:spPr>
        <a:xfrm>
          <a:off x="3567534" y="827"/>
          <a:ext cx="1529682" cy="971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51195-6064-4D7B-B2FE-8815132D1921}">
      <dsp:nvSpPr>
        <dsp:cNvPr id="0" name=""/>
        <dsp:cNvSpPr/>
      </dsp:nvSpPr>
      <dsp:spPr>
        <a:xfrm>
          <a:off x="3737499" y="162293"/>
          <a:ext cx="1529682" cy="97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Mitron Bank Customer Insights Dashboard</a:t>
          </a:r>
        </a:p>
      </dsp:txBody>
      <dsp:txXfrm>
        <a:off x="3765949" y="190743"/>
        <a:ext cx="1472782" cy="914448"/>
      </dsp:txXfrm>
    </dsp:sp>
    <dsp:sp modelId="{5B765999-416F-4985-963C-15D008E14A4B}">
      <dsp:nvSpPr>
        <dsp:cNvPr id="0" name=""/>
        <dsp:cNvSpPr/>
      </dsp:nvSpPr>
      <dsp:spPr>
        <a:xfrm>
          <a:off x="1697922" y="1417058"/>
          <a:ext cx="1529682" cy="971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8D685-8A4A-401B-8DC1-E647AE0FD97E}">
      <dsp:nvSpPr>
        <dsp:cNvPr id="0" name=""/>
        <dsp:cNvSpPr/>
      </dsp:nvSpPr>
      <dsp:spPr>
        <a:xfrm>
          <a:off x="1867886" y="1578525"/>
          <a:ext cx="1529682" cy="97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Demographics</a:t>
          </a:r>
        </a:p>
      </dsp:txBody>
      <dsp:txXfrm>
        <a:off x="1896336" y="1606975"/>
        <a:ext cx="1472782" cy="914448"/>
      </dsp:txXfrm>
    </dsp:sp>
    <dsp:sp modelId="{A0D6F3AD-90A8-48B0-AD78-2FF887F51B67}">
      <dsp:nvSpPr>
        <dsp:cNvPr id="0" name=""/>
        <dsp:cNvSpPr/>
      </dsp:nvSpPr>
      <dsp:spPr>
        <a:xfrm>
          <a:off x="763115" y="2833290"/>
          <a:ext cx="1529682" cy="971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16D1F-837B-4B4A-B1F7-3540D011F67A}">
      <dsp:nvSpPr>
        <dsp:cNvPr id="0" name=""/>
        <dsp:cNvSpPr/>
      </dsp:nvSpPr>
      <dsp:spPr>
        <a:xfrm>
          <a:off x="933080" y="2994756"/>
          <a:ext cx="1529682" cy="97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Depiction of Diverse Customer Base</a:t>
          </a:r>
        </a:p>
      </dsp:txBody>
      <dsp:txXfrm>
        <a:off x="961530" y="3023206"/>
        <a:ext cx="1472782" cy="914448"/>
      </dsp:txXfrm>
    </dsp:sp>
    <dsp:sp modelId="{B4D39647-2EC3-4990-BE2A-2A68CE7265C4}">
      <dsp:nvSpPr>
        <dsp:cNvPr id="0" name=""/>
        <dsp:cNvSpPr/>
      </dsp:nvSpPr>
      <dsp:spPr>
        <a:xfrm>
          <a:off x="2632728" y="2833290"/>
          <a:ext cx="1529682" cy="971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58491-9B57-4AC3-BAFA-04D456D944F0}">
      <dsp:nvSpPr>
        <dsp:cNvPr id="0" name=""/>
        <dsp:cNvSpPr/>
      </dsp:nvSpPr>
      <dsp:spPr>
        <a:xfrm>
          <a:off x="2802693" y="2994756"/>
          <a:ext cx="1529682" cy="97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Segment-Specific Insights</a:t>
          </a:r>
        </a:p>
      </dsp:txBody>
      <dsp:txXfrm>
        <a:off x="2831143" y="3023206"/>
        <a:ext cx="1472782" cy="914448"/>
      </dsp:txXfrm>
    </dsp:sp>
    <dsp:sp modelId="{BB18DDE8-5D20-4DF6-8E13-D46B64C716FC}">
      <dsp:nvSpPr>
        <dsp:cNvPr id="0" name=""/>
        <dsp:cNvSpPr/>
      </dsp:nvSpPr>
      <dsp:spPr>
        <a:xfrm>
          <a:off x="5437147" y="1417058"/>
          <a:ext cx="1529682" cy="971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1FAA2-4770-4DE0-B562-BA9BCB0FD56B}">
      <dsp:nvSpPr>
        <dsp:cNvPr id="0" name=""/>
        <dsp:cNvSpPr/>
      </dsp:nvSpPr>
      <dsp:spPr>
        <a:xfrm>
          <a:off x="5607111" y="1578525"/>
          <a:ext cx="1529682" cy="97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Income &amp; Expense Analytics</a:t>
          </a:r>
        </a:p>
      </dsp:txBody>
      <dsp:txXfrm>
        <a:off x="5635561" y="1606975"/>
        <a:ext cx="1472782" cy="914448"/>
      </dsp:txXfrm>
    </dsp:sp>
    <dsp:sp modelId="{86BD3FF1-A63A-40A6-ADC9-3870FACF2A1D}">
      <dsp:nvSpPr>
        <dsp:cNvPr id="0" name=""/>
        <dsp:cNvSpPr/>
      </dsp:nvSpPr>
      <dsp:spPr>
        <a:xfrm>
          <a:off x="4502340" y="2833290"/>
          <a:ext cx="1529682" cy="971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E8C9F-A16D-4B3F-B06F-D02E6E56A72B}">
      <dsp:nvSpPr>
        <dsp:cNvPr id="0" name=""/>
        <dsp:cNvSpPr/>
      </dsp:nvSpPr>
      <dsp:spPr>
        <a:xfrm>
          <a:off x="4672305" y="2994756"/>
          <a:ext cx="1529682" cy="97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Illustration of Spending Habits</a:t>
          </a:r>
        </a:p>
      </dsp:txBody>
      <dsp:txXfrm>
        <a:off x="4700755" y="3023206"/>
        <a:ext cx="1472782" cy="914448"/>
      </dsp:txXfrm>
    </dsp:sp>
    <dsp:sp modelId="{1643501A-76A5-43C4-9610-E2BFC927EF09}">
      <dsp:nvSpPr>
        <dsp:cNvPr id="0" name=""/>
        <dsp:cNvSpPr/>
      </dsp:nvSpPr>
      <dsp:spPr>
        <a:xfrm>
          <a:off x="6371953" y="2833290"/>
          <a:ext cx="1529682" cy="971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11F7A-007C-468D-93B5-1D7D7E915E9A}">
      <dsp:nvSpPr>
        <dsp:cNvPr id="0" name=""/>
        <dsp:cNvSpPr/>
      </dsp:nvSpPr>
      <dsp:spPr>
        <a:xfrm>
          <a:off x="6541918" y="2994756"/>
          <a:ext cx="1529682" cy="97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Insights on Payment Preference</a:t>
          </a:r>
        </a:p>
      </dsp:txBody>
      <dsp:txXfrm>
        <a:off x="6570368" y="3023206"/>
        <a:ext cx="1472782" cy="914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50D65-D3AD-43AD-9097-EC837392CC0F}">
      <dsp:nvSpPr>
        <dsp:cNvPr id="0" name=""/>
        <dsp:cNvSpPr/>
      </dsp:nvSpPr>
      <dsp:spPr>
        <a:xfrm>
          <a:off x="3129681" y="315"/>
          <a:ext cx="2575354" cy="828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 Tables</a:t>
          </a:r>
        </a:p>
      </dsp:txBody>
      <dsp:txXfrm>
        <a:off x="3153936" y="24570"/>
        <a:ext cx="2526844" cy="779620"/>
      </dsp:txXfrm>
    </dsp:sp>
    <dsp:sp modelId="{95CF7D13-70E6-4D44-B716-C18AA6AB984F}">
      <dsp:nvSpPr>
        <dsp:cNvPr id="0" name=""/>
        <dsp:cNvSpPr/>
      </dsp:nvSpPr>
      <dsp:spPr>
        <a:xfrm>
          <a:off x="3387216" y="828446"/>
          <a:ext cx="257535" cy="965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757"/>
              </a:lnTo>
              <a:lnTo>
                <a:pt x="257535" y="965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DF40F-8B6B-4794-8A1F-B22D25F79673}">
      <dsp:nvSpPr>
        <dsp:cNvPr id="0" name=""/>
        <dsp:cNvSpPr/>
      </dsp:nvSpPr>
      <dsp:spPr>
        <a:xfrm>
          <a:off x="3644752" y="1150365"/>
          <a:ext cx="2060283" cy="1287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dim_customers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customer_id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gender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age_group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marital_status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City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Occupation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average_income</a:t>
          </a:r>
          <a:endParaRPr lang="en-US" sz="800" kern="1200" dirty="0"/>
        </a:p>
      </dsp:txBody>
      <dsp:txXfrm>
        <a:off x="3682467" y="1188080"/>
        <a:ext cx="1984853" cy="1212247"/>
      </dsp:txXfrm>
    </dsp:sp>
    <dsp:sp modelId="{69BE62F5-C171-43C8-BB57-83D362F76C91}">
      <dsp:nvSpPr>
        <dsp:cNvPr id="0" name=""/>
        <dsp:cNvSpPr/>
      </dsp:nvSpPr>
      <dsp:spPr>
        <a:xfrm>
          <a:off x="3387216" y="828446"/>
          <a:ext cx="257535" cy="2575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354"/>
              </a:lnTo>
              <a:lnTo>
                <a:pt x="257535" y="25753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43ECF-B502-4127-8D7F-D6CF125D4379}">
      <dsp:nvSpPr>
        <dsp:cNvPr id="0" name=""/>
        <dsp:cNvSpPr/>
      </dsp:nvSpPr>
      <dsp:spPr>
        <a:xfrm>
          <a:off x="3644752" y="2759962"/>
          <a:ext cx="2060283" cy="1287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fact_spends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customer_id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month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payment_type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spends</a:t>
          </a:r>
        </a:p>
      </dsp:txBody>
      <dsp:txXfrm>
        <a:off x="3682467" y="2797677"/>
        <a:ext cx="1984853" cy="12122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08987-221E-4B2C-9B30-9FFB4D1FF5B3}">
      <dsp:nvSpPr>
        <dsp:cNvPr id="0" name=""/>
        <dsp:cNvSpPr/>
      </dsp:nvSpPr>
      <dsp:spPr>
        <a:xfrm>
          <a:off x="2643" y="16189"/>
          <a:ext cx="1431189" cy="858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1. Age Group Segment: 25-34 to 35-45 Age Group</a:t>
          </a:r>
          <a:endParaRPr lang="en-US" sz="1100" kern="1200"/>
        </a:p>
      </dsp:txBody>
      <dsp:txXfrm>
        <a:off x="2643" y="16189"/>
        <a:ext cx="1431189" cy="858713"/>
      </dsp:txXfrm>
    </dsp:sp>
    <dsp:sp modelId="{3A471597-576B-4E44-B08E-83FB17E39CFE}">
      <dsp:nvSpPr>
        <dsp:cNvPr id="0" name=""/>
        <dsp:cNvSpPr/>
      </dsp:nvSpPr>
      <dsp:spPr>
        <a:xfrm>
          <a:off x="1576951" y="16189"/>
          <a:ext cx="1431189" cy="858713"/>
        </a:xfrm>
        <a:prstGeom prst="rect">
          <a:avLst/>
        </a:prstGeom>
        <a:solidFill>
          <a:schemeClr val="accent2">
            <a:hueOff val="246396"/>
            <a:satOff val="-307"/>
            <a:lumOff val="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Customer Base:</a:t>
          </a:r>
          <a:r>
            <a:rPr lang="en-US" sz="1100" b="0" i="0" kern="1200"/>
            <a:t> ~70%</a:t>
          </a:r>
          <a:endParaRPr lang="en-US" sz="1100" kern="1200"/>
        </a:p>
      </dsp:txBody>
      <dsp:txXfrm>
        <a:off x="1576951" y="16189"/>
        <a:ext cx="1431189" cy="858713"/>
      </dsp:txXfrm>
    </dsp:sp>
    <dsp:sp modelId="{E9A90924-F6DA-42B4-9399-B4C24012D7A3}">
      <dsp:nvSpPr>
        <dsp:cNvPr id="0" name=""/>
        <dsp:cNvSpPr/>
      </dsp:nvSpPr>
      <dsp:spPr>
        <a:xfrm>
          <a:off x="3130393" y="0"/>
          <a:ext cx="1431189" cy="858713"/>
        </a:xfrm>
        <a:prstGeom prst="rect">
          <a:avLst/>
        </a:prstGeom>
        <a:solidFill>
          <a:schemeClr val="accent2">
            <a:hueOff val="492791"/>
            <a:satOff val="-615"/>
            <a:lumOff val="1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Income Utilization:</a:t>
          </a:r>
          <a:r>
            <a:rPr lang="en-US" sz="1100" b="0" i="0" kern="1200" dirty="0"/>
            <a:t> Higher at 1.25%</a:t>
          </a:r>
          <a:endParaRPr lang="en-US" sz="1100" kern="1200" dirty="0"/>
        </a:p>
      </dsp:txBody>
      <dsp:txXfrm>
        <a:off x="3130393" y="0"/>
        <a:ext cx="1431189" cy="858713"/>
      </dsp:txXfrm>
    </dsp:sp>
    <dsp:sp modelId="{4EC4B0A1-F856-4B6B-9CEE-31E898D62028}">
      <dsp:nvSpPr>
        <dsp:cNvPr id="0" name=""/>
        <dsp:cNvSpPr/>
      </dsp:nvSpPr>
      <dsp:spPr>
        <a:xfrm>
          <a:off x="4725568" y="16189"/>
          <a:ext cx="1431189" cy="858713"/>
        </a:xfrm>
        <a:prstGeom prst="rect">
          <a:avLst/>
        </a:prstGeom>
        <a:solidFill>
          <a:schemeClr val="accent2">
            <a:hueOff val="739187"/>
            <a:satOff val="-922"/>
            <a:lumOff val="2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Spending Contribution:</a:t>
          </a:r>
          <a:r>
            <a:rPr lang="en-US" sz="1100" b="0" i="0" kern="1200"/>
            <a:t> ~75% of total spending.</a:t>
          </a:r>
          <a:endParaRPr lang="en-US" sz="1100" kern="1200"/>
        </a:p>
      </dsp:txBody>
      <dsp:txXfrm>
        <a:off x="4725568" y="16189"/>
        <a:ext cx="1431189" cy="858713"/>
      </dsp:txXfrm>
    </dsp:sp>
    <dsp:sp modelId="{670FFB38-DAFF-4483-993F-9FEB072807DC}">
      <dsp:nvSpPr>
        <dsp:cNvPr id="0" name=""/>
        <dsp:cNvSpPr/>
      </dsp:nvSpPr>
      <dsp:spPr>
        <a:xfrm>
          <a:off x="6299876" y="16189"/>
          <a:ext cx="1431189" cy="858713"/>
        </a:xfrm>
        <a:prstGeom prst="rect">
          <a:avLst/>
        </a:prstGeom>
        <a:solidFill>
          <a:schemeClr val="accent2">
            <a:hueOff val="985583"/>
            <a:satOff val="-1229"/>
            <a:lumOff val="2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Top 5 Spending Categories:</a:t>
          </a:r>
          <a:r>
            <a:rPr lang="en-US" sz="1100" b="0" i="0" kern="1200"/>
            <a:t> Bills, Groceries, Health and Wellness,</a:t>
          </a:r>
          <a:r>
            <a:rPr lang="en-US" sz="1100" kern="1200"/>
            <a:t>Electronics, Travel</a:t>
          </a:r>
        </a:p>
      </dsp:txBody>
      <dsp:txXfrm>
        <a:off x="6299876" y="16189"/>
        <a:ext cx="1431189" cy="858713"/>
      </dsp:txXfrm>
    </dsp:sp>
    <dsp:sp modelId="{643053D5-B248-471C-9C82-F99E8778D35F}">
      <dsp:nvSpPr>
        <dsp:cNvPr id="0" name=""/>
        <dsp:cNvSpPr/>
      </dsp:nvSpPr>
      <dsp:spPr>
        <a:xfrm>
          <a:off x="2643" y="1018021"/>
          <a:ext cx="1431189" cy="858713"/>
        </a:xfrm>
        <a:prstGeom prst="rect">
          <a:avLst/>
        </a:prstGeom>
        <a:solidFill>
          <a:schemeClr val="accent2">
            <a:hueOff val="1231979"/>
            <a:satOff val="-1537"/>
            <a:lumOff val="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2. Gender Segment: Male</a:t>
          </a:r>
          <a:endParaRPr lang="en-US" sz="1100" kern="1200"/>
        </a:p>
      </dsp:txBody>
      <dsp:txXfrm>
        <a:off x="2643" y="1018021"/>
        <a:ext cx="1431189" cy="858713"/>
      </dsp:txXfrm>
    </dsp:sp>
    <dsp:sp modelId="{B845CB52-B142-4E28-875A-7F9F781014BD}">
      <dsp:nvSpPr>
        <dsp:cNvPr id="0" name=""/>
        <dsp:cNvSpPr/>
      </dsp:nvSpPr>
      <dsp:spPr>
        <a:xfrm>
          <a:off x="1576951" y="1018021"/>
          <a:ext cx="1431189" cy="858713"/>
        </a:xfrm>
        <a:prstGeom prst="rect">
          <a:avLst/>
        </a:prstGeom>
        <a:solidFill>
          <a:schemeClr val="accent2">
            <a:hueOff val="1478374"/>
            <a:satOff val="-1844"/>
            <a:lumOff val="4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Customer Base:</a:t>
          </a:r>
          <a:r>
            <a:rPr lang="en-US" sz="1100" b="0" i="0" kern="1200"/>
            <a:t> 64.9%</a:t>
          </a:r>
          <a:endParaRPr lang="en-US" sz="1100" kern="1200"/>
        </a:p>
      </dsp:txBody>
      <dsp:txXfrm>
        <a:off x="1576951" y="1018021"/>
        <a:ext cx="1431189" cy="858713"/>
      </dsp:txXfrm>
    </dsp:sp>
    <dsp:sp modelId="{99962BC3-362B-4A25-977D-0E78B1D61674}">
      <dsp:nvSpPr>
        <dsp:cNvPr id="0" name=""/>
        <dsp:cNvSpPr/>
      </dsp:nvSpPr>
      <dsp:spPr>
        <a:xfrm>
          <a:off x="3151259" y="1018021"/>
          <a:ext cx="1431189" cy="858713"/>
        </a:xfrm>
        <a:prstGeom prst="rect">
          <a:avLst/>
        </a:prstGeom>
        <a:solidFill>
          <a:schemeClr val="accent2">
            <a:hueOff val="1724770"/>
            <a:satOff val="-2151"/>
            <a:lumOff val="5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Income Utilization:</a:t>
          </a:r>
          <a:r>
            <a:rPr lang="en-US" sz="1100" b="0" i="0" kern="1200"/>
            <a:t> Higher at 1.24%</a:t>
          </a:r>
          <a:endParaRPr lang="en-US" sz="1100" kern="1200"/>
        </a:p>
      </dsp:txBody>
      <dsp:txXfrm>
        <a:off x="3151259" y="1018021"/>
        <a:ext cx="1431189" cy="858713"/>
      </dsp:txXfrm>
    </dsp:sp>
    <dsp:sp modelId="{273F3451-D545-4F92-89B2-C8CE2459271F}">
      <dsp:nvSpPr>
        <dsp:cNvPr id="0" name=""/>
        <dsp:cNvSpPr/>
      </dsp:nvSpPr>
      <dsp:spPr>
        <a:xfrm>
          <a:off x="4725568" y="1018021"/>
          <a:ext cx="1431189" cy="858713"/>
        </a:xfrm>
        <a:prstGeom prst="rect">
          <a:avLst/>
        </a:prstGeom>
        <a:solidFill>
          <a:schemeClr val="accent2">
            <a:hueOff val="1971166"/>
            <a:satOff val="-2459"/>
            <a:lumOff val="5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Spending Contribution:</a:t>
          </a:r>
          <a:r>
            <a:rPr lang="en-US" sz="1100" b="0" i="0" kern="1200" dirty="0"/>
            <a:t> 64.9% of total spending.</a:t>
          </a:r>
          <a:endParaRPr lang="en-US" sz="1100" kern="1200" dirty="0"/>
        </a:p>
      </dsp:txBody>
      <dsp:txXfrm>
        <a:off x="4725568" y="1018021"/>
        <a:ext cx="1431189" cy="858713"/>
      </dsp:txXfrm>
    </dsp:sp>
    <dsp:sp modelId="{89869C59-2998-4351-8A7F-881EE00EFFC3}">
      <dsp:nvSpPr>
        <dsp:cNvPr id="0" name=""/>
        <dsp:cNvSpPr/>
      </dsp:nvSpPr>
      <dsp:spPr>
        <a:xfrm>
          <a:off x="6299876" y="1018021"/>
          <a:ext cx="1431189" cy="858713"/>
        </a:xfrm>
        <a:prstGeom prst="rect">
          <a:avLst/>
        </a:prstGeom>
        <a:solidFill>
          <a:schemeClr val="accent2">
            <a:hueOff val="2217562"/>
            <a:satOff val="-2766"/>
            <a:lumOff val="6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Top 5 Spending Categories:</a:t>
          </a:r>
          <a:r>
            <a:rPr lang="en-US" sz="1100" b="0" i="0" kern="1200"/>
            <a:t> Bills, Groceries, </a:t>
          </a:r>
          <a:r>
            <a:rPr lang="en-US" sz="1100" kern="1200"/>
            <a:t>Electronics, Travel, Entertainment</a:t>
          </a:r>
        </a:p>
      </dsp:txBody>
      <dsp:txXfrm>
        <a:off x="6299876" y="1018021"/>
        <a:ext cx="1431189" cy="858713"/>
      </dsp:txXfrm>
    </dsp:sp>
    <dsp:sp modelId="{1E5A4768-E75F-41DD-AD24-7B2BC381B196}">
      <dsp:nvSpPr>
        <dsp:cNvPr id="0" name=""/>
        <dsp:cNvSpPr/>
      </dsp:nvSpPr>
      <dsp:spPr>
        <a:xfrm>
          <a:off x="2643" y="2019854"/>
          <a:ext cx="1431189" cy="858713"/>
        </a:xfrm>
        <a:prstGeom prst="rect">
          <a:avLst/>
        </a:prstGeom>
        <a:solidFill>
          <a:schemeClr val="accent2">
            <a:hueOff val="2463957"/>
            <a:satOff val="-3073"/>
            <a:lumOff val="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3. Occupation Segment: Salaried IT Employees</a:t>
          </a:r>
          <a:endParaRPr lang="en-US" sz="1100" kern="1200"/>
        </a:p>
      </dsp:txBody>
      <dsp:txXfrm>
        <a:off x="2643" y="2019854"/>
        <a:ext cx="1431189" cy="858713"/>
      </dsp:txXfrm>
    </dsp:sp>
    <dsp:sp modelId="{C58612B5-9E3F-4757-BA95-1C2175ADDE1A}">
      <dsp:nvSpPr>
        <dsp:cNvPr id="0" name=""/>
        <dsp:cNvSpPr/>
      </dsp:nvSpPr>
      <dsp:spPr>
        <a:xfrm>
          <a:off x="1576951" y="2019854"/>
          <a:ext cx="1431189" cy="858713"/>
        </a:xfrm>
        <a:prstGeom prst="rect">
          <a:avLst/>
        </a:prstGeom>
        <a:solidFill>
          <a:schemeClr val="accent2">
            <a:hueOff val="2710353"/>
            <a:satOff val="-3380"/>
            <a:lumOff val="7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Customer Base:</a:t>
          </a:r>
          <a:r>
            <a:rPr lang="en-US" sz="1100" b="0" i="0" kern="1200"/>
            <a:t> 32.35%</a:t>
          </a:r>
          <a:endParaRPr lang="en-US" sz="1100" kern="1200"/>
        </a:p>
      </dsp:txBody>
      <dsp:txXfrm>
        <a:off x="1576951" y="2019854"/>
        <a:ext cx="1431189" cy="858713"/>
      </dsp:txXfrm>
    </dsp:sp>
    <dsp:sp modelId="{2E544C65-32C7-4161-91DD-0CB3CA803AA0}">
      <dsp:nvSpPr>
        <dsp:cNvPr id="0" name=""/>
        <dsp:cNvSpPr/>
      </dsp:nvSpPr>
      <dsp:spPr>
        <a:xfrm>
          <a:off x="3151259" y="2019854"/>
          <a:ext cx="1431189" cy="858713"/>
        </a:xfrm>
        <a:prstGeom prst="rect">
          <a:avLst/>
        </a:prstGeom>
        <a:solidFill>
          <a:schemeClr val="accent2">
            <a:hueOff val="2956749"/>
            <a:satOff val="-3688"/>
            <a:lumOff val="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Income Utilization:</a:t>
          </a:r>
          <a:r>
            <a:rPr lang="en-US" sz="1100" b="0" i="0" kern="1200"/>
            <a:t> Highest at 1.41%</a:t>
          </a:r>
          <a:endParaRPr lang="en-US" sz="1100" kern="1200"/>
        </a:p>
      </dsp:txBody>
      <dsp:txXfrm>
        <a:off x="3151259" y="2019854"/>
        <a:ext cx="1431189" cy="858713"/>
      </dsp:txXfrm>
    </dsp:sp>
    <dsp:sp modelId="{E5CC8030-1443-4AF0-814C-A0231FF7649E}">
      <dsp:nvSpPr>
        <dsp:cNvPr id="0" name=""/>
        <dsp:cNvSpPr/>
      </dsp:nvSpPr>
      <dsp:spPr>
        <a:xfrm>
          <a:off x="4725568" y="2019854"/>
          <a:ext cx="1431189" cy="858713"/>
        </a:xfrm>
        <a:prstGeom prst="rect">
          <a:avLst/>
        </a:prstGeom>
        <a:solidFill>
          <a:schemeClr val="accent2">
            <a:hueOff val="3203145"/>
            <a:satOff val="-3995"/>
            <a:lumOff val="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Spending Contribution:</a:t>
          </a:r>
          <a:r>
            <a:rPr lang="en-US" sz="1100" b="0" i="0" kern="1200"/>
            <a:t> 46% of total spending.</a:t>
          </a:r>
          <a:endParaRPr lang="en-US" sz="1100" kern="1200"/>
        </a:p>
      </dsp:txBody>
      <dsp:txXfrm>
        <a:off x="4725568" y="2019854"/>
        <a:ext cx="1431189" cy="858713"/>
      </dsp:txXfrm>
    </dsp:sp>
    <dsp:sp modelId="{334DDC40-0D74-43B1-A8BE-34669231624F}">
      <dsp:nvSpPr>
        <dsp:cNvPr id="0" name=""/>
        <dsp:cNvSpPr/>
      </dsp:nvSpPr>
      <dsp:spPr>
        <a:xfrm>
          <a:off x="6299876" y="2019854"/>
          <a:ext cx="1431189" cy="858713"/>
        </a:xfrm>
        <a:prstGeom prst="rect">
          <a:avLst/>
        </a:prstGeom>
        <a:solidFill>
          <a:schemeClr val="accent2">
            <a:hueOff val="3449540"/>
            <a:satOff val="-4302"/>
            <a:lumOff val="10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Top 5 Spending Categories:</a:t>
          </a:r>
          <a:r>
            <a:rPr lang="en-US" sz="1100" b="0" i="0" kern="1200" dirty="0"/>
            <a:t> Bills, Groceries, </a:t>
          </a:r>
          <a:r>
            <a:rPr lang="en-US" sz="1100" kern="1200" dirty="0"/>
            <a:t>Electronics, </a:t>
          </a:r>
          <a:r>
            <a:rPr lang="en-US" sz="1100" b="0" i="0" kern="1200" dirty="0"/>
            <a:t>Health and Wellness, </a:t>
          </a:r>
          <a:r>
            <a:rPr lang="en-US" sz="1100" kern="1200" dirty="0"/>
            <a:t>Travel</a:t>
          </a:r>
        </a:p>
      </dsp:txBody>
      <dsp:txXfrm>
        <a:off x="6299876" y="2019854"/>
        <a:ext cx="1431189" cy="858713"/>
      </dsp:txXfrm>
    </dsp:sp>
    <dsp:sp modelId="{0B38B926-770E-43C2-9061-FB16F525D9D7}">
      <dsp:nvSpPr>
        <dsp:cNvPr id="0" name=""/>
        <dsp:cNvSpPr/>
      </dsp:nvSpPr>
      <dsp:spPr>
        <a:xfrm>
          <a:off x="2643" y="3021686"/>
          <a:ext cx="1431189" cy="858713"/>
        </a:xfrm>
        <a:prstGeom prst="rect">
          <a:avLst/>
        </a:prstGeom>
        <a:solidFill>
          <a:schemeClr val="accent2">
            <a:hueOff val="3695936"/>
            <a:satOff val="-4610"/>
            <a:lumOff val="1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4. City Segment: Mumbai and Delhi NCR</a:t>
          </a:r>
          <a:endParaRPr lang="en-US" sz="1100" kern="1200"/>
        </a:p>
      </dsp:txBody>
      <dsp:txXfrm>
        <a:off x="2643" y="3021686"/>
        <a:ext cx="1431189" cy="858713"/>
      </dsp:txXfrm>
    </dsp:sp>
    <dsp:sp modelId="{FB56AAB7-786B-477D-81C0-988DFB9B3423}">
      <dsp:nvSpPr>
        <dsp:cNvPr id="0" name=""/>
        <dsp:cNvSpPr/>
      </dsp:nvSpPr>
      <dsp:spPr>
        <a:xfrm>
          <a:off x="1576951" y="3021686"/>
          <a:ext cx="1431189" cy="858713"/>
        </a:xfrm>
        <a:prstGeom prst="rect">
          <a:avLst/>
        </a:prstGeom>
        <a:solidFill>
          <a:schemeClr val="accent2">
            <a:hueOff val="3942332"/>
            <a:satOff val="-4917"/>
            <a:lumOff val="1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Customer Base:</a:t>
          </a:r>
          <a:r>
            <a:rPr lang="en-US" sz="1100" b="0" i="0" kern="1200"/>
            <a:t> ~48%</a:t>
          </a:r>
          <a:endParaRPr lang="en-US" sz="1100" kern="1200"/>
        </a:p>
      </dsp:txBody>
      <dsp:txXfrm>
        <a:off x="1576951" y="3021686"/>
        <a:ext cx="1431189" cy="858713"/>
      </dsp:txXfrm>
    </dsp:sp>
    <dsp:sp modelId="{89F8D403-C1F8-4A5E-8241-7AB90C7A4930}">
      <dsp:nvSpPr>
        <dsp:cNvPr id="0" name=""/>
        <dsp:cNvSpPr/>
      </dsp:nvSpPr>
      <dsp:spPr>
        <a:xfrm>
          <a:off x="3151259" y="3021686"/>
          <a:ext cx="1431189" cy="858713"/>
        </a:xfrm>
        <a:prstGeom prst="rect">
          <a:avLst/>
        </a:prstGeom>
        <a:solidFill>
          <a:schemeClr val="accent2">
            <a:hueOff val="4188727"/>
            <a:satOff val="-5224"/>
            <a:lumOff val="12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Income Utilization:</a:t>
          </a:r>
          <a:r>
            <a:rPr lang="en-US" sz="1100" b="0" i="0" kern="1200"/>
            <a:t> Higher in Mumbai (1.43%) and Delhi NCR (1.34%)</a:t>
          </a:r>
          <a:endParaRPr lang="en-US" sz="1100" kern="1200"/>
        </a:p>
      </dsp:txBody>
      <dsp:txXfrm>
        <a:off x="3151259" y="3021686"/>
        <a:ext cx="1431189" cy="858713"/>
      </dsp:txXfrm>
    </dsp:sp>
    <dsp:sp modelId="{AE8060F7-BD9A-4A79-81F9-09D4AFC8942F}">
      <dsp:nvSpPr>
        <dsp:cNvPr id="0" name=""/>
        <dsp:cNvSpPr/>
      </dsp:nvSpPr>
      <dsp:spPr>
        <a:xfrm>
          <a:off x="4725568" y="3021686"/>
          <a:ext cx="1431189" cy="858713"/>
        </a:xfrm>
        <a:prstGeom prst="rect">
          <a:avLst/>
        </a:prstGeom>
        <a:solidFill>
          <a:schemeClr val="accent2">
            <a:hueOff val="4435123"/>
            <a:satOff val="-5532"/>
            <a:lumOff val="1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Spending Contribution:</a:t>
          </a:r>
          <a:r>
            <a:rPr lang="en-US" sz="1100" b="0" i="0" kern="1200"/>
            <a:t> ~53% of total spending.</a:t>
          </a:r>
          <a:endParaRPr lang="en-US" sz="1100" kern="1200"/>
        </a:p>
      </dsp:txBody>
      <dsp:txXfrm>
        <a:off x="4725568" y="3021686"/>
        <a:ext cx="1431189" cy="858713"/>
      </dsp:txXfrm>
    </dsp:sp>
    <dsp:sp modelId="{AE3FA65F-FE31-4E61-BC3A-68EA187DFF22}">
      <dsp:nvSpPr>
        <dsp:cNvPr id="0" name=""/>
        <dsp:cNvSpPr/>
      </dsp:nvSpPr>
      <dsp:spPr>
        <a:xfrm>
          <a:off x="6299876" y="3021686"/>
          <a:ext cx="1431189" cy="85871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Top 5 Spending Categories:</a:t>
          </a:r>
          <a:r>
            <a:rPr lang="en-US" sz="1100" b="0" i="0" kern="1200"/>
            <a:t> Bills, Groceries, </a:t>
          </a:r>
          <a:r>
            <a:rPr lang="en-US" sz="1100" kern="1200"/>
            <a:t>Electronics, </a:t>
          </a:r>
          <a:r>
            <a:rPr lang="en-US" sz="1100" b="0" i="0" kern="1200"/>
            <a:t>Health and Wellness, </a:t>
          </a:r>
          <a:r>
            <a:rPr lang="en-US" sz="1100" kern="1200"/>
            <a:t>Travel</a:t>
          </a:r>
        </a:p>
      </dsp:txBody>
      <dsp:txXfrm>
        <a:off x="6299876" y="3021686"/>
        <a:ext cx="1431189" cy="858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78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90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86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84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10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48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38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21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9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92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32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229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450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89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73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5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309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285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564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896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13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31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964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8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ZjJhZDcxNjEtZGQ3MC00ZjQ2LWE4MTItMjk2MTc2YjZiZDM3IiwidCI6IjM4MGRjNGNmLTY2NmUtNGFlZS1hZjgzLWNiYzBiOThhMDNmOSJ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4" name="Rectangle 49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667753" y="480060"/>
            <a:ext cx="2800511" cy="2674620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/>
            <a:r>
              <a:rPr lang="en-US" sz="1600" b="1" i="1" dirty="0"/>
              <a:t>Tailoring Credit Cards for Tomorrow:</a:t>
            </a:r>
            <a:br>
              <a:rPr lang="en-US" sz="1600" b="1" i="1" dirty="0"/>
            </a:br>
            <a:br>
              <a:rPr lang="en-US" sz="1600" b="1" i="1" dirty="0"/>
            </a:br>
            <a:r>
              <a:rPr lang="en-US" sz="1600" b="1" i="1" dirty="0"/>
              <a:t>Customer Insights &amp; Strategic Directions for </a:t>
            </a:r>
            <a:r>
              <a:rPr lang="en-US" sz="1600" b="1" i="1" dirty="0" err="1"/>
              <a:t>Mitron</a:t>
            </a:r>
            <a:r>
              <a:rPr lang="en-US" sz="1600" b="1" i="1" dirty="0"/>
              <a:t> Bank</a:t>
            </a:r>
            <a:br>
              <a:rPr lang="en-US" sz="1600" b="1" i="1" dirty="0"/>
            </a:br>
            <a:br>
              <a:rPr lang="en-US" sz="1600" b="1" i="1" dirty="0"/>
            </a:br>
            <a:br>
              <a:rPr lang="en-US" sz="1600" b="1" i="1" dirty="0"/>
            </a:br>
            <a:br>
              <a:rPr lang="en-US" sz="1600" b="1" i="1" dirty="0"/>
            </a:br>
            <a:br>
              <a:rPr lang="en-US" sz="1600" b="1" i="1" dirty="0"/>
            </a:br>
            <a:endParaRPr lang="en-US" sz="1600" b="1" i="1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667754" y="3477006"/>
            <a:ext cx="2800510" cy="1179576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l"/>
            <a:r>
              <a:rPr lang="en-US" dirty="0"/>
              <a:t>Live Dashboard: </a:t>
            </a:r>
            <a:r>
              <a:rPr lang="en-US" dirty="0" err="1">
                <a:hlinkClick r:id="rId3"/>
              </a:rPr>
              <a:t>Mitron</a:t>
            </a:r>
            <a:r>
              <a:rPr lang="en-US" dirty="0">
                <a:hlinkClick r:id="rId3"/>
              </a:rPr>
              <a:t> Bank Customer Insights</a:t>
            </a:r>
            <a:endParaRPr lang="en-US" dirty="0"/>
          </a:p>
        </p:txBody>
      </p:sp>
      <p:sp>
        <p:nvSpPr>
          <p:cNvPr id="49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3306950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  <a:gd name="connsiteX0" fmla="*/ 0 w 2606040"/>
              <a:gd name="connsiteY0" fmla="*/ 0 h 13716"/>
              <a:gd name="connsiteX1" fmla="*/ 599389 w 2606040"/>
              <a:gd name="connsiteY1" fmla="*/ 0 h 13716"/>
              <a:gd name="connsiteX2" fmla="*/ 1303020 w 2606040"/>
              <a:gd name="connsiteY2" fmla="*/ 0 h 13716"/>
              <a:gd name="connsiteX3" fmla="*/ 1876349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80590 w 2606040"/>
              <a:gd name="connsiteY6" fmla="*/ 13716 h 13716"/>
              <a:gd name="connsiteX7" fmla="*/ 1276960 w 2606040"/>
              <a:gd name="connsiteY7" fmla="*/ 13716 h 13716"/>
              <a:gd name="connsiteX8" fmla="*/ 65151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5838" y="5689"/>
                  <a:pt x="2605775" y="8075"/>
                  <a:pt x="2606040" y="13716"/>
                </a:cubicBezTo>
                <a:cubicBezTo>
                  <a:pt x="2260204" y="24770"/>
                  <a:pt x="2175708" y="1042"/>
                  <a:pt x="1902409" y="13716"/>
                </a:cubicBezTo>
                <a:cubicBezTo>
                  <a:pt x="1638502" y="36492"/>
                  <a:pt x="1460923" y="-20841"/>
                  <a:pt x="1276960" y="13716"/>
                </a:cubicBezTo>
                <a:cubicBezTo>
                  <a:pt x="1057717" y="9789"/>
                  <a:pt x="867956" y="-2252"/>
                  <a:pt x="677570" y="13716"/>
                </a:cubicBezTo>
                <a:cubicBezTo>
                  <a:pt x="457951" y="28801"/>
                  <a:pt x="189752" y="50816"/>
                  <a:pt x="0" y="13716"/>
                </a:cubicBezTo>
                <a:cubicBezTo>
                  <a:pt x="468" y="10483"/>
                  <a:pt x="836" y="5117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7080" y="4836"/>
                  <a:pt x="2606317" y="7740"/>
                  <a:pt x="2606040" y="13716"/>
                </a:cubicBezTo>
                <a:cubicBezTo>
                  <a:pt x="2347059" y="-1948"/>
                  <a:pt x="2192004" y="4234"/>
                  <a:pt x="1980590" y="13716"/>
                </a:cubicBezTo>
                <a:cubicBezTo>
                  <a:pt x="1783984" y="-14317"/>
                  <a:pt x="1487673" y="41336"/>
                  <a:pt x="1276960" y="13716"/>
                </a:cubicBezTo>
                <a:cubicBezTo>
                  <a:pt x="1087111" y="-41823"/>
                  <a:pt x="879204" y="42195"/>
                  <a:pt x="651510" y="13716"/>
                </a:cubicBezTo>
                <a:cubicBezTo>
                  <a:pt x="430798" y="-32336"/>
                  <a:pt x="132889" y="-38039"/>
                  <a:pt x="0" y="13716"/>
                </a:cubicBezTo>
                <a:cubicBezTo>
                  <a:pt x="1109" y="8984"/>
                  <a:pt x="330" y="5748"/>
                  <a:pt x="0" y="0"/>
                </a:cubicBezTo>
                <a:close/>
              </a:path>
              <a:path w="2606040" h="13716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5859" y="5467"/>
                  <a:pt x="2605677" y="7416"/>
                  <a:pt x="2606040" y="13716"/>
                </a:cubicBezTo>
                <a:cubicBezTo>
                  <a:pt x="2234648" y="22404"/>
                  <a:pt x="2180202" y="-14933"/>
                  <a:pt x="1902409" y="13716"/>
                </a:cubicBezTo>
                <a:cubicBezTo>
                  <a:pt x="1635562" y="42622"/>
                  <a:pt x="1477339" y="222"/>
                  <a:pt x="1276960" y="13716"/>
                </a:cubicBezTo>
                <a:cubicBezTo>
                  <a:pt x="1058094" y="62350"/>
                  <a:pt x="904206" y="-25208"/>
                  <a:pt x="677570" y="13716"/>
                </a:cubicBezTo>
                <a:cubicBezTo>
                  <a:pt x="485746" y="10141"/>
                  <a:pt x="195925" y="28433"/>
                  <a:pt x="0" y="13716"/>
                </a:cubicBezTo>
                <a:cubicBezTo>
                  <a:pt x="406" y="10107"/>
                  <a:pt x="891" y="45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3716"/>
                      <a:gd name="connsiteX1" fmla="*/ 625450 w 2606040"/>
                      <a:gd name="connsiteY1" fmla="*/ 0 h 13716"/>
                      <a:gd name="connsiteX2" fmla="*/ 1224839 w 2606040"/>
                      <a:gd name="connsiteY2" fmla="*/ 0 h 13716"/>
                      <a:gd name="connsiteX3" fmla="*/ 1824228 w 2606040"/>
                      <a:gd name="connsiteY3" fmla="*/ 0 h 13716"/>
                      <a:gd name="connsiteX4" fmla="*/ 2606040 w 2606040"/>
                      <a:gd name="connsiteY4" fmla="*/ 0 h 13716"/>
                      <a:gd name="connsiteX5" fmla="*/ 2606040 w 2606040"/>
                      <a:gd name="connsiteY5" fmla="*/ 13716 h 13716"/>
                      <a:gd name="connsiteX6" fmla="*/ 1902409 w 2606040"/>
                      <a:gd name="connsiteY6" fmla="*/ 13716 h 13716"/>
                      <a:gd name="connsiteX7" fmla="*/ 1276960 w 2606040"/>
                      <a:gd name="connsiteY7" fmla="*/ 13716 h 13716"/>
                      <a:gd name="connsiteX8" fmla="*/ 677570 w 2606040"/>
                      <a:gd name="connsiteY8" fmla="*/ 13716 h 13716"/>
                      <a:gd name="connsiteX9" fmla="*/ 0 w 2606040"/>
                      <a:gd name="connsiteY9" fmla="*/ 13716 h 13716"/>
                      <a:gd name="connsiteX10" fmla="*/ 0 w 2606040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3716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690" y="5728"/>
                          <a:pt x="2605650" y="7624"/>
                          <a:pt x="2606040" y="13716"/>
                        </a:cubicBezTo>
                        <a:cubicBezTo>
                          <a:pt x="2256758" y="26838"/>
                          <a:pt x="2173673" y="-17450"/>
                          <a:pt x="1902409" y="13716"/>
                        </a:cubicBezTo>
                        <a:cubicBezTo>
                          <a:pt x="1631145" y="44882"/>
                          <a:pt x="1461378" y="894"/>
                          <a:pt x="1276960" y="13716"/>
                        </a:cubicBezTo>
                        <a:cubicBezTo>
                          <a:pt x="1092542" y="26538"/>
                          <a:pt x="890442" y="8641"/>
                          <a:pt x="677570" y="13716"/>
                        </a:cubicBezTo>
                        <a:cubicBezTo>
                          <a:pt x="464698" y="18792"/>
                          <a:pt x="187648" y="31265"/>
                          <a:pt x="0" y="13716"/>
                        </a:cubicBezTo>
                        <a:cubicBezTo>
                          <a:pt x="-302" y="10335"/>
                          <a:pt x="417" y="4724"/>
                          <a:pt x="0" y="0"/>
                        </a:cubicBezTo>
                        <a:close/>
                      </a:path>
                      <a:path w="2606040" h="13716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6569" y="5071"/>
                          <a:pt x="2606315" y="7437"/>
                          <a:pt x="2606040" y="13716"/>
                        </a:cubicBezTo>
                        <a:cubicBezTo>
                          <a:pt x="2393024" y="-2332"/>
                          <a:pt x="2191161" y="34687"/>
                          <a:pt x="1980590" y="13716"/>
                        </a:cubicBezTo>
                        <a:cubicBezTo>
                          <a:pt x="1770019" y="-7255"/>
                          <a:pt x="1476440" y="31542"/>
                          <a:pt x="1276960" y="13716"/>
                        </a:cubicBezTo>
                        <a:cubicBezTo>
                          <a:pt x="1077480" y="-4110"/>
                          <a:pt x="880988" y="37553"/>
                          <a:pt x="651510" y="13716"/>
                        </a:cubicBezTo>
                        <a:cubicBezTo>
                          <a:pt x="422032" y="-10121"/>
                          <a:pt x="130744" y="-6519"/>
                          <a:pt x="0" y="13716"/>
                        </a:cubicBezTo>
                        <a:cubicBezTo>
                          <a:pt x="198" y="8947"/>
                          <a:pt x="304" y="52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5" name="Picture 484" descr="A stack of bank cards">
            <a:extLst>
              <a:ext uri="{FF2B5EF4-FFF2-40B4-BE49-F238E27FC236}">
                <a16:creationId xmlns:a16="http://schemas.microsoft.com/office/drawing/2014/main" id="{14E1FAAB-E6A6-4826-2337-F0689C82F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04" r="4892" b="-1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Google Shape;483;p59">
            <a:extLst>
              <a:ext uri="{FF2B5EF4-FFF2-40B4-BE49-F238E27FC236}">
                <a16:creationId xmlns:a16="http://schemas.microsoft.com/office/drawing/2014/main" id="{0429B646-2284-4CD1-7C42-CFB18D6A604C}"/>
              </a:ext>
            </a:extLst>
          </p:cNvPr>
          <p:cNvSpPr txBox="1">
            <a:spLocks/>
          </p:cNvSpPr>
          <p:nvPr/>
        </p:nvSpPr>
        <p:spPr>
          <a:xfrm>
            <a:off x="6289604" y="2357578"/>
            <a:ext cx="2605966" cy="20853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4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960539" y="2317463"/>
            <a:ext cx="322292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Dashboard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1538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6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Dashboard– Customer Demographics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CEE08-E7CC-12B7-E611-5F86D995F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090130"/>
            <a:ext cx="5134772" cy="28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Dashboard – Income &amp; Expense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004C9-C6ED-396D-3094-8FC18BFA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102967"/>
            <a:ext cx="5134772" cy="28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85A2-F9F6-AB28-8796-DB17D603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4BECA-F2F9-66A4-96E1-6ECA021B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8BCB042A-D754-9D64-9BF1-28A7BFB4148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-142875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8BCB042A-D754-9D64-9BF1-28A7BFB414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42875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24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627509" y="173183"/>
            <a:ext cx="4501582" cy="81741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Key Segment Analysis</a:t>
            </a:r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B55150B7-179A-8F8A-4869-F6667AA99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502063"/>
              </p:ext>
            </p:extLst>
          </p:nvPr>
        </p:nvGraphicFramePr>
        <p:xfrm>
          <a:off x="627509" y="1073727"/>
          <a:ext cx="7733709" cy="3896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42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9762D2-212C-99EA-23E6-8A9C267A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>
            <a:normAutofit/>
          </a:bodyPr>
          <a:lstStyle/>
          <a:p>
            <a:r>
              <a:rPr lang="en-CA" sz="2600" b="0" i="0" u="none" strike="noStrike" baseline="0">
                <a:latin typeface="CIDFont+F7"/>
              </a:rPr>
              <a:t>Potential Recommendations</a:t>
            </a:r>
            <a:endParaRPr lang="en-CA" sz="2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6536"/>
            <a:ext cx="96012" cy="49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135CF-0C16-45E3-25EF-7EB0E27F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699516"/>
            <a:ext cx="4437453" cy="3744468"/>
          </a:xfrm>
        </p:spPr>
        <p:txBody>
          <a:bodyPr anchor="ctr">
            <a:normAutofit lnSpcReduction="10000"/>
          </a:bodyPr>
          <a:lstStyle/>
          <a:p>
            <a:pPr marL="0" lvl="0" indent="0">
              <a:buNone/>
            </a:pPr>
            <a:r>
              <a:rPr lang="en-CA" sz="1100" b="1" i="0" dirty="0"/>
              <a:t>1. Personalized Rewards Program</a:t>
            </a:r>
          </a:p>
          <a:p>
            <a:pPr marL="0" lvl="0" indent="0">
              <a:buNone/>
            </a:pPr>
            <a:r>
              <a:rPr lang="en-US" sz="1100" b="0" i="0" dirty="0"/>
              <a:t>Tailor rewards to align with the top spending categories for the 25-34 to 35-45 Age Group, including bills, groceries, health and wellness, electronics, and travel.</a:t>
            </a:r>
            <a:endParaRPr lang="en-US" sz="1100" b="0" i="1" dirty="0">
              <a:effectLst/>
              <a:latin typeface="Montserrat" panose="00000500000000000000" pitchFamily="2" charset="0"/>
            </a:endParaRPr>
          </a:p>
          <a:p>
            <a:pPr marL="0" lvl="0" indent="0">
              <a:buNone/>
            </a:pPr>
            <a:r>
              <a:rPr lang="en-CA" sz="1100" b="1" i="0" dirty="0"/>
              <a:t>2. Enhanced Cashback Offers</a:t>
            </a:r>
          </a:p>
          <a:p>
            <a:pPr marL="0" lvl="0" indent="0">
              <a:buNone/>
            </a:pPr>
            <a:r>
              <a:rPr lang="en-US" sz="1100" b="0" i="0" dirty="0"/>
              <a:t>Introduce cashback offers specifically targeted at the top spending categories for the Male segment: bills, groceries, electronics, travel, and entertainment.</a:t>
            </a:r>
            <a:endParaRPr lang="en-US" sz="1100" b="0" i="1" dirty="0">
              <a:latin typeface="Montserrat" panose="00000500000000000000" pitchFamily="2" charset="0"/>
            </a:endParaRPr>
          </a:p>
          <a:p>
            <a:pPr marL="0" lvl="0" indent="0">
              <a:buNone/>
            </a:pPr>
            <a:r>
              <a:rPr lang="en-US" sz="1100" b="1" i="0" dirty="0"/>
              <a:t>3. Health and Wellness Benefits</a:t>
            </a:r>
          </a:p>
          <a:p>
            <a:pPr marL="0" lvl="0" indent="0">
              <a:buNone/>
            </a:pPr>
            <a:r>
              <a:rPr lang="en-US" sz="1100" b="0" i="0" dirty="0"/>
              <a:t>Offer exclusive health and wellness benefits, considering the significant spending in this category by the Salaried IT Employees segment.</a:t>
            </a:r>
            <a:endParaRPr lang="en-US" sz="1100" b="0" i="1" dirty="0">
              <a:latin typeface="Montserrat" panose="00000500000000000000" pitchFamily="2" charset="0"/>
            </a:endParaRPr>
          </a:p>
          <a:p>
            <a:pPr marL="0" lvl="0" indent="0">
              <a:buNone/>
            </a:pPr>
            <a:r>
              <a:rPr lang="en-CA" sz="1100" b="1" i="0" dirty="0"/>
              <a:t>4. Exclusive Electronic Discounts</a:t>
            </a:r>
          </a:p>
          <a:p>
            <a:pPr marL="0" lvl="0" indent="0">
              <a:buNone/>
            </a:pPr>
            <a:r>
              <a:rPr lang="en-US" sz="1100" b="0" i="0" dirty="0"/>
              <a:t>Provide special discounts and offers on electronics purchases, catering to the preferences of the 25-34 to 35-45 Age Group, Male segment, and Salaried IT Employees.</a:t>
            </a:r>
            <a:endParaRPr lang="en-US" sz="1100" b="0" i="1" dirty="0">
              <a:latin typeface="Montserrat" panose="00000500000000000000" pitchFamily="2" charset="0"/>
            </a:endParaRPr>
          </a:p>
          <a:p>
            <a:pPr marL="0" lvl="0" indent="0">
              <a:buNone/>
            </a:pPr>
            <a:r>
              <a:rPr lang="en-US" sz="1100" b="1" i="0" dirty="0"/>
              <a:t>5. Travel Rewards and Perks</a:t>
            </a:r>
          </a:p>
          <a:p>
            <a:pPr marL="0" lvl="0" indent="0">
              <a:buNone/>
            </a:pPr>
            <a:r>
              <a:rPr lang="en-US" sz="1100" b="0" i="0" dirty="0"/>
              <a:t>Introduce travel-related rewards and perks for the Age Group, Male, and City Segment (Mumbai and Delhi NCR) customers who show a high inclination towards travel-related spending.</a:t>
            </a:r>
            <a:endParaRPr lang="en-US" sz="1100" b="0" i="1" dirty="0">
              <a:latin typeface="Montserrat" panose="00000500000000000000" pitchFamily="2" charset="0"/>
            </a:endParaRPr>
          </a:p>
          <a:p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86348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9762D2-212C-99EA-23E6-8A9C267A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>
            <a:normAutofit/>
          </a:bodyPr>
          <a:lstStyle/>
          <a:p>
            <a:r>
              <a:rPr lang="en-CA" sz="2600" b="0" i="0" u="none" strike="noStrike" baseline="0">
                <a:latin typeface="CIDFont+F7"/>
              </a:rPr>
              <a:t>Potential Recommendations</a:t>
            </a:r>
            <a:endParaRPr lang="en-CA" sz="2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6536"/>
            <a:ext cx="96012" cy="49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135CF-0C16-45E3-25EF-7EB0E27F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699516"/>
            <a:ext cx="4437453" cy="374446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CA" sz="1100" b="1" i="0" dirty="0"/>
              <a:t>6. </a:t>
            </a:r>
            <a:r>
              <a:rPr lang="en-US" sz="1100" b="1" i="0" dirty="0"/>
              <a:t>Launch Targeted Credit Card Promotions</a:t>
            </a:r>
          </a:p>
          <a:p>
            <a:pPr marL="0" lvl="0" indent="0">
              <a:buNone/>
            </a:pPr>
            <a:r>
              <a:rPr lang="en-US" sz="1100" b="0" i="0" dirty="0">
                <a:latin typeface="+mn-lt"/>
              </a:rPr>
              <a:t>Launch targeted credit card promotions during months with the highest income utilization to drive sign-ups and spending.</a:t>
            </a:r>
          </a:p>
          <a:p>
            <a:pPr marL="0" lvl="0" indent="0">
              <a:buNone/>
            </a:pPr>
            <a:r>
              <a:rPr lang="en-CA" sz="1100" b="1" i="0" dirty="0"/>
              <a:t>7. Smart Bill Management</a:t>
            </a:r>
          </a:p>
          <a:p>
            <a:pPr marL="0" lvl="0" indent="0">
              <a:buNone/>
            </a:pPr>
            <a:r>
              <a:rPr lang="en-US" sz="1100" b="0" i="0" dirty="0"/>
              <a:t>Implement features that assist in managing and tracking monthly bills, a consistent top spending category across all segments.</a:t>
            </a:r>
            <a:endParaRPr lang="en-US" sz="1100" b="0" i="1" dirty="0">
              <a:latin typeface="Montserrat" panose="00000500000000000000" pitchFamily="2" charset="0"/>
            </a:endParaRPr>
          </a:p>
          <a:p>
            <a:pPr marL="0" lvl="0" indent="0" algn="l">
              <a:buNone/>
            </a:pPr>
            <a:r>
              <a:rPr lang="en-US" sz="1100" b="1" i="0" dirty="0"/>
              <a:t>8. Priority Customer Service for Salaried IT Employees</a:t>
            </a:r>
          </a:p>
          <a:p>
            <a:pPr marL="0" lvl="0" indent="0" algn="l">
              <a:buNone/>
            </a:pPr>
            <a:r>
              <a:rPr lang="en-US" sz="1100" b="0" i="0" dirty="0"/>
              <a:t>Offer priority customer service to Salaried IT Employees who contribute significantly to the total spending.</a:t>
            </a:r>
            <a:endParaRPr lang="en-US" sz="1100" b="0" i="1" dirty="0">
              <a:latin typeface="Montserrat" panose="00000500000000000000" pitchFamily="2" charset="0"/>
            </a:endParaRPr>
          </a:p>
          <a:p>
            <a:pPr marL="0" lvl="0" indent="0">
              <a:buNone/>
            </a:pPr>
            <a:r>
              <a:rPr lang="en-CA" sz="1100" b="1" i="0" dirty="0"/>
              <a:t>9. Exclusive Entertainment Offers</a:t>
            </a:r>
          </a:p>
          <a:p>
            <a:pPr marL="0" lvl="0" indent="0">
              <a:buNone/>
            </a:pPr>
            <a:r>
              <a:rPr lang="en-US" sz="1100" b="0" i="0" dirty="0"/>
              <a:t>Provide special offers and benefits for entertainment-related spending, recognizing its significance in the Male segment's spending patterns.</a:t>
            </a:r>
            <a:endParaRPr lang="en-US" sz="1100" b="0" i="1" dirty="0">
              <a:latin typeface="Montserrat" panose="00000500000000000000" pitchFamily="2" charset="0"/>
            </a:endParaRPr>
          </a:p>
          <a:p>
            <a:pPr marL="0" lvl="0" indent="0">
              <a:buNone/>
            </a:pPr>
            <a:r>
              <a:rPr lang="en-CA" sz="1100" b="1" i="0" dirty="0"/>
              <a:t>10. Grocery Shopping Benefits</a:t>
            </a:r>
          </a:p>
          <a:p>
            <a:pPr marL="0" lvl="0" indent="0">
              <a:buNone/>
            </a:pPr>
            <a:r>
              <a:rPr lang="en-US" sz="1100" b="0" i="0" dirty="0"/>
              <a:t>Offer incentives, discounts, or cashback for grocery shopping, as it consistently ranks among the top spending categories for all segments.</a:t>
            </a:r>
            <a:endParaRPr lang="en-US" sz="1100" b="0" i="1" dirty="0">
              <a:latin typeface="Montserrat" panose="00000500000000000000" pitchFamily="2" charset="0"/>
            </a:endParaRPr>
          </a:p>
          <a:p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72256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CF8A2E-0D21-F250-5193-385793B8F324}"/>
              </a:ext>
            </a:extLst>
          </p:cNvPr>
          <p:cNvSpPr txBox="1"/>
          <p:nvPr/>
        </p:nvSpPr>
        <p:spPr>
          <a:xfrm>
            <a:off x="4942996" y="3200874"/>
            <a:ext cx="3604497" cy="97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C0FD3960-3590-685E-28CA-E892CB96D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1361489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D3A767-D03D-B2CF-CB0E-3D41D43CF71E}"/>
              </a:ext>
            </a:extLst>
          </p:cNvPr>
          <p:cNvSpPr txBox="1"/>
          <p:nvPr/>
        </p:nvSpPr>
        <p:spPr>
          <a:xfrm>
            <a:off x="4663440" y="3422262"/>
            <a:ext cx="2138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Magnifying glass showing decling performance">
            <a:extLst>
              <a:ext uri="{FF2B5EF4-FFF2-40B4-BE49-F238E27FC236}">
                <a16:creationId xmlns:a16="http://schemas.microsoft.com/office/drawing/2014/main" id="{92970668-40EC-BF5A-B5BB-11D41497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4"/>
          <a:stretch/>
        </p:blipFill>
        <p:spPr>
          <a:xfrm>
            <a:off x="1891767" y="10"/>
            <a:ext cx="7252231" cy="51434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51435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3C79248-16A6-FF54-63F0-7AA19E54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2866641" cy="1424934"/>
          </a:xfrm>
        </p:spPr>
        <p:txBody>
          <a:bodyPr>
            <a:normAutofit/>
          </a:bodyPr>
          <a:lstStyle/>
          <a:p>
            <a:r>
              <a:rPr lang="en-US" sz="3000" dirty="0"/>
              <a:t>AGENDA</a:t>
            </a:r>
            <a:endParaRPr lang="en-CA" sz="300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F949459-5345-D237-BD7B-6E4E3D6E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50"/>
            <a:ext cx="2866641" cy="28070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Data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Dashboard</a:t>
            </a:r>
            <a:endParaRPr lang="en-US" sz="15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Q&amp;A</a:t>
            </a:r>
          </a:p>
          <a:p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26788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Problem Statement &amp;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70244" y="322230"/>
            <a:ext cx="5490115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Introduction – Problem Statement</a:t>
            </a:r>
            <a:endParaRPr sz="2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5304665-A750-7A11-2624-0915A4798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333296"/>
              </p:ext>
            </p:extLst>
          </p:nvPr>
        </p:nvGraphicFramePr>
        <p:xfrm>
          <a:off x="297536" y="823182"/>
          <a:ext cx="8548928" cy="3766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AF9B5E-376F-3810-BEDC-3188D04C3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179352"/>
              </p:ext>
            </p:extLst>
          </p:nvPr>
        </p:nvGraphicFramePr>
        <p:xfrm>
          <a:off x="358728" y="819930"/>
          <a:ext cx="6963906" cy="432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534;p63">
            <a:extLst>
              <a:ext uri="{FF2B5EF4-FFF2-40B4-BE49-F238E27FC236}">
                <a16:creationId xmlns:a16="http://schemas.microsoft.com/office/drawing/2014/main" id="{E20B2BA7-A66F-504C-2DDE-9BCC14C42C5F}"/>
              </a:ext>
            </a:extLst>
          </p:cNvPr>
          <p:cNvSpPr txBox="1">
            <a:spLocks/>
          </p:cNvSpPr>
          <p:nvPr/>
        </p:nvSpPr>
        <p:spPr>
          <a:xfrm>
            <a:off x="70244" y="322230"/>
            <a:ext cx="5490115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1. </a:t>
            </a:r>
            <a:r>
              <a:rPr lang="en" sz="2400" dirty="0"/>
              <a:t>Introduction</a:t>
            </a:r>
            <a:r>
              <a:rPr lang="en-US" sz="2400" dirty="0"/>
              <a:t> – Summary</a:t>
            </a:r>
          </a:p>
        </p:txBody>
      </p:sp>
    </p:spTree>
    <p:extLst>
      <p:ext uri="{BB962C8B-B14F-4D97-AF65-F5344CB8AC3E}">
        <p14:creationId xmlns:p14="http://schemas.microsoft.com/office/powerpoint/2010/main" val="25677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C20694-A59C-0AC4-B510-598457747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613916"/>
              </p:ext>
            </p:extLst>
          </p:nvPr>
        </p:nvGraphicFramePr>
        <p:xfrm>
          <a:off x="615203" y="1021976"/>
          <a:ext cx="7913593" cy="351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1. </a:t>
            </a:r>
            <a:r>
              <a:rPr lang="en" sz="2400" dirty="0"/>
              <a:t>Introduction</a:t>
            </a:r>
            <a:r>
              <a:rPr lang="en-US" sz="2400" dirty="0"/>
              <a:t> – End Goal</a:t>
            </a:r>
          </a:p>
        </p:txBody>
      </p:sp>
    </p:spTree>
    <p:extLst>
      <p:ext uri="{BB962C8B-B14F-4D97-AF65-F5344CB8AC3E}">
        <p14:creationId xmlns:p14="http://schemas.microsoft.com/office/powerpoint/2010/main" val="35387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1. </a:t>
            </a:r>
            <a:r>
              <a:rPr lang="en" sz="2400" dirty="0"/>
              <a:t>Introduction</a:t>
            </a:r>
            <a:r>
              <a:rPr lang="en-US" sz="2400" dirty="0"/>
              <a:t> – Project Initialization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B3C0B48-F014-1A01-93D4-8E709A570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641127"/>
              </p:ext>
            </p:extLst>
          </p:nvPr>
        </p:nvGraphicFramePr>
        <p:xfrm>
          <a:off x="242047" y="806823"/>
          <a:ext cx="8834717" cy="396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0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176480" y="2317463"/>
            <a:ext cx="279104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Info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956850" y="1339163"/>
            <a:ext cx="1230299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399" y="3135863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All About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4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  <p:bldP spid="57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63">
            <a:extLst>
              <a:ext uri="{FF2B5EF4-FFF2-40B4-BE49-F238E27FC236}">
                <a16:creationId xmlns:a16="http://schemas.microsoft.com/office/drawing/2014/main" id="{C321FC62-514C-9760-3B5B-6F4B70B5DCC5}"/>
              </a:ext>
            </a:extLst>
          </p:cNvPr>
          <p:cNvSpPr txBox="1">
            <a:spLocks/>
          </p:cNvSpPr>
          <p:nvPr/>
        </p:nvSpPr>
        <p:spPr>
          <a:xfrm>
            <a:off x="0" y="228101"/>
            <a:ext cx="658905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 sz="2400" dirty="0"/>
              <a:t>2. Data Description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B3C0B48-F014-1A01-93D4-8E709A570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308810"/>
              </p:ext>
            </p:extLst>
          </p:nvPr>
        </p:nvGraphicFramePr>
        <p:xfrm>
          <a:off x="242047" y="725801"/>
          <a:ext cx="8834717" cy="4047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9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0FC2B83-7E90-4225-BCE4-890FDBF70A66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E7B3DAD-5815-4EB8-BD26-3C6F0ABCD262}">
  <we:reference id="wa200001409" version="1.0.0.3" store="en-US" storeType="OMEX"/>
  <we:alternateReferences>
    <we:reference id="WA200001409" version="1.0.0.3" store="WA20000140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14F4FD0-60F5-4623-AB42-0DA4ADB8FCE7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FCEEE9&quot;"/>
    <we:property name="bookmark" value="&quot;H4sIAAAAAAAAA51STW8bIRD9KxVnq2JhF5Yc02sVRU2VS5TDAGOXBi+IxZZTy/+9w9pSVLmSpVwW5jG8D3aOzIc5R3h/gC2yO3af0tsWytuXjq3Y9C/Ge4FmtFpLNTrBuVTKUFfKNaRpZndHVqFssD6HeQexERL4whwosKrTGrUbRu4G1fXsdcUgxkfYtJ41xBlXLGOZ0wQx/MEzBR3VssPTiuEhx1SgCT1VqNjE9tRONRnsvkryAa6GPT6hq2f0B+ZU6qW2snfdGrm2HvVoVDd6pDvz+XQxf7u/iS7GvqWpQpjIQMMG4fRaSEG50AzYg9K84XOYNvES5ePuz/fcHrXiodp0aO9nf5NmYzqdKKpXtjdcWCO5lcIbLUbzeTYk6731SvZGAxrRGe5vsmX6LQ+wDxuoqVxzSs/VaCxyPmjK6rwebnOGLZFec3GrYaSwHgSOPa6VFvrzaf87arfY5l+Qr5wtdB8I2yJNdtukXZ0zOHyEieqXI8sl0eDWgEsfDSpMHv1lX9r6PVQsZ+FniLumuUw8W2Re2+cvVZXUpIcDAAA=&quot;"/>
    <we:property name="creatorSessionId" value="&quot;59f15595-f31e-4f70-8f69-3c608f92abda&quot;"/>
    <we:property name="creatorTenantId" value="&quot;380dc4cf-666e-4aee-af83-cbc0b98a03f9&quot;"/>
    <we:property name="creatorUserId" value="&quot;10032002FA7B68D4&quot;"/>
    <we:property name="datasetId" value="&quot;2e260859-9c0d-489f-90c1-51294723c239&quot;"/>
    <we:property name="embedUrl" value="&quot;/reportEmbed?reportId=43489080-50c0-4135-ad51-2996ae223993&amp;config=eyJjbHVzdGVyVXJsIjoiaHR0cHM6Ly9XQUJJLUNBTkFEQS1DRU5UUkFMLUItUFJJTUFSWS1yZWRpcmVjdC5hbmFseXNpcy53aW5kb3dzLm5ldCIsImVtYmVkRmVhdHVyZXMiOnsidXNhZ2VNZXRyaWNzVk5leHQiOnRydWUsImRpc2FibGVBbmd1bGFySlNCb290c3RyYXBSZXBvcnRFbWJlZCI6dHJ1ZX19&amp;disableSensitivityBanner=true&quot;"/>
    <we:property name="initialStateBookmark" value="&quot;H4sIAAAAAAAAA51SwU4DIRD9FcO5MSy7XRZv1XhS20aNF2PMsEwblC6EpU216b87bJv04KFJL8A8Zt57A7NjxvbBwc8UVshu2K333yuI31cFG7HuiM1mD0+T54fP6eTpnmAfkvVdz252LEFcYnqz/RpcZiDw/WPEwLk5LHO0ANfjiAWMve/A2V88JNNVimvcjxhug/MRMuVLgoSZdkPpFJN2cV2SIrTJbvAF23RAnzH4mI6xLqu2WCCX2qBsVF00BqmmP9wONs/nZ9HB2J3vEtiODGRsLFq5EKWoiwrVGCuoJc94b7ulO7Zyqn39Cfm9Em6T9tv8UvqLNDPTfk+tmlpXigutSq5LYZQUjbqcDcl6pU1dVkoCKlEobs6yBfqWKWzsEpKP/zlLw+tGaeR8LKnX1sjxeU67ItL/XFxLaKhZAwKbChe1FPLSbgfCE8JWSHOXD36d+gAtzqGj+H3HQvQ0bMnikEfDBZ1BczzHvD/ahPEg/QZunVWHKWWDCLmx2uGZgjy7bLD1kZc/UEeE4UYDAAA=&quot;"/>
    <we:property name="isFiltersActionButtonVisible" value="true"/>
    <we:property name="pageDisplayName" value="&quot;Home page&quot;"/>
    <we:property name="pageName" value="&quot;ReportSectionb34c1fe07bde789618de&quot;"/>
    <we:property name="reportEmbeddedTime" value="&quot;2023-12-31T23:15:55.102Z&quot;"/>
    <we:property name="reportName" value="&quot;MitronBank&quot;"/>
    <we:property name="reportState" value="&quot;CONNECTED&quot;"/>
    <we:property name="reportUrl" value="&quot;/groups/me/reports/43489080-50c0-4135-ad51-2996ae223993/ReportSectionb34c1fe07bde789618de?bookmarkGuid=8938b527-e4b3-4d11-94bb-1babd7412ed1&amp;bookmarkUsage=1&amp;ctid=380dc4cf-666e-4aee-af83-cbc0b98a03f9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744</Words>
  <Application>Microsoft Office PowerPoint</Application>
  <PresentationFormat>On-screen Show (16:9)</PresentationFormat>
  <Paragraphs>109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CIDFont+F7</vt:lpstr>
      <vt:lpstr>Calibri</vt:lpstr>
      <vt:lpstr>Montserrat</vt:lpstr>
      <vt:lpstr>Arial</vt:lpstr>
      <vt:lpstr>Vidaloka</vt:lpstr>
      <vt:lpstr>Calibri Light</vt:lpstr>
      <vt:lpstr>Crimson Text</vt:lpstr>
      <vt:lpstr>Söhne</vt:lpstr>
      <vt:lpstr>Office Theme</vt:lpstr>
      <vt:lpstr>Tailoring Credit Cards for Tomorrow:  Customer Insights &amp; Strategic Directions for Mitron Bank     </vt:lpstr>
      <vt:lpstr>AGENDA</vt:lpstr>
      <vt:lpstr>Introduction</vt:lpstr>
      <vt:lpstr>1. Introduction – Problem Statement</vt:lpstr>
      <vt:lpstr>PowerPoint Presentation</vt:lpstr>
      <vt:lpstr>PowerPoint Presentation</vt:lpstr>
      <vt:lpstr>PowerPoint Presentation</vt:lpstr>
      <vt:lpstr>Data Info</vt:lpstr>
      <vt:lpstr>PowerPoint Presentation</vt:lpstr>
      <vt:lpstr>Dashboard</vt:lpstr>
      <vt:lpstr>PowerPoint Presentation</vt:lpstr>
      <vt:lpstr>PowerPoint Presentation</vt:lpstr>
      <vt:lpstr>PowerPoint Presentation</vt:lpstr>
      <vt:lpstr>PowerPoint Presentation</vt:lpstr>
      <vt:lpstr>Potential Recommendations</vt:lpstr>
      <vt:lpstr>Potential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sulaiman</dc:creator>
  <cp:lastModifiedBy>Anshika Dahiya</cp:lastModifiedBy>
  <cp:revision>189</cp:revision>
  <cp:lastPrinted>2024-01-01T00:13:34Z</cp:lastPrinted>
  <dcterms:modified xsi:type="dcterms:W3CDTF">2024-01-01T01:22:53Z</dcterms:modified>
</cp:coreProperties>
</file>