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8f3ee9f01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48f3ee9f01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8f3ee9f01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48f3ee9f01_2_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8f3ee9f01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48f3ee9f01_2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8f3ee9f01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48f3ee9f01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8f3ee9f01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48f3ee9f01_2_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143000" y="52879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lgerian"/>
              <a:buNone/>
            </a:pPr>
            <a:r>
              <a:rPr lang="en">
                <a:latin typeface="Algerian"/>
                <a:ea typeface="Algerian"/>
                <a:cs typeface="Algerian"/>
                <a:sym typeface="Algerian"/>
              </a:rPr>
              <a:t>Tableau Dashboard</a:t>
            </a: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143000" y="2454965"/>
            <a:ext cx="6858000" cy="18784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KPMG Data Analytics Task 3: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 Insights and Visualization Using Tableau Software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>
              <a:solidFill>
                <a:srgbClr val="FEFEFE"/>
              </a:solidFill>
              <a:highlight>
                <a:srgbClr val="C0C0C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</a:pPr>
            <a:r>
              <a:rPr lang="en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SUPIN HOODA</a:t>
            </a:r>
            <a:endParaRPr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2765" y="153125"/>
            <a:ext cx="1231831" cy="75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404" y="171307"/>
            <a:ext cx="2743583" cy="1028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"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313" y="0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alth + Job vs Bike Purchases" id="142" name="Google Shape;14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0869" y="745822"/>
            <a:ext cx="6457873" cy="3651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 + Gender vs Purchases" id="147" name="Google Shape;14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2284" y="653653"/>
            <a:ext cx="6879431" cy="3836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r + State vs Purchases" id="152" name="Google Shape;15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188" y="653653"/>
            <a:ext cx="6143625" cy="3836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