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8"/>
  </p:notesMasterIdLst>
  <p:handoutMasterIdLst>
    <p:handoutMasterId r:id="rId9"/>
  </p:handoutMasterIdLst>
  <p:sldIdLst>
    <p:sldId id="322" r:id="rId2"/>
    <p:sldId id="324" r:id="rId3"/>
    <p:sldId id="327" r:id="rId4"/>
    <p:sldId id="325" r:id="rId5"/>
    <p:sldId id="326" r:id="rId6"/>
    <p:sldId id="298" r:id="rId7"/>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p15:clr>
            <a:srgbClr val="A4A3A4"/>
          </p15:clr>
        </p15:guide>
        <p15:guide id="2" orient="horz" pos="336">
          <p15:clr>
            <a:srgbClr val="A4A3A4"/>
          </p15:clr>
        </p15:guide>
        <p15:guide id="3" orient="horz" pos="372">
          <p15:clr>
            <a:srgbClr val="A4A3A4"/>
          </p15:clr>
        </p15:guide>
        <p15:guide id="4" orient="horz" pos="498">
          <p15:clr>
            <a:srgbClr val="A4A3A4"/>
          </p15:clr>
        </p15:guide>
        <p15:guide id="5" orient="horz" pos="534">
          <p15:clr>
            <a:srgbClr val="A4A3A4"/>
          </p15:clr>
        </p15:guide>
        <p15:guide id="6" orient="horz" pos="792">
          <p15:clr>
            <a:srgbClr val="A4A3A4"/>
          </p15:clr>
        </p15:guide>
        <p15:guide id="7" orient="horz" pos="816">
          <p15:clr>
            <a:srgbClr val="A4A3A4"/>
          </p15:clr>
        </p15:guide>
        <p15:guide id="8" orient="horz" pos="2850">
          <p15:clr>
            <a:srgbClr val="A4A3A4"/>
          </p15:clr>
        </p15:guide>
        <p15:guide id="9" orient="horz" pos="983">
          <p15:clr>
            <a:srgbClr val="A4A3A4"/>
          </p15:clr>
        </p15:guide>
        <p15:guide id="10" pos="2880">
          <p15:clr>
            <a:srgbClr val="A4A3A4"/>
          </p15:clr>
        </p15:guide>
        <p15:guide id="11" pos="198">
          <p15:clr>
            <a:srgbClr val="A4A3A4"/>
          </p15:clr>
        </p15:guide>
        <p15:guide id="12" pos="1950">
          <p15:clr>
            <a:srgbClr val="A4A3A4"/>
          </p15:clr>
        </p15:guide>
        <p15:guide id="13" pos="3810">
          <p15:clr>
            <a:srgbClr val="A4A3A4"/>
          </p15:clr>
        </p15:guide>
        <p15:guide id="14" pos="5562">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3D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91" d="100"/>
          <a:sy n="91" d="100"/>
        </p:scale>
        <p:origin x="150" y="84"/>
      </p:cViewPr>
      <p:guideLst>
        <p:guide orient="horz" pos="2112"/>
        <p:guide orient="horz" pos="336"/>
        <p:guide orient="horz" pos="372"/>
        <p:guide orient="horz" pos="498"/>
        <p:guide orient="horz" pos="534"/>
        <p:guide orient="horz" pos="792"/>
        <p:guide orient="horz" pos="816"/>
        <p:guide orient="horz" pos="2850"/>
        <p:guide orient="horz" pos="983"/>
        <p:guide pos="2880"/>
        <p:guide pos="198"/>
        <p:guide pos="1950"/>
        <p:guide pos="3810"/>
        <p:guide pos="5562"/>
      </p:guideLst>
    </p:cSldViewPr>
  </p:slideViewPr>
  <p:notesTextViewPr>
    <p:cViewPr>
      <p:scale>
        <a:sx n="1" d="1"/>
        <a:sy n="1" d="1"/>
      </p:scale>
      <p:origin x="0" y="0"/>
    </p:cViewPr>
  </p:notesTextViewPr>
  <p:notesViewPr>
    <p:cSldViewPr snapToGrid="0" snapToObjects="1" showGuides="1">
      <p:cViewPr varScale="1">
        <p:scale>
          <a:sx n="82" d="100"/>
          <a:sy n="82" d="100"/>
        </p:scale>
        <p:origin x="-2742" y="-102"/>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A91F3830-4213-4B9A-91A3-B08E8DDCB05A}" type="datetimeFigureOut">
              <a:rPr lang="en-US" smtClean="0"/>
              <a:t>21/04/2019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C7BC9532-BDF2-4427-9F1A-735C5E8E38B7}" type="slidenum">
              <a:rPr lang="en-US" smtClean="0"/>
              <a:t>‹#›</a:t>
            </a:fld>
            <a:endParaRPr lang="en-US"/>
          </a:p>
        </p:txBody>
      </p:sp>
    </p:spTree>
    <p:extLst>
      <p:ext uri="{BB962C8B-B14F-4D97-AF65-F5344CB8AC3E}">
        <p14:creationId xmlns:p14="http://schemas.microsoft.com/office/powerpoint/2010/main" val="113581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30CA3642-0488-4ABC-8C4C-654590A97A46}" type="datetimeFigureOut">
              <a:rPr lang="en-US" smtClean="0"/>
              <a:t>21/04/2019</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10075"/>
            <a:ext cx="5588000" cy="41767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18563"/>
            <a:ext cx="3027363" cy="463550"/>
          </a:xfrm>
          <a:prstGeom prst="rect">
            <a:avLst/>
          </a:prstGeom>
        </p:spPr>
        <p:txBody>
          <a:bodyPr vert="horz" lIns="91440" tIns="45720" rIns="91440" bIns="45720" rtlCol="0" anchor="b"/>
          <a:lstStyle>
            <a:lvl1pPr algn="r">
              <a:defRPr sz="1200"/>
            </a:lvl1pPr>
          </a:lstStyle>
          <a:p>
            <a:fld id="{0C4573DD-ABEC-409A-8FDD-B681077E6084}" type="slidenum">
              <a:rPr lang="en-US" smtClean="0"/>
              <a:t>‹#›</a:t>
            </a:fld>
            <a:endParaRPr lang="en-US"/>
          </a:p>
        </p:txBody>
      </p:sp>
    </p:spTree>
    <p:extLst>
      <p:ext uri="{BB962C8B-B14F-4D97-AF65-F5344CB8AC3E}">
        <p14:creationId xmlns:p14="http://schemas.microsoft.com/office/powerpoint/2010/main" val="2481717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B8DC0D-290F-41F7-830D-C4296F7F9B7B}" type="slidenum">
              <a:rPr lang="en-US" smtClean="0"/>
              <a:t>1</a:t>
            </a:fld>
            <a:endParaRPr lang="en-US"/>
          </a:p>
        </p:txBody>
      </p:sp>
    </p:spTree>
    <p:extLst>
      <p:ext uri="{BB962C8B-B14F-4D97-AF65-F5344CB8AC3E}">
        <p14:creationId xmlns:p14="http://schemas.microsoft.com/office/powerpoint/2010/main" val="3656059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215" y="2032598"/>
            <a:ext cx="4263785" cy="886397"/>
          </a:xfrm>
        </p:spPr>
        <p:txBody>
          <a:bodyPr wrap="square" lIns="0" tIns="0" rIns="0" bIns="0" anchor="t" anchorCtr="0">
            <a:spAutoFit/>
          </a:bodyPr>
          <a:lstStyle>
            <a:lvl1pPr algn="l">
              <a:lnSpc>
                <a:spcPct val="90000"/>
              </a:lnSpc>
              <a:spcBef>
                <a:spcPts val="600"/>
              </a:spcBef>
              <a:defRPr sz="3200" b="0">
                <a:solidFill>
                  <a:schemeClr val="tx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08215" y="1129219"/>
            <a:ext cx="4257242" cy="886397"/>
          </a:xfrm>
        </p:spPr>
        <p:txBody>
          <a:bodyPr wrap="square" lIns="0" tIns="0" rIns="0" bIns="0" anchor="b" anchorCtr="0">
            <a:spAutoFit/>
          </a:bodyPr>
          <a:lstStyle>
            <a:lvl1pPr marL="0" indent="0" algn="l">
              <a:lnSpc>
                <a:spcPct val="90000"/>
              </a:lnSpc>
              <a:spcBef>
                <a:spcPts val="600"/>
              </a:spcBef>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48A94E-C599-4C27-B49C-9C3D2F47AC70}" type="datetime1">
              <a:rPr lang="en-US" smtClean="0"/>
              <a:t>21/04/2019</a:t>
            </a:fld>
            <a:endParaRPr lang="en-US"/>
          </a:p>
        </p:txBody>
      </p:sp>
      <p:sp>
        <p:nvSpPr>
          <p:cNvPr id="5" name="Footer Placeholder 4"/>
          <p:cNvSpPr>
            <a:spLocks noGrp="1"/>
          </p:cNvSpPr>
          <p:nvPr>
            <p:ph type="ftr" sz="quarter" idx="11"/>
          </p:nvPr>
        </p:nvSpPr>
        <p:spPr>
          <a:xfrm>
            <a:off x="301670" y="5754633"/>
            <a:ext cx="2895600" cy="92333"/>
          </a:xfrm>
        </p:spPr>
        <p:txBody>
          <a:body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a:xfrm>
            <a:off x="6618645" y="5458375"/>
            <a:ext cx="2133600" cy="123111"/>
          </a:xfrm>
        </p:spPr>
        <p:txBody>
          <a:bodyPr/>
          <a:lstStyle/>
          <a:p>
            <a:fld id="{F06B2653-D1AD-46BA-BB88-3123B5BA212E}" type="slidenum">
              <a:rPr lang="en-US" smtClean="0"/>
              <a:t>‹#›</a:t>
            </a:fld>
            <a:endParaRPr lang="en-US" dirty="0"/>
          </a:p>
        </p:txBody>
      </p:sp>
      <p:sp>
        <p:nvSpPr>
          <p:cNvPr id="21" name="Text Placeholder 20"/>
          <p:cNvSpPr>
            <a:spLocks noGrp="1"/>
          </p:cNvSpPr>
          <p:nvPr>
            <p:ph type="body" sz="quarter" idx="13"/>
          </p:nvPr>
        </p:nvSpPr>
        <p:spPr>
          <a:xfrm>
            <a:off x="309563" y="380356"/>
            <a:ext cx="3424237" cy="215444"/>
          </a:xfrm>
        </p:spPr>
        <p:txBody>
          <a:bodyPr/>
          <a:lstStyle>
            <a:lvl1pPr marL="0" indent="0">
              <a:buNone/>
              <a:defRPr sz="1400">
                <a:solidFill>
                  <a:schemeClr val="bg1"/>
                </a:solidFill>
                <a:latin typeface="+mj-lt"/>
              </a:defRPr>
            </a:lvl1pPr>
          </a:lstStyle>
          <a:p>
            <a:pPr lvl="0"/>
            <a:r>
              <a:rPr lang="en-US" smtClean="0"/>
              <a:t>Click to edit Master text styles</a:t>
            </a:r>
          </a:p>
        </p:txBody>
      </p:sp>
      <p:sp>
        <p:nvSpPr>
          <p:cNvPr id="24" name="Text Placeholder 23"/>
          <p:cNvSpPr>
            <a:spLocks noGrp="1"/>
          </p:cNvSpPr>
          <p:nvPr>
            <p:ph type="body" sz="quarter" idx="14"/>
          </p:nvPr>
        </p:nvSpPr>
        <p:spPr>
          <a:xfrm>
            <a:off x="6869681" y="4499653"/>
            <a:ext cx="1940934" cy="246221"/>
          </a:xfrm>
        </p:spPr>
        <p:txBody>
          <a:bodyPr/>
          <a:lstStyle>
            <a:lvl1pPr marL="0" indent="0" algn="r">
              <a:spcBef>
                <a:spcPts val="0"/>
              </a:spcBef>
              <a:buNone/>
              <a:defRPr sz="800">
                <a:solidFill>
                  <a:schemeClr val="bg1"/>
                </a:solidFill>
                <a:latin typeface="+mj-lt"/>
              </a:defRPr>
            </a:lvl1pPr>
            <a:lvl2pPr marL="457200" indent="0" algn="r">
              <a:spcBef>
                <a:spcPts val="0"/>
              </a:spcBef>
              <a:buNone/>
              <a:defRPr sz="800" i="1">
                <a:solidFill>
                  <a:schemeClr val="bg1"/>
                </a:solidFill>
                <a:latin typeface="+mj-lt"/>
              </a:defRPr>
            </a:lvl2pPr>
          </a:lstStyle>
          <a:p>
            <a:pPr lvl="0"/>
            <a:r>
              <a:rPr lang="en-US" smtClean="0"/>
              <a:t>Click to edit Master text styles</a:t>
            </a:r>
          </a:p>
          <a:p>
            <a:pPr lvl="1"/>
            <a:r>
              <a:rPr lang="en-US" smtClean="0"/>
              <a:t>Second level</a:t>
            </a:r>
          </a:p>
        </p:txBody>
      </p:sp>
      <p:sp>
        <p:nvSpPr>
          <p:cNvPr id="11"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4" descr="C:\Users\OFFICE~1\AppData\Local\Temp\vmware-Office ROI\VMwareDnD\d95b34d1\pwc_logo_whi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093" y="4145767"/>
            <a:ext cx="768096" cy="58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7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xperience 3">
    <p:bg>
      <p:bgPr>
        <a:solidFill>
          <a:srgbClr val="333332"/>
        </a:solidFill>
        <a:effectLst/>
      </p:bgPr>
    </p:bg>
    <p:spTree>
      <p:nvGrpSpPr>
        <p:cNvPr id="1" name=""/>
        <p:cNvGrpSpPr/>
        <p:nvPr/>
      </p:nvGrpSpPr>
      <p:grpSpPr>
        <a:xfrm>
          <a:off x="0" y="0"/>
          <a:ext cx="0" cy="0"/>
          <a:chOff x="0" y="0"/>
          <a:chExt cx="0" cy="0"/>
        </a:xfrm>
      </p:grpSpPr>
      <p:sp>
        <p:nvSpPr>
          <p:cNvPr id="23" name="Picture Placeholder 8"/>
          <p:cNvSpPr>
            <a:spLocks noGrp="1"/>
          </p:cNvSpPr>
          <p:nvPr>
            <p:ph type="pic" sz="quarter" idx="15"/>
          </p:nvPr>
        </p:nvSpPr>
        <p:spPr>
          <a:xfrm>
            <a:off x="3068060" y="1714172"/>
            <a:ext cx="3031958" cy="1711922"/>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2" name="Picture Placeholder 8"/>
          <p:cNvSpPr>
            <a:spLocks noGrp="1"/>
          </p:cNvSpPr>
          <p:nvPr>
            <p:ph type="pic" sz="quarter" idx="14"/>
          </p:nvPr>
        </p:nvSpPr>
        <p:spPr>
          <a:xfrm>
            <a:off x="3068060" y="0"/>
            <a:ext cx="3031958" cy="1711922"/>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4" name="Picture Placeholder 8"/>
          <p:cNvSpPr>
            <a:spLocks noGrp="1"/>
          </p:cNvSpPr>
          <p:nvPr>
            <p:ph type="pic" sz="quarter" idx="16"/>
          </p:nvPr>
        </p:nvSpPr>
        <p:spPr>
          <a:xfrm>
            <a:off x="3068060" y="3428343"/>
            <a:ext cx="3031958" cy="1711922"/>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195209" y="1613888"/>
            <a:ext cx="2676578" cy="270843"/>
          </a:xfrm>
        </p:spPr>
        <p:txBody>
          <a:bodyPr anchor="t"/>
          <a:lstStyle>
            <a:lvl1pPr algn="ctr">
              <a:lnSpc>
                <a:spcPct val="110000"/>
              </a:lnSpc>
              <a:defRPr sz="1600" b="0" cap="none">
                <a:solidFill>
                  <a:schemeClr val="bg1"/>
                </a:solidFill>
                <a:latin typeface="+mj-lt"/>
              </a:defRPr>
            </a:lvl1pPr>
          </a:lstStyle>
          <a:p>
            <a:r>
              <a:rPr lang="en-US" dirty="0" smtClean="0"/>
              <a:t>Click to edit master title</a:t>
            </a:r>
            <a:endParaRPr lang="en-US" dirty="0"/>
          </a:p>
        </p:txBody>
      </p:sp>
      <p:sp>
        <p:nvSpPr>
          <p:cNvPr id="3" name="Text Placeholder 2"/>
          <p:cNvSpPr>
            <a:spLocks noGrp="1"/>
          </p:cNvSpPr>
          <p:nvPr>
            <p:ph type="body" idx="1"/>
          </p:nvPr>
        </p:nvSpPr>
        <p:spPr>
          <a:xfrm>
            <a:off x="184935" y="3486540"/>
            <a:ext cx="2686852" cy="129266"/>
          </a:xfrm>
        </p:spPr>
        <p:txBody>
          <a:bodyPr anchor="t" anchorCtr="0"/>
          <a:lstStyle>
            <a:lvl1pPr marL="0" indent="0" algn="ctr">
              <a:lnSpc>
                <a:spcPct val="120000"/>
              </a:lnSpc>
              <a:spcBef>
                <a:spcPts val="0"/>
              </a:spcBef>
              <a:buFont typeface="Wingdings" panose="05000000000000000000" pitchFamily="2" charset="2"/>
              <a:buNone/>
              <a:defRPr sz="700" b="1" kern="0" cap="all" spc="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E0054E-BE3C-4358-A0DC-82A908CC2092}"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4" name="Picture Placeholder 8"/>
          <p:cNvSpPr>
            <a:spLocks noGrp="1"/>
          </p:cNvSpPr>
          <p:nvPr>
            <p:ph type="pic" sz="quarter" idx="13"/>
          </p:nvPr>
        </p:nvSpPr>
        <p:spPr>
          <a:xfrm>
            <a:off x="6094112" y="0"/>
            <a:ext cx="3049888" cy="5143500"/>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0" name="Freeform 5"/>
          <p:cNvSpPr>
            <a:spLocks/>
          </p:cNvSpPr>
          <p:nvPr userDrawn="1"/>
        </p:nvSpPr>
        <p:spPr bwMode="auto">
          <a:xfrm rot="16200000">
            <a:off x="554047"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789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allery Callouts">
    <p:bg>
      <p:bgPr>
        <a:solidFill>
          <a:schemeClr val="bg1"/>
        </a:solidFill>
        <a:effectLst/>
      </p:bgPr>
    </p:bg>
    <p:spTree>
      <p:nvGrpSpPr>
        <p:cNvPr id="1" name=""/>
        <p:cNvGrpSpPr/>
        <p:nvPr/>
      </p:nvGrpSpPr>
      <p:grpSpPr>
        <a:xfrm>
          <a:off x="0" y="0"/>
          <a:ext cx="0" cy="0"/>
          <a:chOff x="0" y="0"/>
          <a:chExt cx="0" cy="0"/>
        </a:xfrm>
      </p:grpSpPr>
      <p:sp>
        <p:nvSpPr>
          <p:cNvPr id="28" name="Picture Placeholder 8"/>
          <p:cNvSpPr>
            <a:spLocks noGrp="1"/>
          </p:cNvSpPr>
          <p:nvPr>
            <p:ph type="pic" sz="quarter" idx="19"/>
          </p:nvPr>
        </p:nvSpPr>
        <p:spPr>
          <a:xfrm>
            <a:off x="-1" y="-10274"/>
            <a:ext cx="4755299" cy="5153773"/>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4" name="Date Placeholder 3"/>
          <p:cNvSpPr>
            <a:spLocks noGrp="1"/>
          </p:cNvSpPr>
          <p:nvPr>
            <p:ph type="dt" sz="half" idx="10"/>
          </p:nvPr>
        </p:nvSpPr>
        <p:spPr/>
        <p:txBody>
          <a:bodyPr/>
          <a:lstStyle/>
          <a:p>
            <a:fld id="{D3F948D6-F9F1-4790-BD0E-731573EBC7F2}" type="datetime1">
              <a:rPr lang="en-US" smtClean="0"/>
              <a:t>21/04/2019</a:t>
            </a:fld>
            <a:endParaRPr lang="en-US"/>
          </a:p>
        </p:txBody>
      </p:sp>
      <p:sp>
        <p:nvSpPr>
          <p:cNvPr id="5" name="Footer Placeholder 4"/>
          <p:cNvSpPr>
            <a:spLocks noGrp="1"/>
          </p:cNvSpPr>
          <p:nvPr>
            <p:ph type="ftr" sz="quarter" idx="11"/>
          </p:nvPr>
        </p:nvSpPr>
        <p:spPr bwMode="white"/>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bwMode="white">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6B2653-D1AD-46BA-BB88-3123B5BA212E}" type="slidenum">
              <a:rPr lang="en-US" smtClean="0"/>
              <a:pPr/>
              <a:t>‹#›</a:t>
            </a:fld>
            <a:endParaRPr lang="en-US"/>
          </a:p>
        </p:txBody>
      </p:sp>
      <p:sp>
        <p:nvSpPr>
          <p:cNvPr id="26" name="Content Placeholder 2"/>
          <p:cNvSpPr>
            <a:spLocks noGrp="1"/>
          </p:cNvSpPr>
          <p:nvPr>
            <p:ph idx="18"/>
          </p:nvPr>
        </p:nvSpPr>
        <p:spPr bwMode="white">
          <a:xfrm>
            <a:off x="311944" y="4429641"/>
            <a:ext cx="2658137" cy="211110"/>
          </a:xfrm>
        </p:spPr>
        <p:txBody>
          <a:bodyPr numCol="1">
            <a:noAutofit/>
          </a:bodyPr>
          <a:lstStyle>
            <a:lvl1pPr>
              <a:spcBef>
                <a:spcPts val="600"/>
              </a:spcBef>
              <a:tabLst>
                <a:tab pos="285750" algn="l"/>
              </a:tabLst>
              <a:defRPr sz="800" cap="none" baseline="0">
                <a:solidFill>
                  <a:schemeClr val="bg1"/>
                </a:solidFill>
                <a:latin typeface="+mn-lt"/>
              </a:defRPr>
            </a:lvl1pPr>
          </a:lstStyle>
          <a:p>
            <a:pPr lvl="0"/>
            <a:r>
              <a:rPr lang="en-US" smtClean="0"/>
              <a:t>Click to edit Master text styles</a:t>
            </a:r>
          </a:p>
        </p:txBody>
      </p:sp>
      <p:cxnSp>
        <p:nvCxnSpPr>
          <p:cNvPr id="27" name="Straight Connector 26"/>
          <p:cNvCxnSpPr/>
          <p:nvPr userDrawn="1"/>
        </p:nvCxnSpPr>
        <p:spPr>
          <a:xfrm>
            <a:off x="311944" y="4270648"/>
            <a:ext cx="276225"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Picture Placeholder 8"/>
          <p:cNvSpPr>
            <a:spLocks noGrp="1"/>
          </p:cNvSpPr>
          <p:nvPr>
            <p:ph type="pic" sz="quarter" idx="14"/>
          </p:nvPr>
        </p:nvSpPr>
        <p:spPr>
          <a:xfrm>
            <a:off x="4756679" y="-6724"/>
            <a:ext cx="2386649" cy="1292535"/>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18" name="Picture Placeholder 8"/>
          <p:cNvSpPr>
            <a:spLocks noGrp="1"/>
          </p:cNvSpPr>
          <p:nvPr>
            <p:ph type="pic" sz="quarter" idx="15"/>
          </p:nvPr>
        </p:nvSpPr>
        <p:spPr>
          <a:xfrm>
            <a:off x="4756679" y="1280436"/>
            <a:ext cx="2386649" cy="1292535"/>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21" name="Picture Placeholder 8"/>
          <p:cNvSpPr>
            <a:spLocks noGrp="1"/>
          </p:cNvSpPr>
          <p:nvPr>
            <p:ph type="pic" sz="quarter" idx="16"/>
          </p:nvPr>
        </p:nvSpPr>
        <p:spPr>
          <a:xfrm>
            <a:off x="4756679" y="2567596"/>
            <a:ext cx="2386649" cy="1292535"/>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25" name="Picture Placeholder 8"/>
          <p:cNvSpPr>
            <a:spLocks noGrp="1"/>
          </p:cNvSpPr>
          <p:nvPr>
            <p:ph type="pic" sz="quarter" idx="17"/>
          </p:nvPr>
        </p:nvSpPr>
        <p:spPr>
          <a:xfrm>
            <a:off x="4756679" y="3852375"/>
            <a:ext cx="2386649" cy="1292535"/>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cxnSp>
        <p:nvCxnSpPr>
          <p:cNvPr id="17" name="Straight Connector 16"/>
          <p:cNvCxnSpPr/>
          <p:nvPr userDrawn="1"/>
        </p:nvCxnSpPr>
        <p:spPr bwMode="white">
          <a:xfrm flipH="1">
            <a:off x="4755298" y="-9524"/>
            <a:ext cx="0" cy="515721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65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xperience 4">
    <p:bg>
      <p:bgPr>
        <a:solidFill>
          <a:schemeClr val="bg1"/>
        </a:solidFill>
        <a:effectLst/>
      </p:bgPr>
    </p:bg>
    <p:spTree>
      <p:nvGrpSpPr>
        <p:cNvPr id="1" name=""/>
        <p:cNvGrpSpPr/>
        <p:nvPr/>
      </p:nvGrpSpPr>
      <p:grpSpPr>
        <a:xfrm>
          <a:off x="0" y="0"/>
          <a:ext cx="0" cy="0"/>
          <a:chOff x="0" y="0"/>
          <a:chExt cx="0" cy="0"/>
        </a:xfrm>
      </p:grpSpPr>
      <p:sp>
        <p:nvSpPr>
          <p:cNvPr id="13" name="Freeform 5"/>
          <p:cNvSpPr>
            <a:spLocks/>
          </p:cNvSpPr>
          <p:nvPr userDrawn="1"/>
        </p:nvSpPr>
        <p:spPr bwMode="auto">
          <a:xfrm rot="16200000">
            <a:off x="553166"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309563" y="1462638"/>
            <a:ext cx="2653643" cy="615553"/>
          </a:xfrm>
        </p:spPr>
        <p:txBody>
          <a:bodyPr anchor="t"/>
          <a:lstStyle>
            <a:lvl1pPr algn="l">
              <a:lnSpc>
                <a:spcPct val="100000"/>
              </a:lnSpc>
              <a:defRPr sz="2000" b="0" cap="none">
                <a:solidFill>
                  <a:schemeClr val="tx1"/>
                </a:solidFill>
                <a:latin typeface="+mj-lt"/>
              </a:defRPr>
            </a:lvl1pPr>
          </a:lstStyle>
          <a:p>
            <a:r>
              <a:rPr lang="en-US" dirty="0" smtClean="0"/>
              <a:t>Click to edit master title</a:t>
            </a:r>
            <a:endParaRPr lang="en-US" dirty="0"/>
          </a:p>
        </p:txBody>
      </p:sp>
      <p:sp>
        <p:nvSpPr>
          <p:cNvPr id="3" name="Text Placeholder 2"/>
          <p:cNvSpPr>
            <a:spLocks noGrp="1"/>
          </p:cNvSpPr>
          <p:nvPr>
            <p:ph type="body" idx="1"/>
          </p:nvPr>
        </p:nvSpPr>
        <p:spPr>
          <a:xfrm>
            <a:off x="309563" y="2802710"/>
            <a:ext cx="2445006" cy="166199"/>
          </a:xfrm>
        </p:spPr>
        <p:txBody>
          <a:bodyPr anchor="t" anchorCtr="0"/>
          <a:lstStyle>
            <a:lvl1pPr marL="0" indent="0" algn="l">
              <a:lnSpc>
                <a:spcPct val="120000"/>
              </a:lnSpc>
              <a:spcBef>
                <a:spcPts val="0"/>
              </a:spcBef>
              <a:buFont typeface="Wingdings" panose="05000000000000000000" pitchFamily="2" charset="2"/>
              <a:buNone/>
              <a:defRPr sz="900" cap="none"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4DBC8-0DF0-4202-83B8-3F2A2560FB89}"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6B2653-D1AD-46BA-BB88-3123B5BA212E}" type="slidenum">
              <a:rPr lang="en-US" smtClean="0"/>
              <a:pPr/>
              <a:t>‹#›</a:t>
            </a:fld>
            <a:endParaRPr lang="en-US"/>
          </a:p>
        </p:txBody>
      </p:sp>
      <p:cxnSp>
        <p:nvCxnSpPr>
          <p:cNvPr id="9" name="Straight Connector 8"/>
          <p:cNvCxnSpPr/>
          <p:nvPr userDrawn="1"/>
        </p:nvCxnSpPr>
        <p:spPr>
          <a:xfrm>
            <a:off x="6077669" y="440012"/>
            <a:ext cx="0" cy="4303868"/>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rot="16200000">
            <a:off x="596503" y="2307386"/>
            <a:ext cx="0" cy="569119"/>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8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xperience 5">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5501" y="1861400"/>
            <a:ext cx="2458325" cy="270843"/>
          </a:xfrm>
        </p:spPr>
        <p:txBody>
          <a:bodyPr anchor="t"/>
          <a:lstStyle>
            <a:lvl1pPr algn="ctr">
              <a:lnSpc>
                <a:spcPct val="110000"/>
              </a:lnSpc>
              <a:defRPr sz="1600" b="0" cap="none">
                <a:solidFill>
                  <a:schemeClr val="tx1"/>
                </a:solidFill>
              </a:defRPr>
            </a:lvl1pPr>
          </a:lstStyle>
          <a:p>
            <a:r>
              <a:rPr lang="en-US" dirty="0" smtClean="0"/>
              <a:t>Click to edit master title</a:t>
            </a:r>
            <a:endParaRPr lang="en-US" dirty="0"/>
          </a:p>
        </p:txBody>
      </p:sp>
      <p:sp>
        <p:nvSpPr>
          <p:cNvPr id="3" name="Text Placeholder 2"/>
          <p:cNvSpPr>
            <a:spLocks noGrp="1"/>
          </p:cNvSpPr>
          <p:nvPr>
            <p:ph type="body" idx="1"/>
          </p:nvPr>
        </p:nvSpPr>
        <p:spPr>
          <a:xfrm>
            <a:off x="311945" y="3424658"/>
            <a:ext cx="2445006" cy="107722"/>
          </a:xfrm>
        </p:spPr>
        <p:txBody>
          <a:bodyPr anchor="t" anchorCtr="0"/>
          <a:lstStyle>
            <a:lvl1pPr marL="0" indent="0" algn="ctr">
              <a:buNone/>
              <a:defRPr sz="700" b="1" kern="0" cap="all" spc="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582630-86D1-4D4F-85F1-7B5A13F12A20}"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6B2653-D1AD-46BA-BB88-3123B5BA212E}" type="slidenum">
              <a:rPr lang="en-US" smtClean="0"/>
              <a:pPr/>
              <a:t>‹#›</a:t>
            </a:fld>
            <a:endParaRPr lang="en-US"/>
          </a:p>
        </p:txBody>
      </p:sp>
      <p:cxnSp>
        <p:nvCxnSpPr>
          <p:cNvPr id="12" name="Straight Connector 11"/>
          <p:cNvCxnSpPr/>
          <p:nvPr userDrawn="1"/>
        </p:nvCxnSpPr>
        <p:spPr>
          <a:xfrm>
            <a:off x="6077669" y="440012"/>
            <a:ext cx="0" cy="4303868"/>
          </a:xfrm>
          <a:prstGeom prst="line">
            <a:avLst/>
          </a:prstGeom>
          <a:ln w="9525">
            <a:solidFill>
              <a:srgbClr val="CCCCCC"/>
            </a:solidFill>
            <a:miter lim="800000"/>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userDrawn="1"/>
        </p:nvSpPr>
        <p:spPr bwMode="auto">
          <a:xfrm rot="16200000">
            <a:off x="553166"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4635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xperience 6">
    <p:bg>
      <p:bgPr>
        <a:solidFill>
          <a:srgbClr val="33333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1C00D6-BC00-41E2-B666-9895C6388B04}"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7" name="Title 1"/>
          <p:cNvSpPr>
            <a:spLocks noGrp="1"/>
          </p:cNvSpPr>
          <p:nvPr>
            <p:ph type="title" hasCustomPrompt="1"/>
          </p:nvPr>
        </p:nvSpPr>
        <p:spPr>
          <a:xfrm>
            <a:off x="309563" y="1771688"/>
            <a:ext cx="2653643" cy="615553"/>
          </a:xfrm>
        </p:spPr>
        <p:txBody>
          <a:bodyPr anchor="b" anchorCtr="0"/>
          <a:lstStyle>
            <a:lvl1pPr algn="l">
              <a:lnSpc>
                <a:spcPct val="100000"/>
              </a:lnSpc>
              <a:defRPr sz="2000" b="0" cap="none">
                <a:solidFill>
                  <a:schemeClr val="bg1"/>
                </a:solidFill>
                <a:latin typeface="+mj-lt"/>
              </a:defRPr>
            </a:lvl1pPr>
          </a:lstStyle>
          <a:p>
            <a:r>
              <a:rPr lang="en-US" dirty="0" smtClean="0"/>
              <a:t>Click to edit master title</a:t>
            </a:r>
            <a:endParaRPr lang="en-US" dirty="0"/>
          </a:p>
        </p:txBody>
      </p:sp>
      <p:sp>
        <p:nvSpPr>
          <p:cNvPr id="8" name="Text Placeholder 7"/>
          <p:cNvSpPr>
            <a:spLocks noGrp="1"/>
          </p:cNvSpPr>
          <p:nvPr>
            <p:ph type="body" sz="quarter" idx="14"/>
          </p:nvPr>
        </p:nvSpPr>
        <p:spPr>
          <a:xfrm>
            <a:off x="309563" y="2791259"/>
            <a:ext cx="2347913" cy="138499"/>
          </a:xfrm>
        </p:spPr>
        <p:txBody>
          <a:bodyPr/>
          <a:lstStyle>
            <a:lvl1pPr>
              <a:defRPr sz="900">
                <a:solidFill>
                  <a:schemeClr val="bg1"/>
                </a:solidFill>
                <a:latin typeface="+mn-lt"/>
              </a:defRPr>
            </a:lvl1pPr>
          </a:lstStyle>
          <a:p>
            <a:pPr lvl="0"/>
            <a:r>
              <a:rPr lang="en-US" smtClean="0"/>
              <a:t>Click to edit Master text styles</a:t>
            </a:r>
          </a:p>
        </p:txBody>
      </p:sp>
      <p:sp>
        <p:nvSpPr>
          <p:cNvPr id="12" name="Freeform 5"/>
          <p:cNvSpPr>
            <a:spLocks/>
          </p:cNvSpPr>
          <p:nvPr userDrawn="1"/>
        </p:nvSpPr>
        <p:spPr bwMode="auto">
          <a:xfrm rot="16200000">
            <a:off x="553166"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9029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xperience 7">
    <p:bg>
      <p:bgPr>
        <a:solidFill>
          <a:srgbClr val="33333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9A01F6-FC02-4607-AD7A-8A1D8478BB8C}"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7" name="Title 1"/>
          <p:cNvSpPr>
            <a:spLocks noGrp="1"/>
          </p:cNvSpPr>
          <p:nvPr>
            <p:ph type="title" hasCustomPrompt="1"/>
          </p:nvPr>
        </p:nvSpPr>
        <p:spPr>
          <a:xfrm>
            <a:off x="309563" y="2275114"/>
            <a:ext cx="2653643" cy="615553"/>
          </a:xfrm>
        </p:spPr>
        <p:txBody>
          <a:bodyPr anchor="b" anchorCtr="0"/>
          <a:lstStyle>
            <a:lvl1pPr algn="l">
              <a:lnSpc>
                <a:spcPct val="100000"/>
              </a:lnSpc>
              <a:defRPr sz="2000" b="0" cap="none">
                <a:solidFill>
                  <a:schemeClr val="bg1"/>
                </a:solidFill>
                <a:latin typeface="+mj-lt"/>
              </a:defRPr>
            </a:lvl1pPr>
          </a:lstStyle>
          <a:p>
            <a:r>
              <a:rPr lang="en-US" dirty="0" smtClean="0"/>
              <a:t>Click to edit master title</a:t>
            </a:r>
            <a:endParaRPr lang="en-US" dirty="0"/>
          </a:p>
        </p:txBody>
      </p:sp>
      <p:sp>
        <p:nvSpPr>
          <p:cNvPr id="21" name="Text Placeholder 2"/>
          <p:cNvSpPr>
            <a:spLocks noGrp="1"/>
          </p:cNvSpPr>
          <p:nvPr>
            <p:ph type="body" idx="1"/>
          </p:nvPr>
        </p:nvSpPr>
        <p:spPr>
          <a:xfrm>
            <a:off x="311944" y="3063134"/>
            <a:ext cx="2445006" cy="166199"/>
          </a:xfrm>
        </p:spPr>
        <p:txBody>
          <a:bodyPr anchor="t" anchorCtr="0"/>
          <a:lstStyle>
            <a:lvl1pPr marL="0" indent="0" algn="l">
              <a:lnSpc>
                <a:spcPct val="120000"/>
              </a:lnSpc>
              <a:spcBef>
                <a:spcPts val="0"/>
              </a:spcBef>
              <a:buFont typeface="Wingdings" panose="05000000000000000000" pitchFamily="2" charset="2"/>
              <a:buNone/>
              <a:defRPr sz="900" cap="none"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Freeform 5"/>
          <p:cNvSpPr>
            <a:spLocks/>
          </p:cNvSpPr>
          <p:nvPr userDrawn="1"/>
        </p:nvSpPr>
        <p:spPr bwMode="auto">
          <a:xfrm rot="16200000">
            <a:off x="553166"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882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4">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1008272"/>
            <a:ext cx="9144000" cy="4135227"/>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310896" y="530352"/>
            <a:ext cx="8479637" cy="307777"/>
          </a:xfrm>
        </p:spPr>
        <p:txBody>
          <a:bodyPr vert="horz" wrap="square" lIns="0" tIns="0" rIns="0" bIns="0" rtlCol="0" anchor="b" anchorCtr="0">
            <a:spAutoFit/>
          </a:bodyPr>
          <a:lstStyle>
            <a:lvl1pPr>
              <a:defRPr lang="en-US" dirty="0"/>
            </a:lvl1pPr>
          </a:lstStyle>
          <a:p>
            <a:pPr lvl="0"/>
            <a:r>
              <a:rPr lang="en-US" dirty="0" smtClean="0"/>
              <a:t>Click to edit master title</a:t>
            </a:r>
            <a:endParaRPr lang="en-US" dirty="0"/>
          </a:p>
        </p:txBody>
      </p:sp>
      <p:sp>
        <p:nvSpPr>
          <p:cNvPr id="4" name="Date Placeholder 3"/>
          <p:cNvSpPr>
            <a:spLocks noGrp="1"/>
          </p:cNvSpPr>
          <p:nvPr>
            <p:ph type="dt" sz="half" idx="10"/>
          </p:nvPr>
        </p:nvSpPr>
        <p:spPr/>
        <p:txBody>
          <a:bodyPr/>
          <a:lstStyle/>
          <a:p>
            <a:fld id="{78C32DAA-26E9-4FB6-9B35-C2AB6A6EF1CA}" type="datetime1">
              <a:rPr lang="en-US" smtClean="0"/>
              <a:t>21/04/2019</a:t>
            </a:fld>
            <a:endParaRPr lang="en-US"/>
          </a:p>
        </p:txBody>
      </p:sp>
      <p:sp>
        <p:nvSpPr>
          <p:cNvPr id="5" name="Footer Placeholder 4"/>
          <p:cNvSpPr>
            <a:spLocks noGrp="1"/>
          </p:cNvSpPr>
          <p:nvPr>
            <p:ph type="ftr" sz="quarter" idx="11"/>
          </p:nvPr>
        </p:nvSpPr>
        <p:spPr bwMode="white"/>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bwMode="white">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F06B2653-D1AD-46BA-BB88-3123B5BA212E}" type="slidenum">
              <a:rPr lang="en-US" smtClean="0"/>
              <a:pPr/>
              <a:t>‹#›</a:t>
            </a:fld>
            <a:endParaRPr lang="en-US"/>
          </a:p>
        </p:txBody>
      </p:sp>
      <p:grpSp>
        <p:nvGrpSpPr>
          <p:cNvPr id="7" name="Group 6"/>
          <p:cNvGrpSpPr/>
          <p:nvPr userDrawn="1"/>
        </p:nvGrpSpPr>
        <p:grpSpPr>
          <a:xfrm>
            <a:off x="-3347" y="998234"/>
            <a:ext cx="9141568" cy="104771"/>
            <a:chOff x="-3347" y="998234"/>
            <a:chExt cx="9141568" cy="104771"/>
          </a:xfrm>
        </p:grpSpPr>
        <p:sp>
          <p:nvSpPr>
            <p:cNvPr id="16" name="Isosceles Triangle 15"/>
            <p:cNvSpPr/>
            <p:nvPr userDrawn="1"/>
          </p:nvSpPr>
          <p:spPr bwMode="white">
            <a:xfrm flipV="1">
              <a:off x="976383" y="998234"/>
              <a:ext cx="199956" cy="973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p:cNvSpPr>
              <a:spLocks/>
            </p:cNvSpPr>
            <p:nvPr userDrawn="1"/>
          </p:nvSpPr>
          <p:spPr bwMode="auto">
            <a:xfrm>
              <a:off x="-3347" y="1004580"/>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7116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9562" y="530352"/>
            <a:ext cx="8524875" cy="307777"/>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9562" y="1327147"/>
            <a:ext cx="7049181" cy="1134157"/>
          </a:xfrm>
        </p:spPr>
        <p:txBody>
          <a:bodyPr/>
          <a:lstStyle>
            <a:lvl1pPr>
              <a:lnSpc>
                <a:spcPct val="95000"/>
              </a:lnSpc>
              <a:defRPr sz="2000">
                <a:latin typeface="+mj-lt"/>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EDC48C-13D7-4EC0-9B88-E2C743325A13}"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6" name="Slide Number Placeholder 5"/>
          <p:cNvSpPr>
            <a:spLocks noGrp="1"/>
          </p:cNvSpPr>
          <p:nvPr>
            <p:ph type="sldNum" sz="quarter" idx="12"/>
          </p:nvPr>
        </p:nvSpPr>
        <p:spPr/>
        <p:txBody>
          <a:bodyPr/>
          <a:lstStyle/>
          <a:p>
            <a:fld id="{F06B2653-D1AD-46BA-BB88-3123B5BA212E}" type="slidenum">
              <a:rPr lang="en-US" smtClean="0"/>
              <a:t>‹#›</a:t>
            </a:fld>
            <a:endParaRPr lang="en-US"/>
          </a:p>
        </p:txBody>
      </p:sp>
    </p:spTree>
    <p:extLst>
      <p:ext uri="{BB962C8B-B14F-4D97-AF65-F5344CB8AC3E}">
        <p14:creationId xmlns:p14="http://schemas.microsoft.com/office/powerpoint/2010/main" val="162749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Small">
    <p:spTree>
      <p:nvGrpSpPr>
        <p:cNvPr id="1" name=""/>
        <p:cNvGrpSpPr/>
        <p:nvPr/>
      </p:nvGrpSpPr>
      <p:grpSpPr>
        <a:xfrm>
          <a:off x="0" y="0"/>
          <a:ext cx="0" cy="0"/>
          <a:chOff x="0" y="0"/>
          <a:chExt cx="0" cy="0"/>
        </a:xfrm>
      </p:grpSpPr>
      <p:sp>
        <p:nvSpPr>
          <p:cNvPr id="2" name="Title 1"/>
          <p:cNvSpPr>
            <a:spLocks noGrp="1"/>
          </p:cNvSpPr>
          <p:nvPr>
            <p:ph type="title"/>
          </p:nvPr>
        </p:nvSpPr>
        <p:spPr>
          <a:xfrm>
            <a:off x="309562" y="530352"/>
            <a:ext cx="8524875" cy="307777"/>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9563" y="1308039"/>
            <a:ext cx="5579608" cy="1175194"/>
          </a:xfrm>
        </p:spPr>
        <p:txBody>
          <a:bodyPr/>
          <a:lstStyle>
            <a:lvl1pPr>
              <a:lnSpc>
                <a:spcPct val="110000"/>
              </a:lnSpc>
              <a:spcBef>
                <a:spcPts val="1800"/>
              </a:spcBef>
              <a:spcAft>
                <a:spcPts val="500"/>
              </a:spcAft>
              <a:defRPr sz="2000">
                <a:latin typeface="+mj-lt"/>
              </a:defRPr>
            </a:lvl1pPr>
            <a:lvl2pPr marL="0" indent="0">
              <a:spcBef>
                <a:spcPts val="600"/>
              </a:spcBef>
              <a:buFontTx/>
              <a:buNone/>
              <a:defRPr sz="1400">
                <a:latin typeface="+mj-lt"/>
              </a:defRPr>
            </a:lvl2pPr>
            <a:lvl3pPr>
              <a:defRPr sz="900"/>
            </a:lvl3pPr>
            <a:lvl4pPr>
              <a:defRPr sz="800"/>
            </a:lvl4pPr>
            <a:lvl5pPr>
              <a:defRPr sz="7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8E2282-0378-4630-8153-C051FEEB5719}"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6" name="Slide Number Placeholder 5"/>
          <p:cNvSpPr>
            <a:spLocks noGrp="1"/>
          </p:cNvSpPr>
          <p:nvPr>
            <p:ph type="sldNum" sz="quarter" idx="12"/>
          </p:nvPr>
        </p:nvSpPr>
        <p:spPr/>
        <p:txBody>
          <a:bodyPr/>
          <a:lstStyle/>
          <a:p>
            <a:fld id="{F06B2653-D1AD-46BA-BB88-3123B5BA212E}" type="slidenum">
              <a:rPr lang="en-US" smtClean="0"/>
              <a:t>‹#›</a:t>
            </a:fld>
            <a:endParaRPr lang="en-US"/>
          </a:p>
        </p:txBody>
      </p:sp>
      <p:sp>
        <p:nvSpPr>
          <p:cNvPr id="10" name="Picture Placeholder 9"/>
          <p:cNvSpPr>
            <a:spLocks noGrp="1"/>
          </p:cNvSpPr>
          <p:nvPr>
            <p:ph type="pic" sz="quarter" idx="13"/>
          </p:nvPr>
        </p:nvSpPr>
        <p:spPr>
          <a:xfrm>
            <a:off x="6076950" y="1333500"/>
            <a:ext cx="2757488" cy="3197225"/>
          </a:xfrm>
          <a:solidFill>
            <a:schemeClr val="bg1">
              <a:lumMod val="95000"/>
            </a:schemeClr>
          </a:solidFill>
        </p:spPr>
        <p:txBody>
          <a:bodyPr/>
          <a:lstStyle/>
          <a:p>
            <a:r>
              <a:rPr lang="en-US" smtClean="0"/>
              <a:t>Click icon to add picture</a:t>
            </a:r>
            <a:endParaRPr lang="en-US"/>
          </a:p>
        </p:txBody>
      </p:sp>
    </p:spTree>
    <p:extLst>
      <p:ext uri="{BB962C8B-B14F-4D97-AF65-F5344CB8AC3E}">
        <p14:creationId xmlns:p14="http://schemas.microsoft.com/office/powerpoint/2010/main" val="56954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309562" y="388987"/>
            <a:ext cx="8524875" cy="492443"/>
          </a:xfrm>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09563" y="3742125"/>
            <a:ext cx="1539785" cy="458615"/>
          </a:xfrm>
        </p:spPr>
        <p:txBody>
          <a:bodyPr numCol="1">
            <a:noAutofit/>
          </a:bodyPr>
          <a:lstStyle>
            <a:lvl1pPr>
              <a:tabLst>
                <a:tab pos="174625" algn="l"/>
              </a:tabLst>
              <a:defRPr sz="800">
                <a:solidFill>
                  <a:schemeClr val="tx1"/>
                </a:solidFill>
                <a:latin typeface="+mn-lt"/>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103F97B-FF68-4C7E-BDE2-FAEE48E73686}"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6" name="Slide Number Placeholder 5"/>
          <p:cNvSpPr>
            <a:spLocks noGrp="1"/>
          </p:cNvSpPr>
          <p:nvPr>
            <p:ph type="sldNum" sz="quarter" idx="12"/>
          </p:nvPr>
        </p:nvSpPr>
        <p:spPr/>
        <p:txBody>
          <a:bodyPr/>
          <a:lstStyle/>
          <a:p>
            <a:fld id="{F06B2653-D1AD-46BA-BB88-3123B5BA212E}" type="slidenum">
              <a:rPr lang="en-US" smtClean="0"/>
              <a:t>‹#›</a:t>
            </a:fld>
            <a:endParaRPr lang="en-US"/>
          </a:p>
        </p:txBody>
      </p:sp>
      <p:sp>
        <p:nvSpPr>
          <p:cNvPr id="10" name="Text Placeholder 9"/>
          <p:cNvSpPr>
            <a:spLocks noGrp="1"/>
          </p:cNvSpPr>
          <p:nvPr>
            <p:ph type="body" sz="quarter" idx="13"/>
          </p:nvPr>
        </p:nvSpPr>
        <p:spPr>
          <a:xfrm>
            <a:off x="6049170" y="3759991"/>
            <a:ext cx="2538412" cy="96950"/>
          </a:xfrm>
        </p:spPr>
        <p:txBody>
          <a:bodyPr/>
          <a:lstStyle>
            <a:lvl1pPr>
              <a:lnSpc>
                <a:spcPct val="90000"/>
              </a:lnSpc>
              <a:spcBef>
                <a:spcPts val="300"/>
              </a:spcBef>
              <a:defRPr sz="700">
                <a:solidFill>
                  <a:schemeClr val="tx2"/>
                </a:solidFill>
                <a:latin typeface="+mn-lt"/>
              </a:defRPr>
            </a:lvl1pPr>
          </a:lstStyle>
          <a:p>
            <a:pPr lvl="0"/>
            <a:r>
              <a:rPr lang="en-US" smtClean="0"/>
              <a:t>Click to edit Master text styles</a:t>
            </a:r>
          </a:p>
        </p:txBody>
      </p:sp>
      <p:sp>
        <p:nvSpPr>
          <p:cNvPr id="11" name="TextBox 10"/>
          <p:cNvSpPr txBox="1"/>
          <p:nvPr userDrawn="1"/>
        </p:nvSpPr>
        <p:spPr>
          <a:xfrm>
            <a:off x="5341768" y="3759991"/>
            <a:ext cx="680644" cy="96950"/>
          </a:xfrm>
          <a:prstGeom prst="rect">
            <a:avLst/>
          </a:prstGeom>
          <a:noFill/>
        </p:spPr>
        <p:txBody>
          <a:bodyPr wrap="square" lIns="0" tIns="0" rIns="0" bIns="0" rtlCol="0">
            <a:spAutoFit/>
          </a:bodyPr>
          <a:lstStyle/>
          <a:p>
            <a:pPr>
              <a:lnSpc>
                <a:spcPct val="90000"/>
              </a:lnSpc>
              <a:spcBef>
                <a:spcPts val="300"/>
              </a:spcBef>
            </a:pPr>
            <a:r>
              <a:rPr lang="en-US" sz="700" dirty="0" smtClean="0">
                <a:solidFill>
                  <a:schemeClr val="tx2"/>
                </a:solidFill>
              </a:rPr>
              <a:t>Contacts:</a:t>
            </a:r>
            <a:endParaRPr lang="en-US" sz="700" dirty="0">
              <a:solidFill>
                <a:schemeClr val="tx2"/>
              </a:solidFill>
            </a:endParaRPr>
          </a:p>
        </p:txBody>
      </p:sp>
      <p:sp>
        <p:nvSpPr>
          <p:cNvPr id="12" name="TextBox 11"/>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t>PwC’s Digital</a:t>
            </a:r>
            <a:r>
              <a:rPr lang="en-US" sz="600" baseline="0" dirty="0" smtClean="0"/>
              <a:t> Services</a:t>
            </a:r>
            <a:endParaRPr lang="en-US" sz="600" dirty="0"/>
          </a:p>
        </p:txBody>
      </p:sp>
      <p:sp>
        <p:nvSpPr>
          <p:cNvPr id="13"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Content Placeholder 2"/>
          <p:cNvSpPr>
            <a:spLocks noGrp="1"/>
          </p:cNvSpPr>
          <p:nvPr>
            <p:ph idx="14"/>
          </p:nvPr>
        </p:nvSpPr>
        <p:spPr>
          <a:xfrm>
            <a:off x="1932881" y="3742125"/>
            <a:ext cx="1539785" cy="458615"/>
          </a:xfrm>
        </p:spPr>
        <p:txBody>
          <a:bodyPr numCol="1">
            <a:noAutofit/>
          </a:bodyPr>
          <a:lstStyle>
            <a:lvl1pPr>
              <a:tabLst>
                <a:tab pos="174625" algn="l"/>
              </a:tabLst>
              <a:defRPr sz="800">
                <a:solidFill>
                  <a:schemeClr val="tx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94392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215" y="2032598"/>
            <a:ext cx="4263785" cy="886397"/>
          </a:xfrm>
        </p:spPr>
        <p:txBody>
          <a:bodyPr wrap="square" lIns="0" tIns="0" rIns="0" bIns="0" anchor="t" anchorCtr="0">
            <a:spAutoFit/>
          </a:bodyPr>
          <a:lstStyle>
            <a:lvl1pPr algn="l">
              <a:lnSpc>
                <a:spcPct val="90000"/>
              </a:lnSpc>
              <a:spcBef>
                <a:spcPts val="600"/>
              </a:spcBef>
              <a:defRPr sz="3200" b="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08215" y="1129219"/>
            <a:ext cx="4257242" cy="886397"/>
          </a:xfrm>
        </p:spPr>
        <p:txBody>
          <a:bodyPr wrap="square" lIns="0" tIns="0" rIns="0" bIns="0" anchor="b" anchorCtr="0">
            <a:spAutoFit/>
          </a:bodyPr>
          <a:lstStyle>
            <a:lvl1pPr marL="0" indent="0" algn="l">
              <a:lnSpc>
                <a:spcPct val="90000"/>
              </a:lnSpc>
              <a:spcBef>
                <a:spcPts val="600"/>
              </a:spcBef>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40A5AD-C102-4E24-BE14-6B9E5B908DAD}" type="datetime1">
              <a:rPr lang="en-US" smtClean="0"/>
              <a:t>21/04/2019</a:t>
            </a:fld>
            <a:endParaRPr lang="en-US"/>
          </a:p>
        </p:txBody>
      </p:sp>
      <p:sp>
        <p:nvSpPr>
          <p:cNvPr id="5" name="Footer Placeholder 4"/>
          <p:cNvSpPr>
            <a:spLocks noGrp="1"/>
          </p:cNvSpPr>
          <p:nvPr>
            <p:ph type="ftr" sz="quarter" idx="11"/>
          </p:nvPr>
        </p:nvSpPr>
        <p:spPr>
          <a:xfrm>
            <a:off x="191323" y="5734085"/>
            <a:ext cx="2895600" cy="92333"/>
          </a:xfrm>
        </p:spPr>
        <p:txBody>
          <a:body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a:xfrm>
            <a:off x="6700838" y="5427553"/>
            <a:ext cx="2133600" cy="123111"/>
          </a:xfrm>
        </p:spPr>
        <p:txBody>
          <a:bodyPr/>
          <a:lstStyle/>
          <a:p>
            <a:fld id="{F06B2653-D1AD-46BA-BB88-3123B5BA212E}" type="slidenum">
              <a:rPr lang="en-US" smtClean="0"/>
              <a:t>‹#›</a:t>
            </a:fld>
            <a:endParaRPr lang="en-US" dirty="0"/>
          </a:p>
        </p:txBody>
      </p:sp>
      <p:sp>
        <p:nvSpPr>
          <p:cNvPr id="21" name="Text Placeholder 20"/>
          <p:cNvSpPr>
            <a:spLocks noGrp="1"/>
          </p:cNvSpPr>
          <p:nvPr>
            <p:ph type="body" sz="quarter" idx="13"/>
          </p:nvPr>
        </p:nvSpPr>
        <p:spPr>
          <a:xfrm>
            <a:off x="309563" y="380356"/>
            <a:ext cx="3424237" cy="215444"/>
          </a:xfrm>
        </p:spPr>
        <p:txBody>
          <a:bodyPr/>
          <a:lstStyle>
            <a:lvl1pPr marL="0" indent="0">
              <a:buNone/>
              <a:defRPr sz="1400">
                <a:solidFill>
                  <a:schemeClr val="bg1"/>
                </a:solidFill>
                <a:latin typeface="+mj-lt"/>
              </a:defRPr>
            </a:lvl1pPr>
          </a:lstStyle>
          <a:p>
            <a:pPr lvl="0"/>
            <a:r>
              <a:rPr lang="en-US" smtClean="0"/>
              <a:t>Click to edit Master text styles</a:t>
            </a:r>
          </a:p>
        </p:txBody>
      </p:sp>
      <p:sp>
        <p:nvSpPr>
          <p:cNvPr id="24" name="Text Placeholder 23"/>
          <p:cNvSpPr>
            <a:spLocks noGrp="1"/>
          </p:cNvSpPr>
          <p:nvPr>
            <p:ph type="body" sz="quarter" idx="14"/>
          </p:nvPr>
        </p:nvSpPr>
        <p:spPr>
          <a:xfrm>
            <a:off x="6869681" y="4499653"/>
            <a:ext cx="1940934" cy="246221"/>
          </a:xfrm>
        </p:spPr>
        <p:txBody>
          <a:bodyPr/>
          <a:lstStyle>
            <a:lvl1pPr marL="0" indent="0" algn="r">
              <a:spcBef>
                <a:spcPts val="0"/>
              </a:spcBef>
              <a:buNone/>
              <a:defRPr sz="800">
                <a:solidFill>
                  <a:schemeClr val="bg1"/>
                </a:solidFill>
                <a:latin typeface="+mj-lt"/>
              </a:defRPr>
            </a:lvl1pPr>
            <a:lvl2pPr marL="457200" indent="0" algn="r">
              <a:spcBef>
                <a:spcPts val="0"/>
              </a:spcBef>
              <a:buNone/>
              <a:defRPr sz="800" i="1">
                <a:solidFill>
                  <a:schemeClr val="bg1"/>
                </a:solidFill>
                <a:latin typeface="+mj-lt"/>
              </a:defRPr>
            </a:lvl2pPr>
          </a:lstStyle>
          <a:p>
            <a:pPr lvl="0"/>
            <a:r>
              <a:rPr lang="en-US" smtClean="0"/>
              <a:t>Click to edit Master text styles</a:t>
            </a:r>
          </a:p>
          <a:p>
            <a:pPr lvl="1"/>
            <a:r>
              <a:rPr lang="en-US" smtClean="0"/>
              <a:t>Second level</a:t>
            </a:r>
          </a:p>
        </p:txBody>
      </p:sp>
      <p:sp>
        <p:nvSpPr>
          <p:cNvPr id="11"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4" descr="C:\Users\OFFICE~1\AppData\Local\Temp\vmware-Office ROI\VMwareDnD\d95b34d1\pwc_logo_whi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093" y="4145767"/>
            <a:ext cx="768096" cy="58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423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Work Showcase Cover">
    <p:bg>
      <p:bgPr>
        <a:solidFill>
          <a:srgbClr val="333332"/>
        </a:solidFill>
        <a:effectLst/>
      </p:bgPr>
    </p:bg>
    <p:spTree>
      <p:nvGrpSpPr>
        <p:cNvPr id="1" name=""/>
        <p:cNvGrpSpPr/>
        <p:nvPr/>
      </p:nvGrpSpPr>
      <p:grpSpPr>
        <a:xfrm>
          <a:off x="0" y="0"/>
          <a:ext cx="0" cy="0"/>
          <a:chOff x="0" y="0"/>
          <a:chExt cx="0" cy="0"/>
        </a:xfrm>
      </p:grpSpPr>
      <p:sp>
        <p:nvSpPr>
          <p:cNvPr id="16" name="Picture Placeholder 15"/>
          <p:cNvSpPr>
            <a:spLocks noGrp="1"/>
          </p:cNvSpPr>
          <p:nvPr>
            <p:ph type="pic" sz="quarter" idx="15"/>
          </p:nvPr>
        </p:nvSpPr>
        <p:spPr>
          <a:xfrm>
            <a:off x="0" y="0"/>
            <a:ext cx="9144000" cy="5143500"/>
          </a:xfrm>
        </p:spPr>
        <p:txBody>
          <a:bodyPr>
            <a:noAutofit/>
          </a:bodyPr>
          <a:lstStyle>
            <a:lvl1pPr>
              <a:defRPr>
                <a:solidFill>
                  <a:schemeClr val="bg1"/>
                </a:solidFill>
              </a:defRPr>
            </a:lvl1pPr>
          </a:lstStyle>
          <a:p>
            <a:r>
              <a:rPr lang="en-US" smtClean="0"/>
              <a:t>Click icon to add picture</a:t>
            </a:r>
            <a:endParaRPr lang="en-US"/>
          </a:p>
        </p:txBody>
      </p:sp>
      <p:sp>
        <p:nvSpPr>
          <p:cNvPr id="2" name="Title 1"/>
          <p:cNvSpPr>
            <a:spLocks noGrp="1"/>
          </p:cNvSpPr>
          <p:nvPr>
            <p:ph type="title"/>
          </p:nvPr>
        </p:nvSpPr>
        <p:spPr bwMode="white">
          <a:xfrm>
            <a:off x="309563" y="432753"/>
            <a:ext cx="3375538" cy="861774"/>
          </a:xfrm>
        </p:spPr>
        <p:txBody>
          <a:bodyPr anchor="t" anchorCtr="0"/>
          <a:lstStyle>
            <a:lvl1pPr>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bwMode="white">
          <a:xfrm>
            <a:off x="311944" y="2243332"/>
            <a:ext cx="2658137" cy="458615"/>
          </a:xfrm>
        </p:spPr>
        <p:txBody>
          <a:bodyPr numCol="1">
            <a:noAutofit/>
          </a:bodyPr>
          <a:lstStyle>
            <a:lvl1pPr>
              <a:tabLst>
                <a:tab pos="285750" algn="l"/>
              </a:tabLst>
              <a:defRPr sz="700" cap="all" spc="0" baseline="0">
                <a:solidFill>
                  <a:schemeClr val="bg1"/>
                </a:solidFill>
                <a:latin typeface="+mn-lt"/>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5E5338AB-89E9-4E56-8A02-CC30B0E80308}"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2" name="TextBox 11"/>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14" name="Content Placeholder 2"/>
          <p:cNvSpPr>
            <a:spLocks noGrp="1"/>
          </p:cNvSpPr>
          <p:nvPr>
            <p:ph idx="14"/>
          </p:nvPr>
        </p:nvSpPr>
        <p:spPr bwMode="white">
          <a:xfrm>
            <a:off x="311944" y="2800221"/>
            <a:ext cx="2658137" cy="458615"/>
          </a:xfrm>
        </p:spPr>
        <p:txBody>
          <a:bodyPr numCol="1">
            <a:noAutofit/>
          </a:bodyPr>
          <a:lstStyle>
            <a:lvl1pPr>
              <a:tabLst>
                <a:tab pos="285750" algn="l"/>
              </a:tabLst>
              <a:defRPr sz="700" cap="all" spc="0" baseline="0">
                <a:solidFill>
                  <a:schemeClr val="bg1"/>
                </a:solidFill>
                <a:latin typeface="+mn-lt"/>
              </a:defRPr>
            </a:lvl1pPr>
          </a:lstStyle>
          <a:p>
            <a:pPr lvl="0"/>
            <a:r>
              <a:rPr lang="en-US" smtClean="0"/>
              <a:t>Click to edit Master text styles</a:t>
            </a:r>
          </a:p>
        </p:txBody>
      </p:sp>
      <p:cxnSp>
        <p:nvCxnSpPr>
          <p:cNvPr id="15" name="Straight Connector 14"/>
          <p:cNvCxnSpPr/>
          <p:nvPr userDrawn="1"/>
        </p:nvCxnSpPr>
        <p:spPr bwMode="white">
          <a:xfrm flipV="1">
            <a:off x="311944" y="2641226"/>
            <a:ext cx="588706" cy="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867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Work Showcas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3079705" y="4131"/>
            <a:ext cx="109252" cy="5138755"/>
            <a:chOff x="3079705" y="14764"/>
            <a:chExt cx="109252" cy="5138755"/>
          </a:xfrm>
        </p:grpSpPr>
        <p:sp>
          <p:nvSpPr>
            <p:cNvPr id="14" name="Isosceles Triangle 13"/>
            <p:cNvSpPr/>
            <p:nvPr userDrawn="1"/>
          </p:nvSpPr>
          <p:spPr bwMode="white">
            <a:xfrm rot="5400000">
              <a:off x="3048850" y="2543560"/>
              <a:ext cx="170962" cy="10925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p:cNvSpPr>
              <a:spLocks/>
            </p:cNvSpPr>
            <p:nvPr userDrawn="1"/>
          </p:nvSpPr>
          <p:spPr bwMode="auto">
            <a:xfrm rot="16200000">
              <a:off x="568778" y="2533341"/>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Rectangle 8"/>
          <p:cNvSpPr/>
          <p:nvPr userDrawn="1"/>
        </p:nvSpPr>
        <p:spPr bwMode="ltGray">
          <a:xfrm>
            <a:off x="7815418" y="-2877"/>
            <a:ext cx="1329286" cy="5156396"/>
          </a:xfrm>
          <a:custGeom>
            <a:avLst/>
            <a:gdLst>
              <a:gd name="connsiteX0" fmla="*/ 0 w 1331668"/>
              <a:gd name="connsiteY0" fmla="*/ 0 h 5154014"/>
              <a:gd name="connsiteX1" fmla="*/ 1331668 w 1331668"/>
              <a:gd name="connsiteY1" fmla="*/ 0 h 5154014"/>
              <a:gd name="connsiteX2" fmla="*/ 1331668 w 1331668"/>
              <a:gd name="connsiteY2" fmla="*/ 5154014 h 5154014"/>
              <a:gd name="connsiteX3" fmla="*/ 0 w 1331668"/>
              <a:gd name="connsiteY3" fmla="*/ 5154014 h 5154014"/>
              <a:gd name="connsiteX4" fmla="*/ 0 w 1331668"/>
              <a:gd name="connsiteY4" fmla="*/ 0 h 5154014"/>
              <a:gd name="connsiteX0" fmla="*/ 0 w 1331668"/>
              <a:gd name="connsiteY0" fmla="*/ 0 h 5154014"/>
              <a:gd name="connsiteX1" fmla="*/ 1331668 w 1331668"/>
              <a:gd name="connsiteY1" fmla="*/ 0 h 5154014"/>
              <a:gd name="connsiteX2" fmla="*/ 1331668 w 1331668"/>
              <a:gd name="connsiteY2" fmla="*/ 5154014 h 5154014"/>
              <a:gd name="connsiteX3" fmla="*/ 0 w 1331668"/>
              <a:gd name="connsiteY3" fmla="*/ 5154014 h 5154014"/>
              <a:gd name="connsiteX4" fmla="*/ 1943 w 1331668"/>
              <a:gd name="connsiteY4" fmla="*/ 2610953 h 5154014"/>
              <a:gd name="connsiteX5" fmla="*/ 0 w 1331668"/>
              <a:gd name="connsiteY5" fmla="*/ 0 h 5154014"/>
              <a:gd name="connsiteX0" fmla="*/ 0 w 1331668"/>
              <a:gd name="connsiteY0" fmla="*/ 0 h 5154014"/>
              <a:gd name="connsiteX1" fmla="*/ 1331668 w 1331668"/>
              <a:gd name="connsiteY1" fmla="*/ 0 h 5154014"/>
              <a:gd name="connsiteX2" fmla="*/ 1331668 w 1331668"/>
              <a:gd name="connsiteY2" fmla="*/ 5154014 h 5154014"/>
              <a:gd name="connsiteX3" fmla="*/ 0 w 1331668"/>
              <a:gd name="connsiteY3" fmla="*/ 5154014 h 5154014"/>
              <a:gd name="connsiteX4" fmla="*/ 1943 w 1331668"/>
              <a:gd name="connsiteY4" fmla="*/ 2535326 h 5154014"/>
              <a:gd name="connsiteX5" fmla="*/ 0 w 1331668"/>
              <a:gd name="connsiteY5" fmla="*/ 0 h 5154014"/>
              <a:gd name="connsiteX0" fmla="*/ 100376 w 1432044"/>
              <a:gd name="connsiteY0" fmla="*/ 0 h 5154014"/>
              <a:gd name="connsiteX1" fmla="*/ 1432044 w 1432044"/>
              <a:gd name="connsiteY1" fmla="*/ 0 h 5154014"/>
              <a:gd name="connsiteX2" fmla="*/ 1432044 w 1432044"/>
              <a:gd name="connsiteY2" fmla="*/ 5154014 h 5154014"/>
              <a:gd name="connsiteX3" fmla="*/ 100376 w 1432044"/>
              <a:gd name="connsiteY3" fmla="*/ 5154014 h 5154014"/>
              <a:gd name="connsiteX4" fmla="*/ 95443 w 1432044"/>
              <a:gd name="connsiteY4" fmla="*/ 2707206 h 5154014"/>
              <a:gd name="connsiteX5" fmla="*/ 102319 w 1432044"/>
              <a:gd name="connsiteY5" fmla="*/ 2535326 h 5154014"/>
              <a:gd name="connsiteX6" fmla="*/ 100376 w 1432044"/>
              <a:gd name="connsiteY6" fmla="*/ 0 h 5154014"/>
              <a:gd name="connsiteX0" fmla="*/ 100376 w 1432044"/>
              <a:gd name="connsiteY0" fmla="*/ 0 h 5154014"/>
              <a:gd name="connsiteX1" fmla="*/ 1432044 w 1432044"/>
              <a:gd name="connsiteY1" fmla="*/ 0 h 5154014"/>
              <a:gd name="connsiteX2" fmla="*/ 1432044 w 1432044"/>
              <a:gd name="connsiteY2" fmla="*/ 5154014 h 5154014"/>
              <a:gd name="connsiteX3" fmla="*/ 100376 w 1432044"/>
              <a:gd name="connsiteY3" fmla="*/ 5154014 h 5154014"/>
              <a:gd name="connsiteX4" fmla="*/ 95443 w 1432044"/>
              <a:gd name="connsiteY4" fmla="*/ 2707206 h 5154014"/>
              <a:gd name="connsiteX5" fmla="*/ 88568 w 1432044"/>
              <a:gd name="connsiteY5" fmla="*/ 2617828 h 5154014"/>
              <a:gd name="connsiteX6" fmla="*/ 102319 w 1432044"/>
              <a:gd name="connsiteY6" fmla="*/ 2535326 h 5154014"/>
              <a:gd name="connsiteX7" fmla="*/ 100376 w 1432044"/>
              <a:gd name="connsiteY7" fmla="*/ 0 h 5154014"/>
              <a:gd name="connsiteX0" fmla="*/ 100376 w 1432044"/>
              <a:gd name="connsiteY0" fmla="*/ 0 h 5154014"/>
              <a:gd name="connsiteX1" fmla="*/ 1432044 w 1432044"/>
              <a:gd name="connsiteY1" fmla="*/ 0 h 5154014"/>
              <a:gd name="connsiteX2" fmla="*/ 1432044 w 1432044"/>
              <a:gd name="connsiteY2" fmla="*/ 5154014 h 5154014"/>
              <a:gd name="connsiteX3" fmla="*/ 100376 w 1432044"/>
              <a:gd name="connsiteY3" fmla="*/ 5154014 h 5154014"/>
              <a:gd name="connsiteX4" fmla="*/ 95443 w 1432044"/>
              <a:gd name="connsiteY4" fmla="*/ 2707206 h 5154014"/>
              <a:gd name="connsiteX5" fmla="*/ 198571 w 1432044"/>
              <a:gd name="connsiteY5" fmla="*/ 2617828 h 5154014"/>
              <a:gd name="connsiteX6" fmla="*/ 102319 w 1432044"/>
              <a:gd name="connsiteY6" fmla="*/ 2535326 h 5154014"/>
              <a:gd name="connsiteX7" fmla="*/ 100376 w 1432044"/>
              <a:gd name="connsiteY7" fmla="*/ 0 h 5154014"/>
              <a:gd name="connsiteX0" fmla="*/ 4961 w 1336629"/>
              <a:gd name="connsiteY0" fmla="*/ 0 h 5154014"/>
              <a:gd name="connsiteX1" fmla="*/ 1336629 w 1336629"/>
              <a:gd name="connsiteY1" fmla="*/ 0 h 5154014"/>
              <a:gd name="connsiteX2" fmla="*/ 1336629 w 1336629"/>
              <a:gd name="connsiteY2" fmla="*/ 5154014 h 5154014"/>
              <a:gd name="connsiteX3" fmla="*/ 4961 w 1336629"/>
              <a:gd name="connsiteY3" fmla="*/ 5154014 h 5154014"/>
              <a:gd name="connsiteX4" fmla="*/ 28 w 1336629"/>
              <a:gd name="connsiteY4" fmla="*/ 2707206 h 5154014"/>
              <a:gd name="connsiteX5" fmla="*/ 103156 w 1336629"/>
              <a:gd name="connsiteY5" fmla="*/ 2617828 h 5154014"/>
              <a:gd name="connsiteX6" fmla="*/ 6904 w 1336629"/>
              <a:gd name="connsiteY6" fmla="*/ 2535326 h 5154014"/>
              <a:gd name="connsiteX7" fmla="*/ 4961 w 1336629"/>
              <a:gd name="connsiteY7" fmla="*/ 0 h 5154014"/>
              <a:gd name="connsiteX0" fmla="*/ 4961 w 1336629"/>
              <a:gd name="connsiteY0" fmla="*/ 0 h 5154014"/>
              <a:gd name="connsiteX1" fmla="*/ 1336629 w 1336629"/>
              <a:gd name="connsiteY1" fmla="*/ 0 h 5154014"/>
              <a:gd name="connsiteX2" fmla="*/ 1336629 w 1336629"/>
              <a:gd name="connsiteY2" fmla="*/ 5154014 h 5154014"/>
              <a:gd name="connsiteX3" fmla="*/ 4961 w 1336629"/>
              <a:gd name="connsiteY3" fmla="*/ 5154014 h 5154014"/>
              <a:gd name="connsiteX4" fmla="*/ 28 w 1336629"/>
              <a:gd name="connsiteY4" fmla="*/ 2707206 h 5154014"/>
              <a:gd name="connsiteX5" fmla="*/ 103156 w 1336629"/>
              <a:gd name="connsiteY5" fmla="*/ 2617828 h 5154014"/>
              <a:gd name="connsiteX6" fmla="*/ 6904 w 1336629"/>
              <a:gd name="connsiteY6" fmla="*/ 2535326 h 5154014"/>
              <a:gd name="connsiteX7" fmla="*/ 4961 w 1336629"/>
              <a:gd name="connsiteY7" fmla="*/ 0 h 5154014"/>
              <a:gd name="connsiteX0" fmla="*/ 4961 w 1336629"/>
              <a:gd name="connsiteY0" fmla="*/ 0 h 5154014"/>
              <a:gd name="connsiteX1" fmla="*/ 1336629 w 1336629"/>
              <a:gd name="connsiteY1" fmla="*/ 0 h 5154014"/>
              <a:gd name="connsiteX2" fmla="*/ 1336629 w 1336629"/>
              <a:gd name="connsiteY2" fmla="*/ 5154014 h 5154014"/>
              <a:gd name="connsiteX3" fmla="*/ 4961 w 1336629"/>
              <a:gd name="connsiteY3" fmla="*/ 5154014 h 5154014"/>
              <a:gd name="connsiteX4" fmla="*/ 28 w 1336629"/>
              <a:gd name="connsiteY4" fmla="*/ 2707206 h 5154014"/>
              <a:gd name="connsiteX5" fmla="*/ 103156 w 1336629"/>
              <a:gd name="connsiteY5" fmla="*/ 2617828 h 5154014"/>
              <a:gd name="connsiteX6" fmla="*/ 6904 w 1336629"/>
              <a:gd name="connsiteY6" fmla="*/ 2535326 h 5154014"/>
              <a:gd name="connsiteX7" fmla="*/ 4961 w 1336629"/>
              <a:gd name="connsiteY7" fmla="*/ 0 h 5154014"/>
              <a:gd name="connsiteX0" fmla="*/ 4961 w 1336629"/>
              <a:gd name="connsiteY0" fmla="*/ 0 h 5154014"/>
              <a:gd name="connsiteX1" fmla="*/ 1336629 w 1336629"/>
              <a:gd name="connsiteY1" fmla="*/ 0 h 5154014"/>
              <a:gd name="connsiteX2" fmla="*/ 1336629 w 1336629"/>
              <a:gd name="connsiteY2" fmla="*/ 5154014 h 5154014"/>
              <a:gd name="connsiteX3" fmla="*/ 4961 w 1336629"/>
              <a:gd name="connsiteY3" fmla="*/ 5154014 h 5154014"/>
              <a:gd name="connsiteX4" fmla="*/ 28 w 1336629"/>
              <a:gd name="connsiteY4" fmla="*/ 2707206 h 5154014"/>
              <a:gd name="connsiteX5" fmla="*/ 103156 w 1336629"/>
              <a:gd name="connsiteY5" fmla="*/ 2617828 h 5154014"/>
              <a:gd name="connsiteX6" fmla="*/ 6904 w 1336629"/>
              <a:gd name="connsiteY6" fmla="*/ 2535326 h 5154014"/>
              <a:gd name="connsiteX7" fmla="*/ 4961 w 1336629"/>
              <a:gd name="connsiteY7" fmla="*/ 0 h 5154014"/>
              <a:gd name="connsiteX0" fmla="*/ 4968 w 1336636"/>
              <a:gd name="connsiteY0" fmla="*/ 0 h 5154014"/>
              <a:gd name="connsiteX1" fmla="*/ 1336636 w 1336636"/>
              <a:gd name="connsiteY1" fmla="*/ 0 h 5154014"/>
              <a:gd name="connsiteX2" fmla="*/ 1336636 w 1336636"/>
              <a:gd name="connsiteY2" fmla="*/ 5154014 h 5154014"/>
              <a:gd name="connsiteX3" fmla="*/ 4968 w 1336636"/>
              <a:gd name="connsiteY3" fmla="*/ 5154014 h 5154014"/>
              <a:gd name="connsiteX4" fmla="*/ 35 w 1336636"/>
              <a:gd name="connsiteY4" fmla="*/ 2707206 h 5154014"/>
              <a:gd name="connsiteX5" fmla="*/ 103163 w 1336636"/>
              <a:gd name="connsiteY5" fmla="*/ 2617828 h 5154014"/>
              <a:gd name="connsiteX6" fmla="*/ 6911 w 1336636"/>
              <a:gd name="connsiteY6" fmla="*/ 2535326 h 5154014"/>
              <a:gd name="connsiteX7" fmla="*/ 4968 w 1336636"/>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707206 h 5154014"/>
              <a:gd name="connsiteX5" fmla="*/ 103154 w 1336627"/>
              <a:gd name="connsiteY5" fmla="*/ 2617828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707206 h 5154014"/>
              <a:gd name="connsiteX5" fmla="*/ 103154 w 1336627"/>
              <a:gd name="connsiteY5" fmla="*/ 2617828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3154 w 1336627"/>
              <a:gd name="connsiteY5" fmla="*/ 2617828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60304 w 1336627"/>
              <a:gd name="connsiteY5" fmla="*/ 2605922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6902 w 1336627"/>
              <a:gd name="connsiteY6" fmla="*/ 253532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2140 w 1336627"/>
              <a:gd name="connsiteY6" fmla="*/ 2451983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2140 w 1336627"/>
              <a:gd name="connsiteY6" fmla="*/ 2494846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42621 w 1336627"/>
              <a:gd name="connsiteY6" fmla="*/ 2492465 h 5154014"/>
              <a:gd name="connsiteX7" fmla="*/ 4959 w 1336627"/>
              <a:gd name="connsiteY7" fmla="*/ 0 h 5154014"/>
              <a:gd name="connsiteX0" fmla="*/ 4959 w 1336627"/>
              <a:gd name="connsiteY0" fmla="*/ 0 h 5154014"/>
              <a:gd name="connsiteX1" fmla="*/ 1336627 w 1336627"/>
              <a:gd name="connsiteY1" fmla="*/ 0 h 5154014"/>
              <a:gd name="connsiteX2" fmla="*/ 1336627 w 1336627"/>
              <a:gd name="connsiteY2" fmla="*/ 5154014 h 5154014"/>
              <a:gd name="connsiteX3" fmla="*/ 4959 w 1336627"/>
              <a:gd name="connsiteY3" fmla="*/ 5154014 h 5154014"/>
              <a:gd name="connsiteX4" fmla="*/ 26 w 1336627"/>
              <a:gd name="connsiteY4" fmla="*/ 2692919 h 5154014"/>
              <a:gd name="connsiteX5" fmla="*/ 105535 w 1336627"/>
              <a:gd name="connsiteY5" fmla="*/ 2589253 h 5154014"/>
              <a:gd name="connsiteX6" fmla="*/ 14046 w 1336627"/>
              <a:gd name="connsiteY6" fmla="*/ 2506752 h 5154014"/>
              <a:gd name="connsiteX7" fmla="*/ 4959 w 1336627"/>
              <a:gd name="connsiteY7" fmla="*/ 0 h 5154014"/>
              <a:gd name="connsiteX0" fmla="*/ 54 w 1331722"/>
              <a:gd name="connsiteY0" fmla="*/ 0 h 5154014"/>
              <a:gd name="connsiteX1" fmla="*/ 1331722 w 1331722"/>
              <a:gd name="connsiteY1" fmla="*/ 0 h 5154014"/>
              <a:gd name="connsiteX2" fmla="*/ 1331722 w 1331722"/>
              <a:gd name="connsiteY2" fmla="*/ 5154014 h 5154014"/>
              <a:gd name="connsiteX3" fmla="*/ 54 w 1331722"/>
              <a:gd name="connsiteY3" fmla="*/ 5154014 h 5154014"/>
              <a:gd name="connsiteX4" fmla="*/ 80846 w 1331722"/>
              <a:gd name="connsiteY4" fmla="*/ 2731019 h 5154014"/>
              <a:gd name="connsiteX5" fmla="*/ 100630 w 1331722"/>
              <a:gd name="connsiteY5" fmla="*/ 2589253 h 5154014"/>
              <a:gd name="connsiteX6" fmla="*/ 9141 w 1331722"/>
              <a:gd name="connsiteY6" fmla="*/ 2506752 h 5154014"/>
              <a:gd name="connsiteX7" fmla="*/ 54 w 1331722"/>
              <a:gd name="connsiteY7" fmla="*/ 0 h 5154014"/>
              <a:gd name="connsiteX0" fmla="*/ 346 w 1332014"/>
              <a:gd name="connsiteY0" fmla="*/ 0 h 5154014"/>
              <a:gd name="connsiteX1" fmla="*/ 1332014 w 1332014"/>
              <a:gd name="connsiteY1" fmla="*/ 0 h 5154014"/>
              <a:gd name="connsiteX2" fmla="*/ 1332014 w 1332014"/>
              <a:gd name="connsiteY2" fmla="*/ 5154014 h 5154014"/>
              <a:gd name="connsiteX3" fmla="*/ 346 w 1332014"/>
              <a:gd name="connsiteY3" fmla="*/ 5154014 h 5154014"/>
              <a:gd name="connsiteX4" fmla="*/ 9700 w 1332014"/>
              <a:gd name="connsiteY4" fmla="*/ 2688157 h 5154014"/>
              <a:gd name="connsiteX5" fmla="*/ 100922 w 1332014"/>
              <a:gd name="connsiteY5" fmla="*/ 2589253 h 5154014"/>
              <a:gd name="connsiteX6" fmla="*/ 9433 w 1332014"/>
              <a:gd name="connsiteY6" fmla="*/ 2506752 h 5154014"/>
              <a:gd name="connsiteX7" fmla="*/ 346 w 1332014"/>
              <a:gd name="connsiteY7" fmla="*/ 0 h 5154014"/>
              <a:gd name="connsiteX0" fmla="*/ 346 w 1332014"/>
              <a:gd name="connsiteY0" fmla="*/ 0 h 5154014"/>
              <a:gd name="connsiteX1" fmla="*/ 1332014 w 1332014"/>
              <a:gd name="connsiteY1" fmla="*/ 0 h 5154014"/>
              <a:gd name="connsiteX2" fmla="*/ 1332014 w 1332014"/>
              <a:gd name="connsiteY2" fmla="*/ 5154014 h 5154014"/>
              <a:gd name="connsiteX3" fmla="*/ 346 w 1332014"/>
              <a:gd name="connsiteY3" fmla="*/ 5154014 h 5154014"/>
              <a:gd name="connsiteX4" fmla="*/ 9700 w 1332014"/>
              <a:gd name="connsiteY4" fmla="*/ 2688157 h 5154014"/>
              <a:gd name="connsiteX5" fmla="*/ 100922 w 1332014"/>
              <a:gd name="connsiteY5" fmla="*/ 2589253 h 5154014"/>
              <a:gd name="connsiteX6" fmla="*/ 9433 w 1332014"/>
              <a:gd name="connsiteY6" fmla="*/ 2506752 h 5154014"/>
              <a:gd name="connsiteX7" fmla="*/ 346 w 1332014"/>
              <a:gd name="connsiteY7" fmla="*/ 0 h 5154014"/>
              <a:gd name="connsiteX0" fmla="*/ 346 w 1332014"/>
              <a:gd name="connsiteY0" fmla="*/ 0 h 5154014"/>
              <a:gd name="connsiteX1" fmla="*/ 1332014 w 1332014"/>
              <a:gd name="connsiteY1" fmla="*/ 0 h 5154014"/>
              <a:gd name="connsiteX2" fmla="*/ 1332014 w 1332014"/>
              <a:gd name="connsiteY2" fmla="*/ 5154014 h 5154014"/>
              <a:gd name="connsiteX3" fmla="*/ 346 w 1332014"/>
              <a:gd name="connsiteY3" fmla="*/ 5154014 h 5154014"/>
              <a:gd name="connsiteX4" fmla="*/ 9700 w 1332014"/>
              <a:gd name="connsiteY4" fmla="*/ 2688157 h 5154014"/>
              <a:gd name="connsiteX5" fmla="*/ 100922 w 1332014"/>
              <a:gd name="connsiteY5" fmla="*/ 2589253 h 5154014"/>
              <a:gd name="connsiteX6" fmla="*/ 9433 w 1332014"/>
              <a:gd name="connsiteY6" fmla="*/ 2506752 h 5154014"/>
              <a:gd name="connsiteX7" fmla="*/ 346 w 1332014"/>
              <a:gd name="connsiteY7" fmla="*/ 0 h 5154014"/>
              <a:gd name="connsiteX0" fmla="*/ 346 w 1332014"/>
              <a:gd name="connsiteY0" fmla="*/ 0 h 5154014"/>
              <a:gd name="connsiteX1" fmla="*/ 1332014 w 1332014"/>
              <a:gd name="connsiteY1" fmla="*/ 0 h 5154014"/>
              <a:gd name="connsiteX2" fmla="*/ 1332014 w 1332014"/>
              <a:gd name="connsiteY2" fmla="*/ 5154014 h 5154014"/>
              <a:gd name="connsiteX3" fmla="*/ 346 w 1332014"/>
              <a:gd name="connsiteY3" fmla="*/ 5154014 h 5154014"/>
              <a:gd name="connsiteX4" fmla="*/ 9700 w 1332014"/>
              <a:gd name="connsiteY4" fmla="*/ 2688157 h 5154014"/>
              <a:gd name="connsiteX5" fmla="*/ 100922 w 1332014"/>
              <a:gd name="connsiteY5" fmla="*/ 2589253 h 5154014"/>
              <a:gd name="connsiteX6" fmla="*/ 9433 w 1332014"/>
              <a:gd name="connsiteY6" fmla="*/ 2506752 h 5154014"/>
              <a:gd name="connsiteX7" fmla="*/ 346 w 1332014"/>
              <a:gd name="connsiteY7" fmla="*/ 0 h 5154014"/>
              <a:gd name="connsiteX0" fmla="*/ 1 w 1331669"/>
              <a:gd name="connsiteY0" fmla="*/ 0 h 5154014"/>
              <a:gd name="connsiteX1" fmla="*/ 1331669 w 1331669"/>
              <a:gd name="connsiteY1" fmla="*/ 0 h 5154014"/>
              <a:gd name="connsiteX2" fmla="*/ 1331669 w 1331669"/>
              <a:gd name="connsiteY2" fmla="*/ 5154014 h 5154014"/>
              <a:gd name="connsiteX3" fmla="*/ 1 w 1331669"/>
              <a:gd name="connsiteY3" fmla="*/ 5154014 h 5154014"/>
              <a:gd name="connsiteX4" fmla="*/ 9355 w 1331669"/>
              <a:gd name="connsiteY4" fmla="*/ 2688157 h 5154014"/>
              <a:gd name="connsiteX5" fmla="*/ 100577 w 1331669"/>
              <a:gd name="connsiteY5" fmla="*/ 2589253 h 5154014"/>
              <a:gd name="connsiteX6" fmla="*/ 9088 w 1331669"/>
              <a:gd name="connsiteY6" fmla="*/ 2506752 h 5154014"/>
              <a:gd name="connsiteX7" fmla="*/ 1 w 1331669"/>
              <a:gd name="connsiteY7" fmla="*/ 0 h 5154014"/>
              <a:gd name="connsiteX0" fmla="*/ 0 w 1331668"/>
              <a:gd name="connsiteY0" fmla="*/ 0 h 5158776"/>
              <a:gd name="connsiteX1" fmla="*/ 1331668 w 1331668"/>
              <a:gd name="connsiteY1" fmla="*/ 0 h 5158776"/>
              <a:gd name="connsiteX2" fmla="*/ 1331668 w 1331668"/>
              <a:gd name="connsiteY2" fmla="*/ 5154014 h 5158776"/>
              <a:gd name="connsiteX3" fmla="*/ 35719 w 1331668"/>
              <a:gd name="connsiteY3" fmla="*/ 5158776 h 5158776"/>
              <a:gd name="connsiteX4" fmla="*/ 9354 w 1331668"/>
              <a:gd name="connsiteY4" fmla="*/ 2688157 h 5158776"/>
              <a:gd name="connsiteX5" fmla="*/ 100576 w 1331668"/>
              <a:gd name="connsiteY5" fmla="*/ 2589253 h 5158776"/>
              <a:gd name="connsiteX6" fmla="*/ 9087 w 1331668"/>
              <a:gd name="connsiteY6" fmla="*/ 2506752 h 5158776"/>
              <a:gd name="connsiteX7" fmla="*/ 0 w 1331668"/>
              <a:gd name="connsiteY7" fmla="*/ 0 h 5158776"/>
              <a:gd name="connsiteX0" fmla="*/ 0 w 1331668"/>
              <a:gd name="connsiteY0" fmla="*/ 0 h 5158776"/>
              <a:gd name="connsiteX1" fmla="*/ 1331668 w 1331668"/>
              <a:gd name="connsiteY1" fmla="*/ 0 h 5158776"/>
              <a:gd name="connsiteX2" fmla="*/ 1331668 w 1331668"/>
              <a:gd name="connsiteY2" fmla="*/ 5154014 h 5158776"/>
              <a:gd name="connsiteX3" fmla="*/ 9526 w 1331668"/>
              <a:gd name="connsiteY3" fmla="*/ 5158776 h 5158776"/>
              <a:gd name="connsiteX4" fmla="*/ 9354 w 1331668"/>
              <a:gd name="connsiteY4" fmla="*/ 2688157 h 5158776"/>
              <a:gd name="connsiteX5" fmla="*/ 100576 w 1331668"/>
              <a:gd name="connsiteY5" fmla="*/ 2589253 h 5158776"/>
              <a:gd name="connsiteX6" fmla="*/ 9087 w 1331668"/>
              <a:gd name="connsiteY6" fmla="*/ 2506752 h 5158776"/>
              <a:gd name="connsiteX7" fmla="*/ 0 w 1331668"/>
              <a:gd name="connsiteY7" fmla="*/ 0 h 5158776"/>
              <a:gd name="connsiteX0" fmla="*/ 83786 w 1322585"/>
              <a:gd name="connsiteY0" fmla="*/ 0 h 5161157"/>
              <a:gd name="connsiteX1" fmla="*/ 1322585 w 1322585"/>
              <a:gd name="connsiteY1" fmla="*/ 2381 h 5161157"/>
              <a:gd name="connsiteX2" fmla="*/ 1322585 w 1322585"/>
              <a:gd name="connsiteY2" fmla="*/ 5156395 h 5161157"/>
              <a:gd name="connsiteX3" fmla="*/ 443 w 1322585"/>
              <a:gd name="connsiteY3" fmla="*/ 5161157 h 5161157"/>
              <a:gd name="connsiteX4" fmla="*/ 271 w 1322585"/>
              <a:gd name="connsiteY4" fmla="*/ 2690538 h 5161157"/>
              <a:gd name="connsiteX5" fmla="*/ 91493 w 1322585"/>
              <a:gd name="connsiteY5" fmla="*/ 2591634 h 5161157"/>
              <a:gd name="connsiteX6" fmla="*/ 4 w 1322585"/>
              <a:gd name="connsiteY6" fmla="*/ 2509133 h 5161157"/>
              <a:gd name="connsiteX7" fmla="*/ 83786 w 1322585"/>
              <a:gd name="connsiteY7" fmla="*/ 0 h 5161157"/>
              <a:gd name="connsiteX0" fmla="*/ 585 w 1322728"/>
              <a:gd name="connsiteY0" fmla="*/ 4763 h 5158776"/>
              <a:gd name="connsiteX1" fmla="*/ 1322728 w 1322728"/>
              <a:gd name="connsiteY1" fmla="*/ 0 h 5158776"/>
              <a:gd name="connsiteX2" fmla="*/ 1322728 w 1322728"/>
              <a:gd name="connsiteY2" fmla="*/ 5154014 h 5158776"/>
              <a:gd name="connsiteX3" fmla="*/ 586 w 1322728"/>
              <a:gd name="connsiteY3" fmla="*/ 5158776 h 5158776"/>
              <a:gd name="connsiteX4" fmla="*/ 414 w 1322728"/>
              <a:gd name="connsiteY4" fmla="*/ 2688157 h 5158776"/>
              <a:gd name="connsiteX5" fmla="*/ 91636 w 1322728"/>
              <a:gd name="connsiteY5" fmla="*/ 2589253 h 5158776"/>
              <a:gd name="connsiteX6" fmla="*/ 147 w 1322728"/>
              <a:gd name="connsiteY6" fmla="*/ 2506752 h 5158776"/>
              <a:gd name="connsiteX7" fmla="*/ 585 w 1322728"/>
              <a:gd name="connsiteY7" fmla="*/ 4763 h 5158776"/>
              <a:gd name="connsiteX0" fmla="*/ 585 w 1322728"/>
              <a:gd name="connsiteY0" fmla="*/ 0 h 5154013"/>
              <a:gd name="connsiteX1" fmla="*/ 1265578 w 1322728"/>
              <a:gd name="connsiteY1" fmla="*/ 76199 h 5154013"/>
              <a:gd name="connsiteX2" fmla="*/ 1322728 w 1322728"/>
              <a:gd name="connsiteY2" fmla="*/ 5149251 h 5154013"/>
              <a:gd name="connsiteX3" fmla="*/ 586 w 1322728"/>
              <a:gd name="connsiteY3" fmla="*/ 5154013 h 5154013"/>
              <a:gd name="connsiteX4" fmla="*/ 414 w 1322728"/>
              <a:gd name="connsiteY4" fmla="*/ 2683394 h 5154013"/>
              <a:gd name="connsiteX5" fmla="*/ 91636 w 1322728"/>
              <a:gd name="connsiteY5" fmla="*/ 2584490 h 5154013"/>
              <a:gd name="connsiteX6" fmla="*/ 147 w 1322728"/>
              <a:gd name="connsiteY6" fmla="*/ 2501989 h 5154013"/>
              <a:gd name="connsiteX7" fmla="*/ 585 w 1322728"/>
              <a:gd name="connsiteY7" fmla="*/ 0 h 5154013"/>
              <a:gd name="connsiteX0" fmla="*/ 585 w 1325109"/>
              <a:gd name="connsiteY0" fmla="*/ 0 h 5154013"/>
              <a:gd name="connsiteX1" fmla="*/ 1325109 w 1325109"/>
              <a:gd name="connsiteY1" fmla="*/ 2380 h 5154013"/>
              <a:gd name="connsiteX2" fmla="*/ 1322728 w 1325109"/>
              <a:gd name="connsiteY2" fmla="*/ 5149251 h 5154013"/>
              <a:gd name="connsiteX3" fmla="*/ 586 w 1325109"/>
              <a:gd name="connsiteY3" fmla="*/ 5154013 h 5154013"/>
              <a:gd name="connsiteX4" fmla="*/ 414 w 1325109"/>
              <a:gd name="connsiteY4" fmla="*/ 2683394 h 5154013"/>
              <a:gd name="connsiteX5" fmla="*/ 91636 w 1325109"/>
              <a:gd name="connsiteY5" fmla="*/ 2584490 h 5154013"/>
              <a:gd name="connsiteX6" fmla="*/ 147 w 1325109"/>
              <a:gd name="connsiteY6" fmla="*/ 2501989 h 5154013"/>
              <a:gd name="connsiteX7" fmla="*/ 585 w 1325109"/>
              <a:gd name="connsiteY7" fmla="*/ 0 h 5154013"/>
              <a:gd name="connsiteX0" fmla="*/ 585 w 1325109"/>
              <a:gd name="connsiteY0" fmla="*/ 0 h 5154013"/>
              <a:gd name="connsiteX1" fmla="*/ 1325109 w 1325109"/>
              <a:gd name="connsiteY1" fmla="*/ 2380 h 5154013"/>
              <a:gd name="connsiteX2" fmla="*/ 1322728 w 1325109"/>
              <a:gd name="connsiteY2" fmla="*/ 5149251 h 5154013"/>
              <a:gd name="connsiteX3" fmla="*/ 586 w 1325109"/>
              <a:gd name="connsiteY3" fmla="*/ 5154013 h 5154013"/>
              <a:gd name="connsiteX4" fmla="*/ 414 w 1325109"/>
              <a:gd name="connsiteY4" fmla="*/ 2683394 h 5154013"/>
              <a:gd name="connsiteX5" fmla="*/ 91636 w 1325109"/>
              <a:gd name="connsiteY5" fmla="*/ 2584490 h 5154013"/>
              <a:gd name="connsiteX6" fmla="*/ 147 w 1325109"/>
              <a:gd name="connsiteY6" fmla="*/ 2501989 h 5154013"/>
              <a:gd name="connsiteX7" fmla="*/ 585 w 1325109"/>
              <a:gd name="connsiteY7" fmla="*/ 0 h 5154013"/>
              <a:gd name="connsiteX0" fmla="*/ 2890 w 1325032"/>
              <a:gd name="connsiteY0" fmla="*/ 9527 h 5151633"/>
              <a:gd name="connsiteX1" fmla="*/ 1325032 w 1325032"/>
              <a:gd name="connsiteY1" fmla="*/ 0 h 5151633"/>
              <a:gd name="connsiteX2" fmla="*/ 1322651 w 1325032"/>
              <a:gd name="connsiteY2" fmla="*/ 5146871 h 5151633"/>
              <a:gd name="connsiteX3" fmla="*/ 509 w 1325032"/>
              <a:gd name="connsiteY3" fmla="*/ 5151633 h 5151633"/>
              <a:gd name="connsiteX4" fmla="*/ 337 w 1325032"/>
              <a:gd name="connsiteY4" fmla="*/ 2681014 h 5151633"/>
              <a:gd name="connsiteX5" fmla="*/ 91559 w 1325032"/>
              <a:gd name="connsiteY5" fmla="*/ 2582110 h 5151633"/>
              <a:gd name="connsiteX6" fmla="*/ 70 w 1325032"/>
              <a:gd name="connsiteY6" fmla="*/ 2499609 h 5151633"/>
              <a:gd name="connsiteX7" fmla="*/ 2890 w 1325032"/>
              <a:gd name="connsiteY7" fmla="*/ 9527 h 5151633"/>
              <a:gd name="connsiteX0" fmla="*/ 7616 w 1324996"/>
              <a:gd name="connsiteY0" fmla="*/ 0 h 5154012"/>
              <a:gd name="connsiteX1" fmla="*/ 1324996 w 1324996"/>
              <a:gd name="connsiteY1" fmla="*/ 2379 h 5154012"/>
              <a:gd name="connsiteX2" fmla="*/ 1322615 w 1324996"/>
              <a:gd name="connsiteY2" fmla="*/ 5149250 h 5154012"/>
              <a:gd name="connsiteX3" fmla="*/ 473 w 1324996"/>
              <a:gd name="connsiteY3" fmla="*/ 5154012 h 5154012"/>
              <a:gd name="connsiteX4" fmla="*/ 301 w 1324996"/>
              <a:gd name="connsiteY4" fmla="*/ 2683393 h 5154012"/>
              <a:gd name="connsiteX5" fmla="*/ 91523 w 1324996"/>
              <a:gd name="connsiteY5" fmla="*/ 2584489 h 5154012"/>
              <a:gd name="connsiteX6" fmla="*/ 34 w 1324996"/>
              <a:gd name="connsiteY6" fmla="*/ 2501988 h 5154012"/>
              <a:gd name="connsiteX7" fmla="*/ 7616 w 1324996"/>
              <a:gd name="connsiteY7" fmla="*/ 0 h 5154012"/>
              <a:gd name="connsiteX0" fmla="*/ 0 w 1326905"/>
              <a:gd name="connsiteY0" fmla="*/ 0 h 5154012"/>
              <a:gd name="connsiteX1" fmla="*/ 1326905 w 1326905"/>
              <a:gd name="connsiteY1" fmla="*/ 2379 h 5154012"/>
              <a:gd name="connsiteX2" fmla="*/ 1324524 w 1326905"/>
              <a:gd name="connsiteY2" fmla="*/ 5149250 h 5154012"/>
              <a:gd name="connsiteX3" fmla="*/ 2382 w 1326905"/>
              <a:gd name="connsiteY3" fmla="*/ 5154012 h 5154012"/>
              <a:gd name="connsiteX4" fmla="*/ 2210 w 1326905"/>
              <a:gd name="connsiteY4" fmla="*/ 2683393 h 5154012"/>
              <a:gd name="connsiteX5" fmla="*/ 93432 w 1326905"/>
              <a:gd name="connsiteY5" fmla="*/ 2584489 h 5154012"/>
              <a:gd name="connsiteX6" fmla="*/ 1943 w 1326905"/>
              <a:gd name="connsiteY6" fmla="*/ 2501988 h 5154012"/>
              <a:gd name="connsiteX7" fmla="*/ 0 w 1326905"/>
              <a:gd name="connsiteY7" fmla="*/ 0 h 5154012"/>
              <a:gd name="connsiteX0" fmla="*/ 0 w 1329286"/>
              <a:gd name="connsiteY0" fmla="*/ 2384 h 5156396"/>
              <a:gd name="connsiteX1" fmla="*/ 1329286 w 1329286"/>
              <a:gd name="connsiteY1" fmla="*/ 0 h 5156396"/>
              <a:gd name="connsiteX2" fmla="*/ 1324524 w 1329286"/>
              <a:gd name="connsiteY2" fmla="*/ 5151634 h 5156396"/>
              <a:gd name="connsiteX3" fmla="*/ 2382 w 1329286"/>
              <a:gd name="connsiteY3" fmla="*/ 5156396 h 5156396"/>
              <a:gd name="connsiteX4" fmla="*/ 2210 w 1329286"/>
              <a:gd name="connsiteY4" fmla="*/ 2685777 h 5156396"/>
              <a:gd name="connsiteX5" fmla="*/ 93432 w 1329286"/>
              <a:gd name="connsiteY5" fmla="*/ 2586873 h 5156396"/>
              <a:gd name="connsiteX6" fmla="*/ 1943 w 1329286"/>
              <a:gd name="connsiteY6" fmla="*/ 2504372 h 5156396"/>
              <a:gd name="connsiteX7" fmla="*/ 0 w 1329286"/>
              <a:gd name="connsiteY7" fmla="*/ 2384 h 515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9286" h="5156396">
                <a:moveTo>
                  <a:pt x="0" y="2384"/>
                </a:moveTo>
                <a:lnTo>
                  <a:pt x="1329286" y="0"/>
                </a:lnTo>
                <a:cubicBezTo>
                  <a:pt x="1328492" y="1715624"/>
                  <a:pt x="1325318" y="3436010"/>
                  <a:pt x="1324524" y="5151634"/>
                </a:cubicBezTo>
                <a:lnTo>
                  <a:pt x="2382" y="5156396"/>
                </a:lnTo>
                <a:cubicBezTo>
                  <a:pt x="2296" y="5021223"/>
                  <a:pt x="1886" y="3122225"/>
                  <a:pt x="2210" y="2685777"/>
                </a:cubicBezTo>
                <a:cubicBezTo>
                  <a:pt x="38342" y="2644078"/>
                  <a:pt x="58949" y="2620282"/>
                  <a:pt x="93432" y="2586873"/>
                </a:cubicBezTo>
                <a:cubicBezTo>
                  <a:pt x="58859" y="2558226"/>
                  <a:pt x="45218" y="2538246"/>
                  <a:pt x="1943" y="2504372"/>
                </a:cubicBezTo>
                <a:cubicBezTo>
                  <a:pt x="1295" y="1634054"/>
                  <a:pt x="648" y="872702"/>
                  <a:pt x="0" y="238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2702" y="3181435"/>
            <a:ext cx="2458325" cy="270843"/>
          </a:xfrm>
        </p:spPr>
        <p:txBody>
          <a:bodyPr anchor="b" anchorCtr="0"/>
          <a:lstStyle>
            <a:lvl1pPr algn="ctr">
              <a:lnSpc>
                <a:spcPct val="110000"/>
              </a:lnSpc>
              <a:defRPr sz="1600" b="0" cap="none">
                <a:solidFill>
                  <a:schemeClr val="tx1"/>
                </a:solidFill>
              </a:defRPr>
            </a:lvl1pPr>
          </a:lstStyle>
          <a:p>
            <a:r>
              <a:rPr lang="en-US" dirty="0" smtClean="0"/>
              <a:t>Click to edit master title</a:t>
            </a:r>
            <a:endParaRPr lang="en-US" dirty="0"/>
          </a:p>
        </p:txBody>
      </p:sp>
      <p:sp>
        <p:nvSpPr>
          <p:cNvPr id="3" name="Text Placeholder 2"/>
          <p:cNvSpPr>
            <a:spLocks noGrp="1"/>
          </p:cNvSpPr>
          <p:nvPr>
            <p:ph type="body" idx="1"/>
          </p:nvPr>
        </p:nvSpPr>
        <p:spPr>
          <a:xfrm>
            <a:off x="311945" y="3692783"/>
            <a:ext cx="2445006" cy="107722"/>
          </a:xfrm>
        </p:spPr>
        <p:txBody>
          <a:bodyPr anchor="t" anchorCtr="0"/>
          <a:lstStyle>
            <a:lvl1pPr marL="0" indent="0" algn="ctr">
              <a:buNone/>
              <a:defRPr sz="700" b="1" kern="0" cap="all" spc="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91C937-0019-49EC-9473-5C048DFD7A87}"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F06B2653-D1AD-46BA-BB88-3123B5BA212E}" type="slidenum">
              <a:rPr lang="en-US" smtClean="0"/>
              <a:pPr/>
              <a:t>‹#›</a:t>
            </a:fld>
            <a:endParaRPr lang="en-US" dirty="0"/>
          </a:p>
        </p:txBody>
      </p:sp>
      <p:sp>
        <p:nvSpPr>
          <p:cNvPr id="18" name="Text Placeholder 17"/>
          <p:cNvSpPr>
            <a:spLocks noGrp="1"/>
          </p:cNvSpPr>
          <p:nvPr>
            <p:ph type="body" sz="quarter" idx="13"/>
          </p:nvPr>
        </p:nvSpPr>
        <p:spPr>
          <a:xfrm>
            <a:off x="3465488" y="385200"/>
            <a:ext cx="3725959" cy="594009"/>
          </a:xfrm>
        </p:spPr>
        <p:txBody>
          <a:bodyPr/>
          <a:lstStyle>
            <a:lvl1pPr>
              <a:spcBef>
                <a:spcPts val="2400"/>
              </a:spcBef>
              <a:defRPr sz="1100">
                <a:solidFill>
                  <a:schemeClr val="tx2"/>
                </a:solidFill>
                <a:latin typeface="+mj-lt"/>
              </a:defRPr>
            </a:lvl1pPr>
            <a:lvl2pPr marL="0" indent="0">
              <a:lnSpc>
                <a:spcPct val="110000"/>
              </a:lnSpc>
              <a:spcBef>
                <a:spcPts val="600"/>
              </a:spcBef>
              <a:buNone/>
              <a:defRPr sz="800"/>
            </a:lvl2pPr>
            <a:lvl3pPr marL="117475" indent="-117475">
              <a:lnSpc>
                <a:spcPct val="110000"/>
              </a:lnSpc>
              <a:spcBef>
                <a:spcPts val="600"/>
              </a:spcBef>
              <a:defRPr sz="7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97862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6060" y="1200151"/>
            <a:ext cx="4038600" cy="843308"/>
          </a:xfrm>
        </p:spPr>
        <p:txBody>
          <a:bodyPr/>
          <a:lstStyle>
            <a:lvl1pPr>
              <a:defRPr sz="1400"/>
            </a:lvl1pPr>
            <a:lvl2pPr>
              <a:defRPr sz="1000"/>
            </a:lvl2pPr>
            <a:lvl3pPr>
              <a:defRPr sz="900"/>
            </a:lvl3pPr>
            <a:lvl4pPr>
              <a:defRPr sz="800"/>
            </a:lvl4pPr>
            <a:lvl5pPr>
              <a:defRPr sz="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630" y="1200151"/>
            <a:ext cx="4038600" cy="843308"/>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EB41BB-1CEB-4CF7-943D-F9B5B5ECAF37}"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Tree>
    <p:extLst>
      <p:ext uri="{BB962C8B-B14F-4D97-AF65-F5344CB8AC3E}">
        <p14:creationId xmlns:p14="http://schemas.microsoft.com/office/powerpoint/2010/main" val="3573205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1E50160-C161-4E8B-840A-8F47A12527DF}"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17" name="Content Placeholder 2"/>
          <p:cNvSpPr>
            <a:spLocks noGrp="1"/>
          </p:cNvSpPr>
          <p:nvPr>
            <p:ph sz="half" idx="16"/>
          </p:nvPr>
        </p:nvSpPr>
        <p:spPr>
          <a:xfrm>
            <a:off x="6261353" y="2035054"/>
            <a:ext cx="2313840" cy="2592509"/>
          </a:xfrm>
        </p:spPr>
        <p:txBody>
          <a:bodyPr>
            <a:noAutofit/>
          </a:bodyPr>
          <a:lstStyle>
            <a:lvl1pPr algn="ctr">
              <a:lnSpc>
                <a:spcPct val="110000"/>
              </a:lnSpc>
              <a:spcBef>
                <a:spcPts val="600"/>
              </a:spcBef>
              <a:spcAft>
                <a:spcPts val="600"/>
              </a:spcAft>
              <a:defRPr sz="2000">
                <a:latin typeface="+mj-lt"/>
              </a:defRPr>
            </a:lvl1pPr>
            <a:lvl2pPr marL="117475" indent="-117475" algn="ctr">
              <a:lnSpc>
                <a:spcPct val="110000"/>
              </a:lnSpc>
              <a:spcBef>
                <a:spcPts val="600"/>
              </a:spcBef>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2"/>
          <p:cNvSpPr>
            <a:spLocks noGrp="1"/>
          </p:cNvSpPr>
          <p:nvPr>
            <p:ph sz="half" idx="17"/>
          </p:nvPr>
        </p:nvSpPr>
        <p:spPr>
          <a:xfrm>
            <a:off x="3419140" y="2035054"/>
            <a:ext cx="2313840" cy="2592509"/>
          </a:xfrm>
        </p:spPr>
        <p:txBody>
          <a:bodyPr>
            <a:noAutofit/>
          </a:bodyPr>
          <a:lstStyle>
            <a:lvl1pPr algn="ctr">
              <a:lnSpc>
                <a:spcPct val="110000"/>
              </a:lnSpc>
              <a:spcBef>
                <a:spcPts val="600"/>
              </a:spcBef>
              <a:spcAft>
                <a:spcPts val="600"/>
              </a:spcAft>
              <a:defRPr sz="2000">
                <a:latin typeface="+mj-lt"/>
              </a:defRPr>
            </a:lvl1pPr>
            <a:lvl2pPr marL="117475" indent="-117475" algn="ctr">
              <a:lnSpc>
                <a:spcPct val="110000"/>
              </a:lnSpc>
              <a:spcBef>
                <a:spcPts val="600"/>
              </a:spcBef>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2"/>
          <p:cNvSpPr>
            <a:spLocks noGrp="1"/>
          </p:cNvSpPr>
          <p:nvPr>
            <p:ph sz="half" idx="18"/>
          </p:nvPr>
        </p:nvSpPr>
        <p:spPr>
          <a:xfrm>
            <a:off x="559062" y="2035054"/>
            <a:ext cx="2313840" cy="2592509"/>
          </a:xfrm>
        </p:spPr>
        <p:txBody>
          <a:bodyPr>
            <a:noAutofit/>
          </a:bodyPr>
          <a:lstStyle>
            <a:lvl1pPr algn="ctr">
              <a:lnSpc>
                <a:spcPct val="110000"/>
              </a:lnSpc>
              <a:spcBef>
                <a:spcPts val="600"/>
              </a:spcBef>
              <a:spcAft>
                <a:spcPts val="600"/>
              </a:spcAft>
              <a:defRPr sz="2000">
                <a:latin typeface="+mj-lt"/>
              </a:defRPr>
            </a:lvl1pPr>
            <a:lvl2pPr marL="117475" indent="-117475" algn="ctr">
              <a:lnSpc>
                <a:spcPct val="110000"/>
              </a:lnSpc>
              <a:spcBef>
                <a:spcPts val="600"/>
              </a:spcBef>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3" name="Straight Connector 22"/>
          <p:cNvCxnSpPr/>
          <p:nvPr userDrawn="1"/>
        </p:nvCxnSpPr>
        <p:spPr>
          <a:xfrm>
            <a:off x="5953919" y="1478164"/>
            <a:ext cx="0" cy="3073209"/>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83218" y="1478164"/>
            <a:ext cx="0" cy="3073209"/>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431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3A4F970-99E0-4D5F-A2E8-F07EA1425A34}"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22" name="Content Placeholder 2"/>
          <p:cNvSpPr>
            <a:spLocks noGrp="1"/>
          </p:cNvSpPr>
          <p:nvPr>
            <p:ph sz="half" idx="18"/>
          </p:nvPr>
        </p:nvSpPr>
        <p:spPr>
          <a:xfrm>
            <a:off x="299648" y="2633626"/>
            <a:ext cx="1969163" cy="1993938"/>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Group 7"/>
          <p:cNvGrpSpPr/>
          <p:nvPr userDrawn="1"/>
        </p:nvGrpSpPr>
        <p:grpSpPr>
          <a:xfrm>
            <a:off x="2365072" y="1766923"/>
            <a:ext cx="4386367" cy="2447565"/>
            <a:chOff x="2365072" y="1766923"/>
            <a:chExt cx="4386367" cy="2447565"/>
          </a:xfrm>
        </p:grpSpPr>
        <p:cxnSp>
          <p:nvCxnSpPr>
            <p:cNvPr id="23" name="Straight Connector 22"/>
            <p:cNvCxnSpPr/>
            <p:nvPr userDrawn="1"/>
          </p:nvCxnSpPr>
          <p:spPr>
            <a:xfrm>
              <a:off x="4558256" y="1766923"/>
              <a:ext cx="0" cy="244756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2365072" y="1766923"/>
              <a:ext cx="0" cy="244756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751439" y="1766923"/>
              <a:ext cx="0" cy="244756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grpSp>
      <p:sp>
        <p:nvSpPr>
          <p:cNvPr id="16" name="Content Placeholder 2"/>
          <p:cNvSpPr>
            <a:spLocks noGrp="1"/>
          </p:cNvSpPr>
          <p:nvPr>
            <p:ph sz="half" idx="19"/>
          </p:nvPr>
        </p:nvSpPr>
        <p:spPr>
          <a:xfrm>
            <a:off x="2488190" y="2633626"/>
            <a:ext cx="1969163" cy="1993938"/>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2"/>
          <p:cNvSpPr>
            <a:spLocks noGrp="1"/>
          </p:cNvSpPr>
          <p:nvPr>
            <p:ph sz="half" idx="20"/>
          </p:nvPr>
        </p:nvSpPr>
        <p:spPr>
          <a:xfrm>
            <a:off x="4676732" y="2633626"/>
            <a:ext cx="1969163" cy="1993938"/>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sz="half" idx="21"/>
          </p:nvPr>
        </p:nvSpPr>
        <p:spPr>
          <a:xfrm>
            <a:off x="6865275" y="2633626"/>
            <a:ext cx="1969163" cy="1993938"/>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8550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7C67BB8-F679-479F-A265-12FB10010D7C}"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9" name="Content Placeholder 8"/>
          <p:cNvSpPr>
            <a:spLocks noGrp="1"/>
          </p:cNvSpPr>
          <p:nvPr>
            <p:ph sz="quarter" idx="13"/>
          </p:nvPr>
        </p:nvSpPr>
        <p:spPr>
          <a:xfrm>
            <a:off x="309563"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8"/>
          <p:cNvSpPr>
            <a:spLocks noGrp="1"/>
          </p:cNvSpPr>
          <p:nvPr>
            <p:ph sz="quarter" idx="14"/>
          </p:nvPr>
        </p:nvSpPr>
        <p:spPr>
          <a:xfrm>
            <a:off x="1744028"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8"/>
          <p:cNvSpPr>
            <a:spLocks noGrp="1"/>
          </p:cNvSpPr>
          <p:nvPr>
            <p:ph sz="quarter" idx="15"/>
          </p:nvPr>
        </p:nvSpPr>
        <p:spPr>
          <a:xfrm>
            <a:off x="3178493"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8"/>
          <p:cNvSpPr>
            <a:spLocks noGrp="1"/>
          </p:cNvSpPr>
          <p:nvPr>
            <p:ph sz="quarter" idx="16"/>
          </p:nvPr>
        </p:nvSpPr>
        <p:spPr>
          <a:xfrm>
            <a:off x="4612958"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8"/>
          <p:cNvSpPr>
            <a:spLocks noGrp="1"/>
          </p:cNvSpPr>
          <p:nvPr>
            <p:ph sz="quarter" idx="17"/>
          </p:nvPr>
        </p:nvSpPr>
        <p:spPr>
          <a:xfrm>
            <a:off x="6047423"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Content Placeholder 8"/>
          <p:cNvSpPr>
            <a:spLocks noGrp="1"/>
          </p:cNvSpPr>
          <p:nvPr>
            <p:ph sz="quarter" idx="18"/>
          </p:nvPr>
        </p:nvSpPr>
        <p:spPr>
          <a:xfrm>
            <a:off x="7481888" y="1297342"/>
            <a:ext cx="1352550" cy="1089529"/>
          </a:xfrm>
        </p:spPr>
        <p:txBody>
          <a:bodyPr/>
          <a:lstStyle>
            <a:lvl1pPr>
              <a:defRPr sz="1200">
                <a:latin typeface="+mj-lt"/>
              </a:defRPr>
            </a:lvl1pPr>
            <a:lvl2pPr marL="112713" indent="-112713">
              <a:defRPr sz="1100">
                <a:latin typeface="+mj-lt"/>
              </a:defRPr>
            </a:lvl2pPr>
            <a:lvl3pPr marL="227013" indent="-114300">
              <a:defRPr sz="1000"/>
            </a:lvl3pPr>
            <a:lvl4pPr marL="339725" indent="-112713">
              <a:defRPr sz="900"/>
            </a:lvl4pPr>
            <a:lvl5pPr marL="460375" indent="-120650">
              <a:defRPr sz="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70891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x Content with Foc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63"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p:txBody>
          <a:bodyPr/>
          <a:lstStyle/>
          <a:p>
            <a:fld id="{19846737-150A-4F32-A323-7133824E79F8}"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8" name="Text Placeholder 7"/>
          <p:cNvSpPr>
            <a:spLocks noGrp="1"/>
          </p:cNvSpPr>
          <p:nvPr>
            <p:ph type="body" sz="quarter" idx="18"/>
          </p:nvPr>
        </p:nvSpPr>
        <p:spPr>
          <a:xfrm>
            <a:off x="309563" y="3823493"/>
            <a:ext cx="2646768" cy="123111"/>
          </a:xfrm>
        </p:spPr>
        <p:txBody>
          <a:bodyPr/>
          <a:lstStyle>
            <a:lvl1pPr>
              <a:defRPr sz="800">
                <a:solidFill>
                  <a:schemeClr val="tx1"/>
                </a:solidFill>
                <a:latin typeface="+mn-lt"/>
              </a:defRPr>
            </a:lvl1pPr>
          </a:lstStyle>
          <a:p>
            <a:pPr lvl="0"/>
            <a:r>
              <a:rPr lang="en-US" smtClean="0"/>
              <a:t>Click to edit Master text styles</a:t>
            </a:r>
          </a:p>
        </p:txBody>
      </p:sp>
      <p:grpSp>
        <p:nvGrpSpPr>
          <p:cNvPr id="10" name="Group 9"/>
          <p:cNvGrpSpPr/>
          <p:nvPr userDrawn="1"/>
        </p:nvGrpSpPr>
        <p:grpSpPr>
          <a:xfrm>
            <a:off x="1698178" y="1278798"/>
            <a:ext cx="5747656" cy="2502555"/>
            <a:chOff x="1698178" y="1278798"/>
            <a:chExt cx="5747656" cy="2502555"/>
          </a:xfrm>
        </p:grpSpPr>
        <p:cxnSp>
          <p:nvCxnSpPr>
            <p:cNvPr id="19" name="Straight Connector 18"/>
            <p:cNvCxnSpPr/>
            <p:nvPr userDrawn="1"/>
          </p:nvCxnSpPr>
          <p:spPr>
            <a:xfrm>
              <a:off x="4572006"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08920"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7445834"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135092"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98178"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1698178" y="4207617"/>
            <a:ext cx="5747656" cy="412510"/>
            <a:chOff x="1698178" y="1278798"/>
            <a:chExt cx="5747656" cy="2502555"/>
          </a:xfrm>
        </p:grpSpPr>
        <p:cxnSp>
          <p:nvCxnSpPr>
            <p:cNvPr id="25" name="Straight Connector 24"/>
            <p:cNvCxnSpPr/>
            <p:nvPr userDrawn="1"/>
          </p:nvCxnSpPr>
          <p:spPr>
            <a:xfrm>
              <a:off x="4572006"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8920"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7445834"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3135092"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1698178"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grpSp>
      <p:sp>
        <p:nvSpPr>
          <p:cNvPr id="13" name="Text Placeholder 12"/>
          <p:cNvSpPr>
            <a:spLocks noGrp="1"/>
          </p:cNvSpPr>
          <p:nvPr>
            <p:ph type="body" sz="quarter" idx="19" hasCustomPrompt="1"/>
          </p:nvPr>
        </p:nvSpPr>
        <p:spPr>
          <a:xfrm>
            <a:off x="542925"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0" name="Text Placeholder 12"/>
          <p:cNvSpPr>
            <a:spLocks noGrp="1"/>
          </p:cNvSpPr>
          <p:nvPr>
            <p:ph type="body" sz="quarter" idx="20" hasCustomPrompt="1"/>
          </p:nvPr>
        </p:nvSpPr>
        <p:spPr>
          <a:xfrm>
            <a:off x="1981214"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1" name="Text Placeholder 12"/>
          <p:cNvSpPr>
            <a:spLocks noGrp="1"/>
          </p:cNvSpPr>
          <p:nvPr>
            <p:ph type="body" sz="quarter" idx="21" hasCustomPrompt="1"/>
          </p:nvPr>
        </p:nvSpPr>
        <p:spPr>
          <a:xfrm>
            <a:off x="3419503"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2" name="Text Placeholder 12"/>
          <p:cNvSpPr>
            <a:spLocks noGrp="1"/>
          </p:cNvSpPr>
          <p:nvPr>
            <p:ph type="body" sz="quarter" idx="22" hasCustomPrompt="1"/>
          </p:nvPr>
        </p:nvSpPr>
        <p:spPr>
          <a:xfrm>
            <a:off x="4857792"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3" name="Text Placeholder 12"/>
          <p:cNvSpPr>
            <a:spLocks noGrp="1"/>
          </p:cNvSpPr>
          <p:nvPr>
            <p:ph type="body" sz="quarter" idx="23" hasCustomPrompt="1"/>
          </p:nvPr>
        </p:nvSpPr>
        <p:spPr>
          <a:xfrm>
            <a:off x="6296081"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34" name="Text Placeholder 12"/>
          <p:cNvSpPr>
            <a:spLocks noGrp="1"/>
          </p:cNvSpPr>
          <p:nvPr>
            <p:ph type="body" sz="quarter" idx="24" hasCustomPrompt="1"/>
          </p:nvPr>
        </p:nvSpPr>
        <p:spPr>
          <a:xfrm>
            <a:off x="7734371" y="4255000"/>
            <a:ext cx="879475" cy="307777"/>
          </a:xfrm>
        </p:spPr>
        <p:txBody>
          <a:bodyPr/>
          <a:lstStyle>
            <a:lvl1pPr algn="ctr">
              <a:defRPr sz="2000">
                <a:solidFill>
                  <a:schemeClr val="tx2"/>
                </a:solidFill>
                <a:latin typeface="+mj-lt"/>
              </a:defRPr>
            </a:lvl1pPr>
          </a:lstStyle>
          <a:p>
            <a:pPr lvl="0"/>
            <a:r>
              <a:rPr lang="en-US" dirty="0" smtClean="0"/>
              <a:t>XX%</a:t>
            </a:r>
          </a:p>
        </p:txBody>
      </p:sp>
      <p:sp>
        <p:nvSpPr>
          <p:cNvPr id="41" name="Content Placeholder 2"/>
          <p:cNvSpPr>
            <a:spLocks noGrp="1"/>
          </p:cNvSpPr>
          <p:nvPr>
            <p:ph sz="half" idx="31"/>
          </p:nvPr>
        </p:nvSpPr>
        <p:spPr>
          <a:xfrm>
            <a:off x="1745067"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2" name="Content Placeholder 2"/>
          <p:cNvSpPr>
            <a:spLocks noGrp="1"/>
          </p:cNvSpPr>
          <p:nvPr>
            <p:ph sz="half" idx="32"/>
          </p:nvPr>
        </p:nvSpPr>
        <p:spPr>
          <a:xfrm>
            <a:off x="3180571"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3" name="Content Placeholder 2"/>
          <p:cNvSpPr>
            <a:spLocks noGrp="1"/>
          </p:cNvSpPr>
          <p:nvPr>
            <p:ph sz="half" idx="33"/>
          </p:nvPr>
        </p:nvSpPr>
        <p:spPr>
          <a:xfrm>
            <a:off x="4616075"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4" name="Content Placeholder 2"/>
          <p:cNvSpPr>
            <a:spLocks noGrp="1"/>
          </p:cNvSpPr>
          <p:nvPr>
            <p:ph sz="half" idx="34"/>
          </p:nvPr>
        </p:nvSpPr>
        <p:spPr>
          <a:xfrm>
            <a:off x="6051579"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5" name="Content Placeholder 2"/>
          <p:cNvSpPr>
            <a:spLocks noGrp="1"/>
          </p:cNvSpPr>
          <p:nvPr>
            <p:ph sz="half" idx="35"/>
          </p:nvPr>
        </p:nvSpPr>
        <p:spPr>
          <a:xfrm>
            <a:off x="7487084"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7" name="Text Placeholder 46"/>
          <p:cNvSpPr>
            <a:spLocks noGrp="1"/>
          </p:cNvSpPr>
          <p:nvPr>
            <p:ph type="body" sz="quarter" idx="36"/>
          </p:nvPr>
        </p:nvSpPr>
        <p:spPr>
          <a:xfrm>
            <a:off x="377847"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48" name="Text Placeholder 46"/>
          <p:cNvSpPr>
            <a:spLocks noGrp="1"/>
          </p:cNvSpPr>
          <p:nvPr>
            <p:ph type="body" sz="quarter" idx="37"/>
          </p:nvPr>
        </p:nvSpPr>
        <p:spPr>
          <a:xfrm>
            <a:off x="1817570"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49" name="Text Placeholder 46"/>
          <p:cNvSpPr>
            <a:spLocks noGrp="1"/>
          </p:cNvSpPr>
          <p:nvPr>
            <p:ph type="body" sz="quarter" idx="38"/>
          </p:nvPr>
        </p:nvSpPr>
        <p:spPr>
          <a:xfrm>
            <a:off x="3257293"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50" name="Text Placeholder 46"/>
          <p:cNvSpPr>
            <a:spLocks noGrp="1"/>
          </p:cNvSpPr>
          <p:nvPr>
            <p:ph type="body" sz="quarter" idx="39"/>
          </p:nvPr>
        </p:nvSpPr>
        <p:spPr>
          <a:xfrm>
            <a:off x="4697016"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51" name="Text Placeholder 46"/>
          <p:cNvSpPr>
            <a:spLocks noGrp="1"/>
          </p:cNvSpPr>
          <p:nvPr>
            <p:ph type="body" sz="quarter" idx="40"/>
          </p:nvPr>
        </p:nvSpPr>
        <p:spPr>
          <a:xfrm>
            <a:off x="6136739"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sp>
        <p:nvSpPr>
          <p:cNvPr id="52" name="Text Placeholder 46"/>
          <p:cNvSpPr>
            <a:spLocks noGrp="1"/>
          </p:cNvSpPr>
          <p:nvPr>
            <p:ph type="body" sz="quarter" idx="41"/>
          </p:nvPr>
        </p:nvSpPr>
        <p:spPr>
          <a:xfrm>
            <a:off x="7576460" y="1976708"/>
            <a:ext cx="1209675" cy="215444"/>
          </a:xfrm>
        </p:spPr>
        <p:txBody>
          <a:bodyPr/>
          <a:lstStyle>
            <a:lvl1pPr marL="57150" indent="-57150">
              <a:spcBef>
                <a:spcPts val="400"/>
              </a:spcBef>
              <a:buFont typeface="Wingdings" panose="05000000000000000000" pitchFamily="2" charset="2"/>
              <a:buChar char="§"/>
              <a:defRPr sz="700">
                <a:latin typeface="+mn-lt"/>
              </a:defRPr>
            </a:lvl1pPr>
          </a:lstStyle>
          <a:p>
            <a:pPr lvl="0"/>
            <a:r>
              <a:rPr lang="en-US" smtClean="0"/>
              <a:t>Click to edit Master text styles</a:t>
            </a:r>
          </a:p>
        </p:txBody>
      </p:sp>
      <p:cxnSp>
        <p:nvCxnSpPr>
          <p:cNvPr id="53" name="Straight Connector 52"/>
          <p:cNvCxnSpPr/>
          <p:nvPr userDrawn="1"/>
        </p:nvCxnSpPr>
        <p:spPr>
          <a:xfrm flipV="1">
            <a:off x="310541" y="4016262"/>
            <a:ext cx="8496578" cy="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V="1">
            <a:off x="853680" y="1857455"/>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V="1">
            <a:off x="2285093" y="1857456"/>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V="1">
            <a:off x="3716506" y="1857456"/>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V="1">
            <a:off x="5147919" y="1857456"/>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V="1">
            <a:off x="6579332" y="1858611"/>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V="1">
            <a:off x="8010747" y="1857454"/>
            <a:ext cx="273851" cy="1"/>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1099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x Content with 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9563"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p:txBody>
          <a:bodyPr/>
          <a:lstStyle/>
          <a:p>
            <a:fld id="{A0228F09-A9CE-4BE8-AA9A-704D24328A2C}"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grpSp>
        <p:nvGrpSpPr>
          <p:cNvPr id="9" name="Group 8"/>
          <p:cNvGrpSpPr/>
          <p:nvPr userDrawn="1"/>
        </p:nvGrpSpPr>
        <p:grpSpPr>
          <a:xfrm>
            <a:off x="1698178" y="1278799"/>
            <a:ext cx="5747656" cy="687506"/>
            <a:chOff x="1698178" y="1278798"/>
            <a:chExt cx="5747656" cy="2502555"/>
          </a:xfrm>
        </p:grpSpPr>
        <p:cxnSp>
          <p:nvCxnSpPr>
            <p:cNvPr id="19" name="Straight Connector 18"/>
            <p:cNvCxnSpPr/>
            <p:nvPr userDrawn="1"/>
          </p:nvCxnSpPr>
          <p:spPr>
            <a:xfrm>
              <a:off x="4572006"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08920"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7445834"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135092"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98178" y="1278798"/>
              <a:ext cx="0" cy="2502555"/>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grpSp>
      <p:sp>
        <p:nvSpPr>
          <p:cNvPr id="41" name="Content Placeholder 2"/>
          <p:cNvSpPr>
            <a:spLocks noGrp="1"/>
          </p:cNvSpPr>
          <p:nvPr userDrawn="1">
            <p:ph sz="half" idx="31"/>
          </p:nvPr>
        </p:nvSpPr>
        <p:spPr>
          <a:xfrm>
            <a:off x="1745067"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2" name="Content Placeholder 2"/>
          <p:cNvSpPr>
            <a:spLocks noGrp="1"/>
          </p:cNvSpPr>
          <p:nvPr userDrawn="1">
            <p:ph sz="half" idx="32"/>
          </p:nvPr>
        </p:nvSpPr>
        <p:spPr>
          <a:xfrm>
            <a:off x="3180571"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3" name="Content Placeholder 2"/>
          <p:cNvSpPr>
            <a:spLocks noGrp="1"/>
          </p:cNvSpPr>
          <p:nvPr userDrawn="1">
            <p:ph sz="half" idx="33"/>
          </p:nvPr>
        </p:nvSpPr>
        <p:spPr>
          <a:xfrm>
            <a:off x="4616075"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4" name="Content Placeholder 2"/>
          <p:cNvSpPr>
            <a:spLocks noGrp="1"/>
          </p:cNvSpPr>
          <p:nvPr userDrawn="1">
            <p:ph sz="half" idx="34"/>
          </p:nvPr>
        </p:nvSpPr>
        <p:spPr>
          <a:xfrm>
            <a:off x="6051579"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5" name="Content Placeholder 2"/>
          <p:cNvSpPr>
            <a:spLocks noGrp="1"/>
          </p:cNvSpPr>
          <p:nvPr userDrawn="1">
            <p:ph sz="half" idx="35"/>
          </p:nvPr>
        </p:nvSpPr>
        <p:spPr>
          <a:xfrm>
            <a:off x="7487084" y="1292548"/>
            <a:ext cx="1340482" cy="488126"/>
          </a:xfrm>
        </p:spPr>
        <p:txBody>
          <a:bodyPr/>
          <a:lstStyle>
            <a:lvl1pPr algn="ctr">
              <a:defRPr sz="1200">
                <a:solidFill>
                  <a:schemeClr val="tx2"/>
                </a:solidFill>
                <a:latin typeface="+mj-lt"/>
              </a:defRPr>
            </a:lvl1pPr>
            <a:lvl2pPr marL="0" indent="0" algn="ctr">
              <a:buNone/>
              <a:defRPr sz="800"/>
            </a:lvl2pPr>
            <a:lvl3pPr marL="227013" indent="-109538">
              <a:defRPr sz="500"/>
            </a:lvl3pPr>
            <a:lvl4pPr marL="344488" indent="-117475">
              <a:defRPr sz="400"/>
            </a:lvl4pPr>
            <a:lvl5pPr marL="460375" indent="-115888">
              <a:defRPr sz="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cxnSp>
        <p:nvCxnSpPr>
          <p:cNvPr id="46" name="Straight Connector 45"/>
          <p:cNvCxnSpPr/>
          <p:nvPr userDrawn="1"/>
        </p:nvCxnSpPr>
        <p:spPr>
          <a:xfrm>
            <a:off x="4558830" y="2620607"/>
            <a:ext cx="0" cy="1992644"/>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0" y="2278566"/>
            <a:ext cx="9144000" cy="0"/>
          </a:xfrm>
          <a:prstGeom prst="line">
            <a:avLst/>
          </a:prstGeom>
          <a:ln w="9525">
            <a:solidFill>
              <a:srgbClr val="CCCCCC"/>
            </a:solidFill>
            <a:miter lim="800000"/>
          </a:ln>
        </p:spPr>
        <p:style>
          <a:lnRef idx="1">
            <a:schemeClr val="accent1"/>
          </a:lnRef>
          <a:fillRef idx="0">
            <a:schemeClr val="accent1"/>
          </a:fillRef>
          <a:effectRef idx="0">
            <a:schemeClr val="accent1"/>
          </a:effectRef>
          <a:fontRef idx="minor">
            <a:schemeClr val="tx1"/>
          </a:fontRef>
        </p:style>
      </p:cxnSp>
      <p:sp>
        <p:nvSpPr>
          <p:cNvPr id="63" name="Text Placeholder 2"/>
          <p:cNvSpPr>
            <a:spLocks noGrp="1"/>
          </p:cNvSpPr>
          <p:nvPr>
            <p:ph type="body" idx="36"/>
          </p:nvPr>
        </p:nvSpPr>
        <p:spPr>
          <a:xfrm>
            <a:off x="1087901" y="4134632"/>
            <a:ext cx="2445006" cy="107722"/>
          </a:xfrm>
        </p:spPr>
        <p:txBody>
          <a:bodyPr anchor="t" anchorCtr="0"/>
          <a:lstStyle>
            <a:lvl1pPr marL="0" indent="0" algn="ctr">
              <a:spcBef>
                <a:spcPts val="0"/>
              </a:spcBef>
              <a:buNone/>
              <a:defRPr sz="700"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4" name="Text Placeholder 2"/>
          <p:cNvSpPr>
            <a:spLocks noGrp="1"/>
          </p:cNvSpPr>
          <p:nvPr>
            <p:ph type="body" idx="37"/>
          </p:nvPr>
        </p:nvSpPr>
        <p:spPr>
          <a:xfrm>
            <a:off x="5522397" y="4134632"/>
            <a:ext cx="2445006" cy="107722"/>
          </a:xfrm>
        </p:spPr>
        <p:txBody>
          <a:bodyPr anchor="t" anchorCtr="0"/>
          <a:lstStyle>
            <a:lvl1pPr marL="0" indent="0" algn="ctr">
              <a:spcBef>
                <a:spcPts val="0"/>
              </a:spcBef>
              <a:buNone/>
              <a:defRPr sz="700"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5" name="Text Placeholder 14"/>
          <p:cNvSpPr>
            <a:spLocks noGrp="1"/>
          </p:cNvSpPr>
          <p:nvPr>
            <p:ph type="body" sz="quarter" idx="38" hasCustomPrompt="1"/>
          </p:nvPr>
        </p:nvSpPr>
        <p:spPr>
          <a:xfrm>
            <a:off x="749396" y="3726140"/>
            <a:ext cx="3122016" cy="184666"/>
          </a:xfrm>
        </p:spPr>
        <p:txBody>
          <a:bodyPr anchor="b" anchorCtr="0"/>
          <a:lstStyle>
            <a:lvl1pPr algn="ctr">
              <a:defRPr sz="1200" baseline="0">
                <a:solidFill>
                  <a:schemeClr val="bg2"/>
                </a:solidFill>
                <a:latin typeface="+mj-lt"/>
              </a:defRPr>
            </a:lvl1pPr>
          </a:lstStyle>
          <a:p>
            <a:pPr lvl="0"/>
            <a:r>
              <a:rPr lang="en-US" dirty="0" smtClean="0"/>
              <a:t>Click to edit master text style</a:t>
            </a:r>
          </a:p>
        </p:txBody>
      </p:sp>
      <p:sp>
        <p:nvSpPr>
          <p:cNvPr id="66" name="Text Placeholder 14"/>
          <p:cNvSpPr>
            <a:spLocks noGrp="1"/>
          </p:cNvSpPr>
          <p:nvPr>
            <p:ph type="body" sz="quarter" idx="39" hasCustomPrompt="1"/>
          </p:nvPr>
        </p:nvSpPr>
        <p:spPr>
          <a:xfrm>
            <a:off x="5047069" y="3633807"/>
            <a:ext cx="3395662" cy="276999"/>
          </a:xfrm>
        </p:spPr>
        <p:txBody>
          <a:bodyPr anchor="b" anchorCtr="0"/>
          <a:lstStyle>
            <a:lvl1pPr algn="ctr">
              <a:defRPr sz="1800" baseline="0">
                <a:solidFill>
                  <a:schemeClr val="bg2"/>
                </a:solidFill>
                <a:latin typeface="+mj-lt"/>
              </a:defRPr>
            </a:lvl1pPr>
          </a:lstStyle>
          <a:p>
            <a:pPr lvl="0"/>
            <a:r>
              <a:rPr lang="en-US" dirty="0" smtClean="0"/>
              <a:t>Click to edit master text style</a:t>
            </a:r>
          </a:p>
        </p:txBody>
      </p:sp>
    </p:spTree>
    <p:extLst>
      <p:ext uri="{BB962C8B-B14F-4D97-AF65-F5344CB8AC3E}">
        <p14:creationId xmlns:p14="http://schemas.microsoft.com/office/powerpoint/2010/main" val="2329069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 with Exhib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050FB67-FD59-4308-A151-2A933B7FED31}"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cxnSp>
        <p:nvCxnSpPr>
          <p:cNvPr id="46" name="Straight Connector 45"/>
          <p:cNvCxnSpPr/>
          <p:nvPr userDrawn="1"/>
        </p:nvCxnSpPr>
        <p:spPr>
          <a:xfrm>
            <a:off x="4572000" y="1348723"/>
            <a:ext cx="0" cy="1751987"/>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64" name="Text Placeholder 2"/>
          <p:cNvSpPr>
            <a:spLocks noGrp="1"/>
          </p:cNvSpPr>
          <p:nvPr>
            <p:ph type="body" idx="37"/>
          </p:nvPr>
        </p:nvSpPr>
        <p:spPr>
          <a:xfrm>
            <a:off x="5563647" y="2658303"/>
            <a:ext cx="2445006" cy="107722"/>
          </a:xfrm>
        </p:spPr>
        <p:txBody>
          <a:bodyPr anchor="t" anchorCtr="0"/>
          <a:lstStyle>
            <a:lvl1pPr marL="0" indent="0" algn="ctr">
              <a:spcBef>
                <a:spcPts val="0"/>
              </a:spcBef>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6" name="Text Placeholder 14"/>
          <p:cNvSpPr>
            <a:spLocks noGrp="1"/>
          </p:cNvSpPr>
          <p:nvPr>
            <p:ph type="body" sz="quarter" idx="39" hasCustomPrompt="1"/>
          </p:nvPr>
        </p:nvSpPr>
        <p:spPr>
          <a:xfrm>
            <a:off x="5088319" y="2298259"/>
            <a:ext cx="3395662" cy="203133"/>
          </a:xfrm>
        </p:spPr>
        <p:txBody>
          <a:bodyPr anchor="b" anchorCtr="0"/>
          <a:lstStyle>
            <a:lvl1pPr algn="ctr">
              <a:lnSpc>
                <a:spcPct val="110000"/>
              </a:lnSpc>
              <a:defRPr sz="1200" baseline="0">
                <a:solidFill>
                  <a:schemeClr val="bg2"/>
                </a:solidFill>
                <a:latin typeface="+mj-lt"/>
              </a:defRPr>
            </a:lvl1pPr>
          </a:lstStyle>
          <a:p>
            <a:pPr lvl="0"/>
            <a:r>
              <a:rPr lang="en-US" dirty="0" smtClean="0"/>
              <a:t>Click to edit master text style</a:t>
            </a:r>
          </a:p>
        </p:txBody>
      </p:sp>
      <p:sp>
        <p:nvSpPr>
          <p:cNvPr id="10" name="Text Placeholder 9"/>
          <p:cNvSpPr>
            <a:spLocks noGrp="1"/>
          </p:cNvSpPr>
          <p:nvPr>
            <p:ph type="body" sz="quarter" idx="40"/>
          </p:nvPr>
        </p:nvSpPr>
        <p:spPr>
          <a:xfrm>
            <a:off x="315900" y="1305975"/>
            <a:ext cx="4097338" cy="521681"/>
          </a:xfrm>
        </p:spPr>
        <p:txBody>
          <a:bodyPr/>
          <a:lstStyle>
            <a:lvl1pPr>
              <a:defRPr>
                <a:latin typeface="+mj-lt"/>
              </a:defRPr>
            </a:lvl1pPr>
            <a:lvl2pPr marL="0" indent="0">
              <a:lnSpc>
                <a:spcPct val="110000"/>
              </a:lnSpc>
              <a:spcBef>
                <a:spcPts val="1200"/>
              </a:spcBef>
              <a:buNone/>
              <a:defRPr sz="900"/>
            </a:lvl2pPr>
          </a:lstStyle>
          <a:p>
            <a:pPr lvl="0"/>
            <a:r>
              <a:rPr lang="en-US" smtClean="0"/>
              <a:t>Click to edit Master text styles</a:t>
            </a:r>
          </a:p>
          <a:p>
            <a:pPr lvl="1"/>
            <a:r>
              <a:rPr lang="en-US" smtClean="0"/>
              <a:t>Second level</a:t>
            </a:r>
          </a:p>
        </p:txBody>
      </p:sp>
      <p:cxnSp>
        <p:nvCxnSpPr>
          <p:cNvPr id="12" name="Straight Connector 11"/>
          <p:cNvCxnSpPr/>
          <p:nvPr userDrawn="1"/>
        </p:nvCxnSpPr>
        <p:spPr>
          <a:xfrm>
            <a:off x="391886" y="3348217"/>
            <a:ext cx="8346478" cy="0"/>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332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C33A5FF-8ED9-4E83-A97E-C5650AB8A69D}" type="datetime1">
              <a:rPr lang="en-US" smtClean="0"/>
              <a:t>21/04/2019</a:t>
            </a:fld>
            <a:endParaRPr lang="en-US"/>
          </a:p>
        </p:txBody>
      </p:sp>
      <p:sp>
        <p:nvSpPr>
          <p:cNvPr id="6" name="Footer Placeholder 5"/>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7" name="Slide Number Placeholder 6"/>
          <p:cNvSpPr>
            <a:spLocks noGrp="1"/>
          </p:cNvSpPr>
          <p:nvPr>
            <p:ph type="sldNum" sz="quarter" idx="12"/>
          </p:nvPr>
        </p:nvSpPr>
        <p:spPr/>
        <p:txBody>
          <a:bodyPr/>
          <a:lstStyle/>
          <a:p>
            <a:fld id="{F06B2653-D1AD-46BA-BB88-3123B5BA212E}" type="slidenum">
              <a:rPr lang="en-US" smtClean="0"/>
              <a:t>‹#›</a:t>
            </a:fld>
            <a:endParaRPr lang="en-US"/>
          </a:p>
        </p:txBody>
      </p:sp>
      <p:sp>
        <p:nvSpPr>
          <p:cNvPr id="22" name="Content Placeholder 2"/>
          <p:cNvSpPr>
            <a:spLocks noGrp="1"/>
          </p:cNvSpPr>
          <p:nvPr>
            <p:ph sz="half" idx="18"/>
          </p:nvPr>
        </p:nvSpPr>
        <p:spPr>
          <a:xfrm>
            <a:off x="479840" y="1709104"/>
            <a:ext cx="3839222" cy="577089"/>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p:txBody>
      </p:sp>
      <p:cxnSp>
        <p:nvCxnSpPr>
          <p:cNvPr id="23" name="Straight Connector 22"/>
          <p:cNvCxnSpPr/>
          <p:nvPr userDrawn="1"/>
        </p:nvCxnSpPr>
        <p:spPr>
          <a:xfrm>
            <a:off x="4558256" y="1533173"/>
            <a:ext cx="0" cy="3073203"/>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941837" y="3069774"/>
            <a:ext cx="3726341" cy="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536281" y="3069774"/>
            <a:ext cx="3726341" cy="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ph type="body" idx="1"/>
          </p:nvPr>
        </p:nvSpPr>
        <p:spPr>
          <a:xfrm>
            <a:off x="1176948" y="2425262"/>
            <a:ext cx="2445006" cy="107722"/>
          </a:xfrm>
        </p:spPr>
        <p:txBody>
          <a:bodyPr anchor="t" anchorCtr="0"/>
          <a:lstStyle>
            <a:lvl1pPr marL="0" indent="0" algn="ctr">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1" name="Content Placeholder 2"/>
          <p:cNvSpPr>
            <a:spLocks noGrp="1"/>
          </p:cNvSpPr>
          <p:nvPr>
            <p:ph sz="half" idx="19"/>
          </p:nvPr>
        </p:nvSpPr>
        <p:spPr>
          <a:xfrm>
            <a:off x="4885396" y="1709104"/>
            <a:ext cx="3839222" cy="577089"/>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p:txBody>
      </p:sp>
      <p:sp>
        <p:nvSpPr>
          <p:cNvPr id="25" name="Text Placeholder 2"/>
          <p:cNvSpPr>
            <a:spLocks noGrp="1"/>
          </p:cNvSpPr>
          <p:nvPr>
            <p:ph type="body" idx="20"/>
          </p:nvPr>
        </p:nvSpPr>
        <p:spPr>
          <a:xfrm>
            <a:off x="5582504" y="2425262"/>
            <a:ext cx="2445006" cy="107722"/>
          </a:xfrm>
        </p:spPr>
        <p:txBody>
          <a:bodyPr anchor="t" anchorCtr="0"/>
          <a:lstStyle>
            <a:lvl1pPr marL="0" indent="0" algn="ctr">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6" name="Content Placeholder 2"/>
          <p:cNvSpPr>
            <a:spLocks noGrp="1"/>
          </p:cNvSpPr>
          <p:nvPr>
            <p:ph sz="half" idx="21"/>
          </p:nvPr>
        </p:nvSpPr>
        <p:spPr>
          <a:xfrm>
            <a:off x="479840" y="3489776"/>
            <a:ext cx="3839222" cy="577089"/>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p:txBody>
      </p:sp>
      <p:sp>
        <p:nvSpPr>
          <p:cNvPr id="27" name="Text Placeholder 2"/>
          <p:cNvSpPr>
            <a:spLocks noGrp="1"/>
          </p:cNvSpPr>
          <p:nvPr>
            <p:ph type="body" idx="22"/>
          </p:nvPr>
        </p:nvSpPr>
        <p:spPr>
          <a:xfrm>
            <a:off x="1176948" y="4205934"/>
            <a:ext cx="2445006" cy="107722"/>
          </a:xfrm>
        </p:spPr>
        <p:txBody>
          <a:bodyPr anchor="t" anchorCtr="0"/>
          <a:lstStyle>
            <a:lvl1pPr marL="0" indent="0" algn="ctr">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8" name="Content Placeholder 2"/>
          <p:cNvSpPr>
            <a:spLocks noGrp="1"/>
          </p:cNvSpPr>
          <p:nvPr>
            <p:ph sz="half" idx="23"/>
          </p:nvPr>
        </p:nvSpPr>
        <p:spPr>
          <a:xfrm>
            <a:off x="4885396" y="3489776"/>
            <a:ext cx="3839222" cy="577089"/>
          </a:xfrm>
        </p:spPr>
        <p:txBody>
          <a:bodyPr>
            <a:noAutofit/>
          </a:bodyPr>
          <a:lstStyle>
            <a:lvl1pPr algn="ctr">
              <a:lnSpc>
                <a:spcPct val="110000"/>
              </a:lnSpc>
              <a:spcBef>
                <a:spcPts val="600"/>
              </a:spcBef>
              <a:spcAft>
                <a:spcPts val="0"/>
              </a:spcAft>
              <a:defRPr sz="2000">
                <a:latin typeface="+mj-lt"/>
              </a:defRPr>
            </a:lvl1pPr>
            <a:lvl2pPr marL="0" indent="0" algn="ctr">
              <a:lnSpc>
                <a:spcPct val="110000"/>
              </a:lnSpc>
              <a:spcBef>
                <a:spcPts val="300"/>
              </a:spcBef>
              <a:buNone/>
              <a:defRPr sz="800"/>
            </a:lvl2pPr>
            <a:lvl3pPr marL="227013" indent="-109538" algn="ctr">
              <a:lnSpc>
                <a:spcPct val="110000"/>
              </a:lnSpc>
              <a:defRPr sz="800"/>
            </a:lvl3pPr>
            <a:lvl4pPr marL="344488" indent="-117475" algn="ctr">
              <a:lnSpc>
                <a:spcPct val="110000"/>
              </a:lnSpc>
              <a:defRPr sz="700"/>
            </a:lvl4pPr>
            <a:lvl5pPr marL="460375" indent="-115888" algn="ctr">
              <a:lnSpc>
                <a:spcPct val="110000"/>
              </a:lnSpc>
              <a:defRPr sz="800"/>
            </a:lvl5pPr>
            <a:lvl6pPr>
              <a:defRPr sz="1800"/>
            </a:lvl6pPr>
            <a:lvl7pPr>
              <a:defRPr sz="1800"/>
            </a:lvl7pPr>
            <a:lvl8pPr>
              <a:defRPr sz="1800"/>
            </a:lvl8pPr>
            <a:lvl9pPr>
              <a:defRPr sz="1800"/>
            </a:lvl9pPr>
          </a:lstStyle>
          <a:p>
            <a:pPr lvl="0"/>
            <a:r>
              <a:rPr lang="en-US" smtClean="0"/>
              <a:t>Click to edit Master text styles</a:t>
            </a:r>
          </a:p>
        </p:txBody>
      </p:sp>
      <p:sp>
        <p:nvSpPr>
          <p:cNvPr id="29" name="Text Placeholder 2"/>
          <p:cNvSpPr>
            <a:spLocks noGrp="1"/>
          </p:cNvSpPr>
          <p:nvPr>
            <p:ph type="body" idx="24"/>
          </p:nvPr>
        </p:nvSpPr>
        <p:spPr>
          <a:xfrm>
            <a:off x="5582504" y="4205934"/>
            <a:ext cx="2445006" cy="107722"/>
          </a:xfrm>
        </p:spPr>
        <p:txBody>
          <a:bodyPr anchor="t" anchorCtr="0"/>
          <a:lstStyle>
            <a:lvl1pPr marL="0" indent="0" algn="ctr">
              <a:buNone/>
              <a:defRPr sz="700" b="1" cap="all" spc="0"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8480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215" y="2032598"/>
            <a:ext cx="4263785" cy="886397"/>
          </a:xfrm>
        </p:spPr>
        <p:txBody>
          <a:bodyPr wrap="square" lIns="0" tIns="0" rIns="0" bIns="0" anchor="t" anchorCtr="0">
            <a:spAutoFit/>
          </a:bodyPr>
          <a:lstStyle>
            <a:lvl1pPr algn="l">
              <a:lnSpc>
                <a:spcPct val="90000"/>
              </a:lnSpc>
              <a:spcBef>
                <a:spcPts val="600"/>
              </a:spcBef>
              <a:defRPr sz="3200" b="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08215" y="1129219"/>
            <a:ext cx="4257242" cy="886397"/>
          </a:xfrm>
        </p:spPr>
        <p:txBody>
          <a:bodyPr wrap="square" lIns="0" tIns="0" rIns="0" bIns="0" anchor="b" anchorCtr="0">
            <a:spAutoFit/>
          </a:bodyPr>
          <a:lstStyle>
            <a:lvl1pPr marL="0" indent="0" algn="l">
              <a:lnSpc>
                <a:spcPct val="90000"/>
              </a:lnSpc>
              <a:spcBef>
                <a:spcPts val="600"/>
              </a:spcBef>
              <a:buNone/>
              <a:defRPr sz="32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5D3A13-039B-4A96-8BC5-1F711932F307}" type="datetime1">
              <a:rPr lang="en-US" smtClean="0"/>
              <a:t>21/04/2019</a:t>
            </a:fld>
            <a:endParaRPr lang="en-US"/>
          </a:p>
        </p:txBody>
      </p:sp>
      <p:sp>
        <p:nvSpPr>
          <p:cNvPr id="5" name="Footer Placeholder 4"/>
          <p:cNvSpPr>
            <a:spLocks noGrp="1"/>
          </p:cNvSpPr>
          <p:nvPr>
            <p:ph type="ftr" sz="quarter" idx="11"/>
          </p:nvPr>
        </p:nvSpPr>
        <p:spPr>
          <a:xfrm>
            <a:off x="301670" y="5775181"/>
            <a:ext cx="2895600" cy="92333"/>
          </a:xfrm>
        </p:spPr>
        <p:txBody>
          <a:body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a:xfrm>
            <a:off x="6680290" y="5499472"/>
            <a:ext cx="2133600" cy="123111"/>
          </a:xfrm>
        </p:spPr>
        <p:txBody>
          <a:bodyPr/>
          <a:lstStyle/>
          <a:p>
            <a:fld id="{F06B2653-D1AD-46BA-BB88-3123B5BA212E}" type="slidenum">
              <a:rPr lang="en-US" smtClean="0"/>
              <a:t>‹#›</a:t>
            </a:fld>
            <a:endParaRPr lang="en-US" dirty="0"/>
          </a:p>
        </p:txBody>
      </p:sp>
      <p:sp>
        <p:nvSpPr>
          <p:cNvPr id="21" name="Text Placeholder 20"/>
          <p:cNvSpPr>
            <a:spLocks noGrp="1"/>
          </p:cNvSpPr>
          <p:nvPr>
            <p:ph type="body" sz="quarter" idx="13"/>
          </p:nvPr>
        </p:nvSpPr>
        <p:spPr>
          <a:xfrm>
            <a:off x="309563" y="380356"/>
            <a:ext cx="3424237" cy="215444"/>
          </a:xfrm>
        </p:spPr>
        <p:txBody>
          <a:bodyPr/>
          <a:lstStyle>
            <a:lvl1pPr marL="0" indent="0">
              <a:buNone/>
              <a:defRPr sz="1400">
                <a:solidFill>
                  <a:schemeClr val="tx1"/>
                </a:solidFill>
                <a:latin typeface="+mj-lt"/>
              </a:defRPr>
            </a:lvl1pPr>
          </a:lstStyle>
          <a:p>
            <a:pPr lvl="0"/>
            <a:r>
              <a:rPr lang="en-US" smtClean="0"/>
              <a:t>Click to edit Master text styles</a:t>
            </a:r>
          </a:p>
        </p:txBody>
      </p:sp>
      <p:sp>
        <p:nvSpPr>
          <p:cNvPr id="24" name="Text Placeholder 23"/>
          <p:cNvSpPr>
            <a:spLocks noGrp="1"/>
          </p:cNvSpPr>
          <p:nvPr>
            <p:ph type="body" sz="quarter" idx="14"/>
          </p:nvPr>
        </p:nvSpPr>
        <p:spPr>
          <a:xfrm>
            <a:off x="6869681" y="4499653"/>
            <a:ext cx="1940934" cy="246221"/>
          </a:xfrm>
        </p:spPr>
        <p:txBody>
          <a:bodyPr/>
          <a:lstStyle>
            <a:lvl1pPr marL="0" indent="0" algn="r">
              <a:spcBef>
                <a:spcPts val="0"/>
              </a:spcBef>
              <a:buNone/>
              <a:defRPr sz="800">
                <a:solidFill>
                  <a:schemeClr val="tx1"/>
                </a:solidFill>
                <a:latin typeface="+mj-lt"/>
              </a:defRPr>
            </a:lvl1pPr>
            <a:lvl2pPr marL="457200" indent="0" algn="r">
              <a:spcBef>
                <a:spcPts val="0"/>
              </a:spcBef>
              <a:buNone/>
              <a:defRPr sz="800" i="1">
                <a:solidFill>
                  <a:schemeClr val="tx1"/>
                </a:solidFill>
                <a:latin typeface="+mj-lt"/>
              </a:defRPr>
            </a:lvl2pPr>
          </a:lstStyle>
          <a:p>
            <a:pPr lvl="0"/>
            <a:r>
              <a:rPr lang="en-US" smtClean="0"/>
              <a:t>Click to edit Master text styles</a:t>
            </a:r>
          </a:p>
          <a:p>
            <a:pPr lvl="1"/>
            <a:r>
              <a:rPr lang="en-US" smtClean="0"/>
              <a:t>Second level</a:t>
            </a:r>
          </a:p>
        </p:txBody>
      </p:sp>
      <p:sp>
        <p:nvSpPr>
          <p:cNvPr id="11"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31840" y="4137219"/>
            <a:ext cx="774727" cy="59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6157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62" y="530352"/>
            <a:ext cx="8524875" cy="307777"/>
          </a:xfrm>
        </p:spPr>
        <p:txBody>
          <a:bodyPr/>
          <a:lstStyle>
            <a:lvl1pPr>
              <a:defRPr/>
            </a:lvl1pPr>
          </a:lstStyle>
          <a:p>
            <a:r>
              <a:rPr lang="en-US" smtClean="0"/>
              <a:t>Click to edit Master title style</a:t>
            </a:r>
            <a:endParaRPr lang="en-US" dirty="0"/>
          </a:p>
        </p:txBody>
      </p:sp>
      <p:sp>
        <p:nvSpPr>
          <p:cNvPr id="4" name="Content Placeholder 3"/>
          <p:cNvSpPr>
            <a:spLocks noGrp="1"/>
          </p:cNvSpPr>
          <p:nvPr>
            <p:ph sz="half" idx="2"/>
          </p:nvPr>
        </p:nvSpPr>
        <p:spPr>
          <a:xfrm>
            <a:off x="309562" y="1784519"/>
            <a:ext cx="3925554" cy="861774"/>
          </a:xfrm>
        </p:spPr>
        <p:txBody>
          <a:bodyPr/>
          <a:lstStyle>
            <a:lvl1pPr>
              <a:lnSpc>
                <a:spcPct val="100000"/>
              </a:lnSpc>
              <a:spcBef>
                <a:spcPts val="600"/>
              </a:spcBef>
              <a:defRPr sz="1400">
                <a:latin typeface="+mj-lt"/>
              </a:defRPr>
            </a:lvl1pPr>
            <a:lvl2pPr>
              <a:defRPr sz="1000"/>
            </a:lvl2pPr>
            <a:lvl3pPr>
              <a:defRPr sz="900"/>
            </a:lvl3pPr>
            <a:lvl4pPr>
              <a:defRPr sz="800"/>
            </a:lvl4pPr>
            <a:lvl5pPr>
              <a:defRPr sz="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9402" y="1300696"/>
            <a:ext cx="3927096" cy="338554"/>
          </a:xfrm>
        </p:spPr>
        <p:txBody>
          <a:bodyPr anchor="b"/>
          <a:lstStyle>
            <a:lvl1pPr marL="0" indent="0">
              <a:lnSpc>
                <a:spcPct val="110000"/>
              </a:lnSpc>
              <a:spcBef>
                <a:spcPts val="180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99402" y="1789281"/>
            <a:ext cx="3927096" cy="84330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lnSpc>
                <a:spcPct val="100000"/>
              </a:lnSpc>
              <a:spcBef>
                <a:spcPts val="600"/>
              </a:spcBef>
            </a:pPr>
            <a:r>
              <a:rPr lang="en-US" smtClean="0"/>
              <a:t>Click to edit Master text styles</a:t>
            </a:r>
          </a:p>
          <a:p>
            <a:pPr lvl="1">
              <a:lnSpc>
                <a:spcPct val="100000"/>
              </a:lnSpc>
              <a:spcBef>
                <a:spcPts val="600"/>
              </a:spcBef>
            </a:pPr>
            <a:r>
              <a:rPr lang="en-US" smtClean="0"/>
              <a:t>Second level</a:t>
            </a:r>
          </a:p>
          <a:p>
            <a:pPr lvl="2">
              <a:lnSpc>
                <a:spcPct val="100000"/>
              </a:lnSpc>
              <a:spcBef>
                <a:spcPts val="600"/>
              </a:spcBef>
            </a:pPr>
            <a:r>
              <a:rPr lang="en-US" smtClean="0"/>
              <a:t>Third level</a:t>
            </a:r>
          </a:p>
          <a:p>
            <a:pPr lvl="3">
              <a:lnSpc>
                <a:spcPct val="100000"/>
              </a:lnSpc>
              <a:spcBef>
                <a:spcPts val="600"/>
              </a:spcBef>
            </a:pPr>
            <a:r>
              <a:rPr lang="en-US" smtClean="0"/>
              <a:t>Fourth level</a:t>
            </a:r>
          </a:p>
          <a:p>
            <a:pPr lvl="4">
              <a:lnSpc>
                <a:spcPct val="100000"/>
              </a:lnSpc>
              <a:spcBef>
                <a:spcPts val="600"/>
              </a:spcBef>
            </a:pPr>
            <a:r>
              <a:rPr lang="en-US" smtClean="0"/>
              <a:t>Fifth level</a:t>
            </a:r>
            <a:endParaRPr lang="en-US" dirty="0"/>
          </a:p>
        </p:txBody>
      </p:sp>
      <p:sp>
        <p:nvSpPr>
          <p:cNvPr id="7" name="Date Placeholder 6"/>
          <p:cNvSpPr>
            <a:spLocks noGrp="1"/>
          </p:cNvSpPr>
          <p:nvPr>
            <p:ph type="dt" sz="half" idx="10"/>
          </p:nvPr>
        </p:nvSpPr>
        <p:spPr/>
        <p:txBody>
          <a:bodyPr/>
          <a:lstStyle/>
          <a:p>
            <a:fld id="{E0FFA423-0FE0-4C70-A6F7-3C3186E1ED51}" type="datetime1">
              <a:rPr lang="en-US" smtClean="0"/>
              <a:t>21/04/2019</a:t>
            </a:fld>
            <a:endParaRPr lang="en-US"/>
          </a:p>
        </p:txBody>
      </p:sp>
      <p:sp>
        <p:nvSpPr>
          <p:cNvPr id="8" name="Footer Placeholder 7"/>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9" name="Slide Number Placeholder 8"/>
          <p:cNvSpPr>
            <a:spLocks noGrp="1"/>
          </p:cNvSpPr>
          <p:nvPr>
            <p:ph type="sldNum" sz="quarter" idx="12"/>
          </p:nvPr>
        </p:nvSpPr>
        <p:spPr/>
        <p:txBody>
          <a:bodyPr/>
          <a:lstStyle/>
          <a:p>
            <a:fld id="{F06B2653-D1AD-46BA-BB88-3123B5BA212E}" type="slidenum">
              <a:rPr lang="en-US" smtClean="0"/>
              <a:t>‹#›</a:t>
            </a:fld>
            <a:endParaRPr lang="en-US"/>
          </a:p>
        </p:txBody>
      </p:sp>
      <p:sp>
        <p:nvSpPr>
          <p:cNvPr id="10" name="Text Placeholder 4"/>
          <p:cNvSpPr>
            <a:spLocks noGrp="1"/>
          </p:cNvSpPr>
          <p:nvPr>
            <p:ph type="body" sz="quarter" idx="13"/>
          </p:nvPr>
        </p:nvSpPr>
        <p:spPr>
          <a:xfrm>
            <a:off x="314325" y="1300696"/>
            <a:ext cx="3927096" cy="338554"/>
          </a:xfrm>
        </p:spPr>
        <p:txBody>
          <a:bodyPr anchor="b"/>
          <a:lstStyle>
            <a:lvl1pPr marL="0" indent="0">
              <a:lnSpc>
                <a:spcPct val="110000"/>
              </a:lnSpc>
              <a:spcBef>
                <a:spcPts val="180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9285332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Left_Image Right">
    <p:spTree>
      <p:nvGrpSpPr>
        <p:cNvPr id="1" name=""/>
        <p:cNvGrpSpPr/>
        <p:nvPr/>
      </p:nvGrpSpPr>
      <p:grpSpPr>
        <a:xfrm>
          <a:off x="0" y="0"/>
          <a:ext cx="0" cy="0"/>
          <a:chOff x="0" y="0"/>
          <a:chExt cx="0" cy="0"/>
        </a:xfrm>
      </p:grpSpPr>
      <p:sp>
        <p:nvSpPr>
          <p:cNvPr id="2" name="Title 1"/>
          <p:cNvSpPr>
            <a:spLocks noGrp="1"/>
          </p:cNvSpPr>
          <p:nvPr>
            <p:ph type="title"/>
          </p:nvPr>
        </p:nvSpPr>
        <p:spPr>
          <a:xfrm>
            <a:off x="309562" y="530352"/>
            <a:ext cx="8524875" cy="307777"/>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09562" y="1277361"/>
            <a:ext cx="3925554" cy="338554"/>
          </a:xfrm>
        </p:spPr>
        <p:txBody>
          <a:bodyPr vert="horz" wrap="square" lIns="0" tIns="0" rIns="0" bIns="0" rtlCol="0" anchor="b">
            <a:spAutoFit/>
          </a:bodyPr>
          <a:lstStyle>
            <a:lvl1pPr>
              <a:defRPr lang="en-US" sz="2000" b="0" dirty="0" smtClean="0"/>
            </a:lvl1pPr>
          </a:lstStyle>
          <a:p>
            <a:pPr lvl="0">
              <a:lnSpc>
                <a:spcPct val="110000"/>
              </a:lnSpc>
              <a:spcBef>
                <a:spcPts val="1800"/>
              </a:spcBef>
            </a:pPr>
            <a:r>
              <a:rPr lang="en-US" smtClean="0"/>
              <a:t>Click to edit Master text styles</a:t>
            </a:r>
          </a:p>
        </p:txBody>
      </p:sp>
      <p:sp>
        <p:nvSpPr>
          <p:cNvPr id="4" name="Content Placeholder 3"/>
          <p:cNvSpPr>
            <a:spLocks noGrp="1"/>
          </p:cNvSpPr>
          <p:nvPr>
            <p:ph sz="half" idx="2"/>
          </p:nvPr>
        </p:nvSpPr>
        <p:spPr>
          <a:xfrm>
            <a:off x="309562" y="1784519"/>
            <a:ext cx="3925554" cy="843308"/>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dirty="0"/>
            </a:lvl5pPr>
          </a:lstStyle>
          <a:p>
            <a:pPr lvl="0">
              <a:lnSpc>
                <a:spcPct val="100000"/>
              </a:lnSpc>
              <a:spcBef>
                <a:spcPts val="600"/>
              </a:spcBef>
            </a:pPr>
            <a:r>
              <a:rPr lang="en-US" smtClean="0"/>
              <a:t>Click to edit Master text styles</a:t>
            </a:r>
          </a:p>
          <a:p>
            <a:pPr lvl="1">
              <a:lnSpc>
                <a:spcPct val="100000"/>
              </a:lnSpc>
              <a:spcBef>
                <a:spcPts val="600"/>
              </a:spcBef>
            </a:pPr>
            <a:r>
              <a:rPr lang="en-US" smtClean="0"/>
              <a:t>Second level</a:t>
            </a:r>
          </a:p>
          <a:p>
            <a:pPr lvl="2">
              <a:lnSpc>
                <a:spcPct val="100000"/>
              </a:lnSpc>
              <a:spcBef>
                <a:spcPts val="600"/>
              </a:spcBef>
            </a:pPr>
            <a:r>
              <a:rPr lang="en-US" smtClean="0"/>
              <a:t>Third level</a:t>
            </a:r>
          </a:p>
          <a:p>
            <a:pPr lvl="3">
              <a:lnSpc>
                <a:spcPct val="100000"/>
              </a:lnSpc>
              <a:spcBef>
                <a:spcPts val="600"/>
              </a:spcBef>
            </a:pPr>
            <a:r>
              <a:rPr lang="en-US" smtClean="0"/>
              <a:t>Fourth level</a:t>
            </a:r>
          </a:p>
          <a:p>
            <a:pPr lvl="4">
              <a:lnSpc>
                <a:spcPct val="100000"/>
              </a:lnSpc>
              <a:spcBef>
                <a:spcPts val="600"/>
              </a:spcBef>
            </a:pPr>
            <a:r>
              <a:rPr lang="en-US" smtClean="0"/>
              <a:t>Fifth level</a:t>
            </a:r>
            <a:endParaRPr lang="en-US" dirty="0"/>
          </a:p>
        </p:txBody>
      </p:sp>
      <p:sp>
        <p:nvSpPr>
          <p:cNvPr id="7" name="Date Placeholder 6"/>
          <p:cNvSpPr>
            <a:spLocks noGrp="1"/>
          </p:cNvSpPr>
          <p:nvPr>
            <p:ph type="dt" sz="half" idx="10"/>
          </p:nvPr>
        </p:nvSpPr>
        <p:spPr/>
        <p:txBody>
          <a:bodyPr/>
          <a:lstStyle/>
          <a:p>
            <a:fld id="{07988E03-14A1-4E01-B38A-F8374D73BE96}" type="datetime1">
              <a:rPr lang="en-US" smtClean="0"/>
              <a:t>21/04/2019</a:t>
            </a:fld>
            <a:endParaRPr lang="en-US"/>
          </a:p>
        </p:txBody>
      </p:sp>
      <p:sp>
        <p:nvSpPr>
          <p:cNvPr id="8" name="Footer Placeholder 7"/>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9" name="Slide Number Placeholder 8"/>
          <p:cNvSpPr>
            <a:spLocks noGrp="1"/>
          </p:cNvSpPr>
          <p:nvPr>
            <p:ph type="sldNum" sz="quarter" idx="12"/>
          </p:nvPr>
        </p:nvSpPr>
        <p:spPr/>
        <p:txBody>
          <a:bodyPr/>
          <a:lstStyle/>
          <a:p>
            <a:fld id="{F06B2653-D1AD-46BA-BB88-3123B5BA212E}" type="slidenum">
              <a:rPr lang="en-US" smtClean="0"/>
              <a:t>‹#›</a:t>
            </a:fld>
            <a:endParaRPr lang="en-US"/>
          </a:p>
        </p:txBody>
      </p:sp>
      <p:sp>
        <p:nvSpPr>
          <p:cNvPr id="12" name="Picture Placeholder 11"/>
          <p:cNvSpPr>
            <a:spLocks noGrp="1"/>
          </p:cNvSpPr>
          <p:nvPr>
            <p:ph type="pic" sz="quarter" idx="13"/>
          </p:nvPr>
        </p:nvSpPr>
        <p:spPr>
          <a:xfrm>
            <a:off x="4640263" y="1307148"/>
            <a:ext cx="4194175" cy="3189287"/>
          </a:xfrm>
          <a:solidFill>
            <a:schemeClr val="bg1">
              <a:lumMod val="95000"/>
            </a:schemeClr>
          </a:solidFill>
        </p:spPr>
        <p:txBody>
          <a:bodyPr/>
          <a:lstStyle/>
          <a:p>
            <a:r>
              <a:rPr lang="en-US" smtClean="0"/>
              <a:t>Click icon to add picture</a:t>
            </a:r>
            <a:endParaRPr lang="en-US"/>
          </a:p>
        </p:txBody>
      </p:sp>
    </p:spTree>
    <p:extLst>
      <p:ext uri="{BB962C8B-B14F-4D97-AF65-F5344CB8AC3E}">
        <p14:creationId xmlns:p14="http://schemas.microsoft.com/office/powerpoint/2010/main" val="42807788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5FEF70-4E36-431A-8EB0-BEF55FBED6C8}" type="datetime1">
              <a:rPr lang="en-US" smtClean="0"/>
              <a:t>21/04/2019</a:t>
            </a:fld>
            <a:endParaRPr lang="en-US"/>
          </a:p>
        </p:txBody>
      </p:sp>
      <p:sp>
        <p:nvSpPr>
          <p:cNvPr id="4" name="Footer Placeholder 3"/>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5" name="Slide Number Placeholder 4"/>
          <p:cNvSpPr>
            <a:spLocks noGrp="1"/>
          </p:cNvSpPr>
          <p:nvPr>
            <p:ph type="sldNum" sz="quarter" idx="12"/>
          </p:nvPr>
        </p:nvSpPr>
        <p:spPr/>
        <p:txBody>
          <a:bodyPr/>
          <a:lstStyle/>
          <a:p>
            <a:fld id="{F06B2653-D1AD-46BA-BB88-3123B5BA212E}" type="slidenum">
              <a:rPr lang="en-US" smtClean="0"/>
              <a:t>‹#›</a:t>
            </a:fld>
            <a:endParaRPr lang="en-US"/>
          </a:p>
        </p:txBody>
      </p:sp>
    </p:spTree>
    <p:extLst>
      <p:ext uri="{BB962C8B-B14F-4D97-AF65-F5344CB8AC3E}">
        <p14:creationId xmlns:p14="http://schemas.microsoft.com/office/powerpoint/2010/main" val="26452549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3"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309562" y="388987"/>
            <a:ext cx="8524875" cy="492443"/>
          </a:xfrm>
        </p:spPr>
        <p:txBody>
          <a:bodyPr/>
          <a:lstStyle>
            <a:lvl1pPr>
              <a:defRPr sz="3200"/>
            </a:lvl1pPr>
          </a:lstStyle>
          <a:p>
            <a:r>
              <a:rPr lang="en-US" dirty="0" smtClean="0"/>
              <a:t>Thank you!</a:t>
            </a:r>
            <a:endParaRPr lang="en-US" dirty="0"/>
          </a:p>
        </p:txBody>
      </p:sp>
      <p:sp>
        <p:nvSpPr>
          <p:cNvPr id="3" name="Date Placeholder 2"/>
          <p:cNvSpPr>
            <a:spLocks noGrp="1"/>
          </p:cNvSpPr>
          <p:nvPr>
            <p:ph type="dt" sz="half" idx="10"/>
          </p:nvPr>
        </p:nvSpPr>
        <p:spPr/>
        <p:txBody>
          <a:bodyPr/>
          <a:lstStyle/>
          <a:p>
            <a:fld id="{37A93331-C926-428F-98E6-0BCA14E9F282}" type="datetime1">
              <a:rPr lang="en-US" smtClean="0"/>
              <a:t>21/04/2019</a:t>
            </a:fld>
            <a:endParaRPr lang="en-US"/>
          </a:p>
        </p:txBody>
      </p:sp>
      <p:sp>
        <p:nvSpPr>
          <p:cNvPr id="4" name="Footer Placeholder 3"/>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5" name="Slide Number Placeholder 4"/>
          <p:cNvSpPr>
            <a:spLocks noGrp="1"/>
          </p:cNvSpPr>
          <p:nvPr>
            <p:ph type="sldNum" sz="quarter" idx="12"/>
          </p:nvPr>
        </p:nvSpPr>
        <p:spPr/>
        <p:txBody>
          <a:bodyPr/>
          <a:lstStyle/>
          <a:p>
            <a:fld id="{F06B2653-D1AD-46BA-BB88-3123B5BA212E}" type="slidenum">
              <a:rPr lang="en-US" smtClean="0"/>
              <a:t>‹#›</a:t>
            </a:fld>
            <a:endParaRPr lang="en-US"/>
          </a:p>
        </p:txBody>
      </p:sp>
      <p:sp>
        <p:nvSpPr>
          <p:cNvPr id="9" name="Text Placeholder 8"/>
          <p:cNvSpPr>
            <a:spLocks noGrp="1"/>
          </p:cNvSpPr>
          <p:nvPr>
            <p:ph type="body" sz="quarter" idx="13"/>
          </p:nvPr>
        </p:nvSpPr>
        <p:spPr>
          <a:xfrm>
            <a:off x="309563" y="3742506"/>
            <a:ext cx="4702175" cy="96950"/>
          </a:xfrm>
        </p:spPr>
        <p:txBody>
          <a:bodyPr/>
          <a:lstStyle>
            <a:lvl1pPr>
              <a:lnSpc>
                <a:spcPct val="105000"/>
              </a:lnSpc>
              <a:spcBef>
                <a:spcPts val="0"/>
              </a:spcBef>
              <a:defRPr sz="600">
                <a:solidFill>
                  <a:schemeClr val="tx1"/>
                </a:solidFill>
                <a:latin typeface="+mn-lt"/>
              </a:defRPr>
            </a:lvl1pPr>
          </a:lstStyle>
          <a:p>
            <a:pPr lvl="0"/>
            <a:r>
              <a:rPr lang="en-US" smtClean="0"/>
              <a:t>Click to edit Master text styles</a:t>
            </a:r>
          </a:p>
        </p:txBody>
      </p:sp>
      <p:sp>
        <p:nvSpPr>
          <p:cNvPr id="8" name="TextBox 7"/>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t>PwC’s Digital</a:t>
            </a:r>
            <a:r>
              <a:rPr lang="en-US" sz="600" baseline="0" dirty="0" smtClean="0"/>
              <a:t> Services</a:t>
            </a:r>
            <a:endParaRPr lang="en-US" sz="600" dirty="0"/>
          </a:p>
        </p:txBody>
      </p:sp>
    </p:spTree>
    <p:extLst>
      <p:ext uri="{BB962C8B-B14F-4D97-AF65-F5344CB8AC3E}">
        <p14:creationId xmlns:p14="http://schemas.microsoft.com/office/powerpoint/2010/main" val="42382426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Gallery 1">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1" y="1"/>
            <a:ext cx="4738268" cy="5143500"/>
          </a:xfrm>
        </p:spPr>
        <p:txBody>
          <a:bodyPr/>
          <a:lstStyle/>
          <a:p>
            <a:r>
              <a:rPr lang="en-US" smtClean="0"/>
              <a:t>Click icon to add picture</a:t>
            </a:r>
            <a:endParaRPr lang="en-US" dirty="0"/>
          </a:p>
        </p:txBody>
      </p:sp>
      <p:sp>
        <p:nvSpPr>
          <p:cNvPr id="3" name="Date Placeholder 2"/>
          <p:cNvSpPr>
            <a:spLocks noGrp="1"/>
          </p:cNvSpPr>
          <p:nvPr>
            <p:ph type="dt" sz="half" idx="10"/>
          </p:nvPr>
        </p:nvSpPr>
        <p:spPr/>
        <p:txBody>
          <a:bodyPr/>
          <a:lstStyle/>
          <a:p>
            <a:fld id="{6A5FB87F-C4E1-4BA8-A006-861A5339C35C}" type="datetime1">
              <a:rPr lang="en-US" smtClean="0"/>
              <a:t>21/04/2019</a:t>
            </a:fld>
            <a:endParaRPr lang="en-US"/>
          </a:p>
        </p:txBody>
      </p:sp>
      <p:sp>
        <p:nvSpPr>
          <p:cNvPr id="4" name="Footer Placeholder 3"/>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a:p>
        </p:txBody>
      </p:sp>
      <p:sp>
        <p:nvSpPr>
          <p:cNvPr id="5" name="Slide Number Placeholder 4"/>
          <p:cNvSpPr>
            <a:spLocks noGrp="1"/>
          </p:cNvSpPr>
          <p:nvPr>
            <p:ph type="sldNum" sz="quarter" idx="12"/>
          </p:nvPr>
        </p:nvSpPr>
        <p:spPr/>
        <p:txBody>
          <a:bodyPr/>
          <a:lstStyle/>
          <a:p>
            <a:fld id="{F06B2653-D1AD-46BA-BB88-3123B5BA212E}" type="slidenum">
              <a:rPr lang="en-US" smtClean="0"/>
              <a:t>‹#›</a:t>
            </a:fld>
            <a:endParaRPr lang="en-US"/>
          </a:p>
        </p:txBody>
      </p:sp>
      <p:sp>
        <p:nvSpPr>
          <p:cNvPr id="7" name="Content Placeholder 2"/>
          <p:cNvSpPr>
            <a:spLocks noGrp="1"/>
          </p:cNvSpPr>
          <p:nvPr>
            <p:ph idx="14"/>
          </p:nvPr>
        </p:nvSpPr>
        <p:spPr>
          <a:xfrm>
            <a:off x="311944" y="4429641"/>
            <a:ext cx="2658137" cy="211110"/>
          </a:xfrm>
        </p:spPr>
        <p:txBody>
          <a:bodyPr numCol="1">
            <a:noAutofit/>
          </a:bodyPr>
          <a:lstStyle>
            <a:lvl1pPr>
              <a:spcBef>
                <a:spcPts val="600"/>
              </a:spcBef>
              <a:tabLst>
                <a:tab pos="285750" algn="l"/>
              </a:tabLst>
              <a:defRPr sz="800" cap="none" baseline="0">
                <a:solidFill>
                  <a:schemeClr val="bg1"/>
                </a:solidFill>
                <a:latin typeface="+mn-lt"/>
              </a:defRPr>
            </a:lvl1pPr>
          </a:lstStyle>
          <a:p>
            <a:pPr lvl="0"/>
            <a:r>
              <a:rPr lang="en-US" smtClean="0"/>
              <a:t>Click to edit Master text styles</a:t>
            </a:r>
          </a:p>
        </p:txBody>
      </p:sp>
      <p:cxnSp>
        <p:nvCxnSpPr>
          <p:cNvPr id="8" name="Straight Connector 7"/>
          <p:cNvCxnSpPr/>
          <p:nvPr userDrawn="1"/>
        </p:nvCxnSpPr>
        <p:spPr>
          <a:xfrm>
            <a:off x="311944" y="4270648"/>
            <a:ext cx="276225"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979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11453-57E5-4FC7-BF7E-08A8C81F1646}" type="datetime1">
              <a:rPr lang="en-US" smtClean="0"/>
              <a:t>21/04/2019</a:t>
            </a:fld>
            <a:endParaRPr lang="en-US"/>
          </a:p>
        </p:txBody>
      </p:sp>
      <p:sp>
        <p:nvSpPr>
          <p:cNvPr id="3" name="Footer Placeholder 2"/>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4" name="Slide Number Placeholder 3"/>
          <p:cNvSpPr>
            <a:spLocks noGrp="1"/>
          </p:cNvSpPr>
          <p:nvPr>
            <p:ph type="sldNum" sz="quarter" idx="12"/>
          </p:nvPr>
        </p:nvSpPr>
        <p:spPr/>
        <p:txBody>
          <a:bodyPr/>
          <a:lstStyle/>
          <a:p>
            <a:fld id="{F06B2653-D1AD-46BA-BB88-3123B5BA212E}" type="slidenum">
              <a:rPr lang="en-US" smtClean="0"/>
              <a:t>‹#›</a:t>
            </a:fld>
            <a:endParaRPr lang="en-US"/>
          </a:p>
        </p:txBody>
      </p:sp>
    </p:spTree>
    <p:extLst>
      <p:ext uri="{BB962C8B-B14F-4D97-AF65-F5344CB8AC3E}">
        <p14:creationId xmlns:p14="http://schemas.microsoft.com/office/powerpoint/2010/main" val="294177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Hea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9562" y="122664"/>
            <a:ext cx="8834438" cy="1200329"/>
          </a:xfrm>
        </p:spPr>
        <p:txBody>
          <a:bodyPr anchor="t"/>
          <a:lstStyle>
            <a:lvl1pPr algn="l">
              <a:defRPr sz="7800" b="0" cap="none">
                <a:solidFill>
                  <a:schemeClr val="tx2"/>
                </a:solidFill>
              </a:defRPr>
            </a:lvl1pPr>
          </a:lstStyle>
          <a:p>
            <a:r>
              <a:rPr lang="en-US" dirty="0" smtClean="0"/>
              <a:t>Click to edit master</a:t>
            </a:r>
            <a:endParaRPr lang="en-US" dirty="0"/>
          </a:p>
        </p:txBody>
      </p:sp>
      <p:sp>
        <p:nvSpPr>
          <p:cNvPr id="3" name="Text Placeholder 2"/>
          <p:cNvSpPr>
            <a:spLocks noGrp="1"/>
          </p:cNvSpPr>
          <p:nvPr>
            <p:ph type="body" idx="1"/>
          </p:nvPr>
        </p:nvSpPr>
        <p:spPr>
          <a:xfrm>
            <a:off x="309563" y="1196432"/>
            <a:ext cx="7772400" cy="492443"/>
          </a:xfrm>
        </p:spPr>
        <p:txBody>
          <a:bodyPr anchor="t" anchorCtr="0"/>
          <a:lstStyle>
            <a:lvl1pPr marL="0" indent="0">
              <a:buNone/>
              <a:defRPr sz="32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A5F85-3F9C-4B96-A9E7-E4319E341A2F}"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solidFill>
                  <a:schemeClr val="bg1"/>
                </a:solidFill>
              </a:defRPr>
            </a:lvl1p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9" name="Text Placeholder 8"/>
          <p:cNvSpPr>
            <a:spLocks noGrp="1"/>
          </p:cNvSpPr>
          <p:nvPr>
            <p:ph type="body" sz="quarter" idx="13"/>
          </p:nvPr>
        </p:nvSpPr>
        <p:spPr>
          <a:xfrm>
            <a:off x="309563" y="3740235"/>
            <a:ext cx="1895018" cy="123111"/>
          </a:xfrm>
        </p:spPr>
        <p:txBody>
          <a:bodyPr/>
          <a:lstStyle>
            <a:lvl1pPr>
              <a:lnSpc>
                <a:spcPct val="100000"/>
              </a:lnSpc>
              <a:spcBef>
                <a:spcPts val="0"/>
              </a:spcBef>
              <a:defRPr sz="800">
                <a:solidFill>
                  <a:schemeClr val="bg1"/>
                </a:solidFill>
                <a:latin typeface="+mn-lt"/>
              </a:defRPr>
            </a:lvl1pPr>
          </a:lstStyle>
          <a:p>
            <a:pPr lvl="0"/>
            <a:r>
              <a:rPr lang="en-US" dirty="0" smtClean="0"/>
              <a:t>Click to edit Master text styles</a:t>
            </a:r>
          </a:p>
        </p:txBody>
      </p:sp>
      <p:sp>
        <p:nvSpPr>
          <p:cNvPr id="10" name="Text Placeholder 8"/>
          <p:cNvSpPr>
            <a:spLocks noGrp="1"/>
          </p:cNvSpPr>
          <p:nvPr>
            <p:ph type="body" sz="quarter" idx="14"/>
          </p:nvPr>
        </p:nvSpPr>
        <p:spPr>
          <a:xfrm>
            <a:off x="2486025" y="3740235"/>
            <a:ext cx="1866770" cy="123111"/>
          </a:xfrm>
        </p:spPr>
        <p:txBody>
          <a:bodyPr/>
          <a:lstStyle>
            <a:lvl1pPr>
              <a:lnSpc>
                <a:spcPct val="100000"/>
              </a:lnSpc>
              <a:spcBef>
                <a:spcPts val="0"/>
              </a:spcBef>
              <a:defRPr sz="800">
                <a:solidFill>
                  <a:schemeClr val="bg1"/>
                </a:solidFill>
                <a:latin typeface="+mn-lt"/>
              </a:defRPr>
            </a:lvl1pPr>
          </a:lstStyle>
          <a:p>
            <a:pPr lvl="0"/>
            <a:r>
              <a:rPr lang="en-US" dirty="0" smtClean="0"/>
              <a:t>Click to edit Master text styles</a:t>
            </a:r>
          </a:p>
        </p:txBody>
      </p:sp>
      <p:sp>
        <p:nvSpPr>
          <p:cNvPr id="11" name="Text Placeholder 8"/>
          <p:cNvSpPr>
            <a:spLocks noGrp="1"/>
          </p:cNvSpPr>
          <p:nvPr>
            <p:ph type="body" sz="quarter" idx="15"/>
          </p:nvPr>
        </p:nvSpPr>
        <p:spPr>
          <a:xfrm>
            <a:off x="4636297" y="3740235"/>
            <a:ext cx="2011680" cy="123111"/>
          </a:xfrm>
        </p:spPr>
        <p:txBody>
          <a:bodyPr/>
          <a:lstStyle>
            <a:lvl1pPr>
              <a:lnSpc>
                <a:spcPct val="100000"/>
              </a:lnSpc>
              <a:spcBef>
                <a:spcPts val="0"/>
              </a:spcBef>
              <a:defRPr sz="800">
                <a:solidFill>
                  <a:schemeClr val="bg1"/>
                </a:solidFill>
                <a:latin typeface="+mn-lt"/>
              </a:defRPr>
            </a:lvl1pPr>
          </a:lstStyle>
          <a:p>
            <a:pPr lvl="0"/>
            <a:r>
              <a:rPr lang="en-US" smtClean="0"/>
              <a:t>Click to edit Master text styles</a:t>
            </a:r>
          </a:p>
        </p:txBody>
      </p:sp>
      <p:cxnSp>
        <p:nvCxnSpPr>
          <p:cNvPr id="13" name="Straight Connector 12"/>
          <p:cNvCxnSpPr/>
          <p:nvPr userDrawn="1"/>
        </p:nvCxnSpPr>
        <p:spPr>
          <a:xfrm>
            <a:off x="4505326" y="3695700"/>
            <a:ext cx="0" cy="56911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352676" y="3695700"/>
            <a:ext cx="0" cy="56911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16"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524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Head Simple">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9563" y="1196432"/>
            <a:ext cx="7772400" cy="492443"/>
          </a:xfrm>
        </p:spPr>
        <p:txBody>
          <a:bodyPr anchor="t" anchorCtr="0"/>
          <a:lstStyle>
            <a:lvl1pPr marL="0" indent="0">
              <a:buNone/>
              <a:defRPr sz="32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5BBB7B-1182-42C1-916C-8F0B8D0A3C15}"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12" name="Title 1"/>
          <p:cNvSpPr>
            <a:spLocks noGrp="1"/>
          </p:cNvSpPr>
          <p:nvPr>
            <p:ph type="title" hasCustomPrompt="1"/>
          </p:nvPr>
        </p:nvSpPr>
        <p:spPr>
          <a:xfrm>
            <a:off x="309562" y="122664"/>
            <a:ext cx="8834438" cy="1200329"/>
          </a:xfrm>
        </p:spPr>
        <p:txBody>
          <a:bodyPr anchor="t"/>
          <a:lstStyle>
            <a:lvl1pPr algn="l">
              <a:defRPr sz="7800" b="0" cap="none">
                <a:solidFill>
                  <a:schemeClr val="tx2"/>
                </a:solidFill>
              </a:defRPr>
            </a:lvl1pPr>
          </a:lstStyle>
          <a:p>
            <a:r>
              <a:rPr lang="en-US" dirty="0" smtClean="0"/>
              <a:t>Click to edit master</a:t>
            </a:r>
            <a:endParaRPr lang="en-US" dirty="0"/>
          </a:p>
        </p:txBody>
      </p:sp>
      <p:sp>
        <p:nvSpPr>
          <p:cNvPr id="9" name="Freeform 5"/>
          <p:cNvSpPr>
            <a:spLocks/>
          </p:cNvSpPr>
          <p:nvPr userDrawn="1"/>
        </p:nvSpPr>
        <p:spPr bwMode="auto">
          <a:xfrm>
            <a:off x="-9524" y="3346064"/>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873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bwMode="white">
          <a:xfrm>
            <a:off x="305501" y="2170783"/>
            <a:ext cx="8834438" cy="307777"/>
          </a:xfrm>
        </p:spPr>
        <p:txBody>
          <a:bodyPr anchor="t"/>
          <a:lstStyle>
            <a:lvl1pPr algn="ctr">
              <a:defRPr sz="2000" b="0" cap="none">
                <a:solidFill>
                  <a:schemeClr val="bg1"/>
                </a:solidFill>
                <a:latin typeface="+mj-lt"/>
              </a:defRPr>
            </a:lvl1pPr>
          </a:lstStyle>
          <a:p>
            <a:r>
              <a:rPr lang="en-US" dirty="0" smtClean="0"/>
              <a:t>Click to edit master title</a:t>
            </a:r>
            <a:endParaRPr lang="en-US" dirty="0"/>
          </a:p>
        </p:txBody>
      </p:sp>
      <p:sp>
        <p:nvSpPr>
          <p:cNvPr id="4" name="Date Placeholder 3"/>
          <p:cNvSpPr>
            <a:spLocks noGrp="1"/>
          </p:cNvSpPr>
          <p:nvPr>
            <p:ph type="dt" sz="half" idx="10"/>
          </p:nvPr>
        </p:nvSpPr>
        <p:spPr/>
        <p:txBody>
          <a:bodyPr/>
          <a:lstStyle/>
          <a:p>
            <a:fld id="{9708D51E-9894-4E89-94BD-3F32B88E0212}"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cxnSp>
        <p:nvCxnSpPr>
          <p:cNvPr id="10" name="Straight Connector 9"/>
          <p:cNvCxnSpPr/>
          <p:nvPr userDrawn="1"/>
        </p:nvCxnSpPr>
        <p:spPr bwMode="gray">
          <a:xfrm rot="16200000">
            <a:off x="4572000" y="1685531"/>
            <a:ext cx="0" cy="569119"/>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rotWithShape="1">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p:blipFill>
        <p:spPr bwMode="gray">
          <a:xfrm>
            <a:off x="4348784" y="1382753"/>
            <a:ext cx="446429" cy="384268"/>
          </a:xfrm>
          <a:prstGeom prst="rect">
            <a:avLst/>
          </a:prstGeom>
        </p:spPr>
      </p:pic>
    </p:spTree>
    <p:extLst>
      <p:ext uri="{BB962C8B-B14F-4D97-AF65-F5344CB8AC3E}">
        <p14:creationId xmlns:p14="http://schemas.microsoft.com/office/powerpoint/2010/main" val="66255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bwMode="white">
          <a:xfrm>
            <a:off x="3081339" y="0"/>
            <a:ext cx="6067424" cy="5143500"/>
          </a:xfrm>
          <a:solidFill>
            <a:schemeClr val="bg1">
              <a:lumMod val="95000"/>
            </a:schemeClr>
          </a:solidFill>
          <a:ln>
            <a:noFill/>
          </a:ln>
        </p:spPr>
        <p:txBody>
          <a:bodyPr>
            <a:noAutofit/>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305501" y="2136400"/>
            <a:ext cx="2458325" cy="615553"/>
          </a:xfrm>
        </p:spPr>
        <p:txBody>
          <a:bodyPr anchor="t"/>
          <a:lstStyle>
            <a:lvl1pPr algn="ctr">
              <a:lnSpc>
                <a:spcPct val="100000"/>
              </a:lnSpc>
              <a:defRPr sz="2000" b="0" cap="none">
                <a:solidFill>
                  <a:schemeClr val="tx1"/>
                </a:solidFill>
              </a:defRPr>
            </a:lvl1pPr>
          </a:lstStyle>
          <a:p>
            <a:r>
              <a:rPr lang="en-US" dirty="0" smtClean="0"/>
              <a:t>Click to edit master title</a:t>
            </a:r>
            <a:endParaRPr lang="en-US" dirty="0"/>
          </a:p>
        </p:txBody>
      </p:sp>
      <p:sp>
        <p:nvSpPr>
          <p:cNvPr id="3" name="Text Placeholder 2"/>
          <p:cNvSpPr>
            <a:spLocks noGrp="1"/>
          </p:cNvSpPr>
          <p:nvPr>
            <p:ph type="body" idx="1"/>
          </p:nvPr>
        </p:nvSpPr>
        <p:spPr>
          <a:xfrm>
            <a:off x="311945" y="3282696"/>
            <a:ext cx="2445006" cy="107722"/>
          </a:xfrm>
        </p:spPr>
        <p:txBody>
          <a:bodyPr anchor="t" anchorCtr="0"/>
          <a:lstStyle>
            <a:lvl1pPr marL="0" indent="0" algn="ctr">
              <a:buNone/>
              <a:defRPr sz="700" b="1" kern="0" cap="all" spc="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D38496-EF33-4404-AEDD-849636A4689B}"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grpSp>
        <p:nvGrpSpPr>
          <p:cNvPr id="12" name="Group 11"/>
          <p:cNvGrpSpPr/>
          <p:nvPr userDrawn="1"/>
        </p:nvGrpSpPr>
        <p:grpSpPr>
          <a:xfrm>
            <a:off x="3039428" y="-5838"/>
            <a:ext cx="135608" cy="5148119"/>
            <a:chOff x="3039428" y="-5838"/>
            <a:chExt cx="135608" cy="5148119"/>
          </a:xfrm>
        </p:grpSpPr>
        <p:sp>
          <p:nvSpPr>
            <p:cNvPr id="13" name="Isosceles Triangle 12"/>
            <p:cNvSpPr/>
            <p:nvPr userDrawn="1"/>
          </p:nvSpPr>
          <p:spPr bwMode="white">
            <a:xfrm rot="5400000">
              <a:off x="2992932" y="2522999"/>
              <a:ext cx="228599" cy="135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p:cNvSpPr>
              <a:spLocks/>
            </p:cNvSpPr>
            <p:nvPr userDrawn="1"/>
          </p:nvSpPr>
          <p:spPr bwMode="auto">
            <a:xfrm rot="16200000">
              <a:off x="550555" y="2518612"/>
              <a:ext cx="5148119" cy="99220"/>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 name="connsiteX0" fmla="*/ 12577 w 12577"/>
                <a:gd name="connsiteY0" fmla="*/ 46 h 9577"/>
                <a:gd name="connsiteX1" fmla="*/ 6453 w 12577"/>
                <a:gd name="connsiteY1" fmla="*/ 46 h 9577"/>
                <a:gd name="connsiteX2" fmla="*/ 6257 w 12577"/>
                <a:gd name="connsiteY2" fmla="*/ 9577 h 9577"/>
                <a:gd name="connsiteX3" fmla="*/ 6035 w 12577"/>
                <a:gd name="connsiteY3" fmla="*/ 46 h 9577"/>
                <a:gd name="connsiteX4" fmla="*/ 0 w 12577"/>
                <a:gd name="connsiteY4" fmla="*/ 46 h 9577"/>
                <a:gd name="connsiteX0" fmla="*/ 10023 w 10023"/>
                <a:gd name="connsiteY0" fmla="*/ 0 h 10197"/>
                <a:gd name="connsiteX1" fmla="*/ 5131 w 10023"/>
                <a:gd name="connsiteY1" fmla="*/ 245 h 10197"/>
                <a:gd name="connsiteX2" fmla="*/ 4975 w 10023"/>
                <a:gd name="connsiteY2" fmla="*/ 10197 h 10197"/>
                <a:gd name="connsiteX3" fmla="*/ 4798 w 10023"/>
                <a:gd name="connsiteY3" fmla="*/ 245 h 10197"/>
                <a:gd name="connsiteX4" fmla="*/ 0 w 10023"/>
                <a:gd name="connsiteY4" fmla="*/ 245 h 10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3" h="10197">
                  <a:moveTo>
                    <a:pt x="10023" y="0"/>
                  </a:moveTo>
                  <a:cubicBezTo>
                    <a:pt x="8399" y="163"/>
                    <a:pt x="6755" y="82"/>
                    <a:pt x="5131" y="245"/>
                  </a:cubicBezTo>
                  <a:cubicBezTo>
                    <a:pt x="5080" y="3562"/>
                    <a:pt x="5027" y="6880"/>
                    <a:pt x="4975" y="10197"/>
                  </a:cubicBezTo>
                  <a:cubicBezTo>
                    <a:pt x="4916" y="6880"/>
                    <a:pt x="4858" y="3562"/>
                    <a:pt x="4798" y="245"/>
                  </a:cubicBezTo>
                  <a:lnTo>
                    <a:pt x="0" y="245"/>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345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xperience Photo">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noFill/>
          <a:ln>
            <a:noFill/>
          </a:ln>
        </p:spPr>
        <p:txBody>
          <a:bodyPr>
            <a:noAutofit/>
          </a:bodyPr>
          <a:lstStyle>
            <a:lvl1pPr>
              <a:defRPr>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bwMode="white">
          <a:xfrm>
            <a:off x="307532" y="2218908"/>
            <a:ext cx="8528937" cy="492443"/>
          </a:xfrm>
        </p:spPr>
        <p:txBody>
          <a:bodyPr anchor="t"/>
          <a:lstStyle>
            <a:lvl1pPr algn="ctr">
              <a:defRPr sz="3200" b="0" cap="none">
                <a:solidFill>
                  <a:schemeClr val="bg1"/>
                </a:solidFill>
                <a:latin typeface="+mj-lt"/>
              </a:defRPr>
            </a:lvl1pPr>
          </a:lstStyle>
          <a:p>
            <a:r>
              <a:rPr lang="en-US" dirty="0" smtClean="0"/>
              <a:t>Click to edit master title</a:t>
            </a:r>
            <a:endParaRPr lang="en-US" dirty="0"/>
          </a:p>
        </p:txBody>
      </p:sp>
      <p:sp>
        <p:nvSpPr>
          <p:cNvPr id="4" name="Date Placeholder 3"/>
          <p:cNvSpPr>
            <a:spLocks noGrp="1"/>
          </p:cNvSpPr>
          <p:nvPr>
            <p:ph type="dt" sz="half" idx="10"/>
          </p:nvPr>
        </p:nvSpPr>
        <p:spPr/>
        <p:txBody>
          <a:bodyPr/>
          <a:lstStyle/>
          <a:p>
            <a:fld id="{15F18A74-B7BE-48ED-BC19-B5786D684697}"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marL="0" algn="l" defTabSz="914400" rtl="0" eaLnBrk="1" latinLnBrk="0" hangingPunct="1">
              <a:defRPr lang="en-US" sz="600" kern="1200" smtClean="0">
                <a:solidFill>
                  <a:schemeClr val="bg1"/>
                </a:solidFill>
                <a:latin typeface="+mn-lt"/>
                <a:ea typeface="+mn-ea"/>
                <a:cs typeface="+mn-cs"/>
              </a:defRPr>
            </a:lvl1pPr>
          </a:lstStyle>
          <a:p>
            <a:r>
              <a:rPr lang="en-US" dirty="0"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bg1"/>
                </a:solidFill>
              </a:rPr>
              <a:t>PwC’s Digital</a:t>
            </a:r>
            <a:r>
              <a:rPr lang="en-US" sz="600" baseline="0" dirty="0" smtClean="0">
                <a:solidFill>
                  <a:schemeClr val="bg1"/>
                </a:solidFill>
              </a:rPr>
              <a:t> Services</a:t>
            </a:r>
            <a:endParaRPr lang="en-US" sz="600"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06B2653-D1AD-46BA-BB88-3123B5BA212E}" type="slidenum">
              <a:rPr lang="en-US" smtClean="0"/>
              <a:pPr/>
              <a:t>‹#›</a:t>
            </a:fld>
            <a:endParaRPr lang="en-US"/>
          </a:p>
        </p:txBody>
      </p:sp>
      <p:cxnSp>
        <p:nvCxnSpPr>
          <p:cNvPr id="10" name="Straight Connector 9"/>
          <p:cNvCxnSpPr/>
          <p:nvPr userDrawn="1"/>
        </p:nvCxnSpPr>
        <p:spPr bwMode="white">
          <a:xfrm rot="16200000">
            <a:off x="4572000" y="1816156"/>
            <a:ext cx="0" cy="56911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2" name="Text Placeholder 2"/>
          <p:cNvSpPr>
            <a:spLocks noGrp="1"/>
          </p:cNvSpPr>
          <p:nvPr>
            <p:ph type="body" idx="1"/>
          </p:nvPr>
        </p:nvSpPr>
        <p:spPr bwMode="white">
          <a:xfrm>
            <a:off x="685800" y="1698321"/>
            <a:ext cx="7772400" cy="215444"/>
          </a:xfrm>
        </p:spPr>
        <p:txBody>
          <a:bodyPr anchor="t" anchorCtr="0"/>
          <a:lstStyle>
            <a:lvl1pPr marL="0" indent="0" algn="ctr">
              <a:buNone/>
              <a:defRPr sz="14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1689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xperience 2">
    <p:bg>
      <p:bgPr>
        <a:solidFill>
          <a:schemeClr val="bg1"/>
        </a:solidFill>
        <a:effectLst/>
      </p:bgPr>
    </p:bg>
    <p:spTree>
      <p:nvGrpSpPr>
        <p:cNvPr id="1" name=""/>
        <p:cNvGrpSpPr/>
        <p:nvPr/>
      </p:nvGrpSpPr>
      <p:grpSpPr>
        <a:xfrm>
          <a:off x="0" y="0"/>
          <a:ext cx="0" cy="0"/>
          <a:chOff x="0" y="0"/>
          <a:chExt cx="0" cy="0"/>
        </a:xfrm>
      </p:grpSpPr>
      <p:sp>
        <p:nvSpPr>
          <p:cNvPr id="8" name="Isosceles Triangle 7"/>
          <p:cNvSpPr/>
          <p:nvPr userDrawn="1"/>
        </p:nvSpPr>
        <p:spPr bwMode="ltGray">
          <a:xfrm rot="5400000">
            <a:off x="-230021" y="230020"/>
            <a:ext cx="5143501" cy="4683459"/>
          </a:xfrm>
          <a:custGeom>
            <a:avLst/>
            <a:gdLst>
              <a:gd name="connsiteX0" fmla="*/ 0 w 5143501"/>
              <a:gd name="connsiteY0" fmla="*/ 4683459 h 4683459"/>
              <a:gd name="connsiteX1" fmla="*/ 0 w 5143501"/>
              <a:gd name="connsiteY1" fmla="*/ 101289 h 4683459"/>
              <a:gd name="connsiteX2" fmla="*/ 2503420 w 5143501"/>
              <a:gd name="connsiteY2" fmla="*/ 98908 h 4683459"/>
              <a:gd name="connsiteX3" fmla="*/ 2583072 w 5143501"/>
              <a:gd name="connsiteY3" fmla="*/ 0 h 4683459"/>
              <a:gd name="connsiteX4" fmla="*/ 2688919 w 5143501"/>
              <a:gd name="connsiteY4" fmla="*/ 101289 h 4683459"/>
              <a:gd name="connsiteX5" fmla="*/ 5143501 w 5143501"/>
              <a:gd name="connsiteY5" fmla="*/ 101289 h 4683459"/>
              <a:gd name="connsiteX6" fmla="*/ 5143501 w 5143501"/>
              <a:gd name="connsiteY6" fmla="*/ 4683459 h 4683459"/>
              <a:gd name="connsiteX7" fmla="*/ 0 w 5143501"/>
              <a:gd name="connsiteY7" fmla="*/ 4683459 h 468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1" h="4683459">
                <a:moveTo>
                  <a:pt x="0" y="4683459"/>
                </a:moveTo>
                <a:lnTo>
                  <a:pt x="0" y="101289"/>
                </a:lnTo>
                <a:lnTo>
                  <a:pt x="2503420" y="98908"/>
                </a:lnTo>
                <a:lnTo>
                  <a:pt x="2583072" y="0"/>
                </a:lnTo>
                <a:lnTo>
                  <a:pt x="2688919" y="101289"/>
                </a:lnTo>
                <a:lnTo>
                  <a:pt x="5143501" y="101289"/>
                </a:lnTo>
                <a:lnTo>
                  <a:pt x="5143501" y="4683459"/>
                </a:lnTo>
                <a:lnTo>
                  <a:pt x="0" y="468345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94394" y="1985304"/>
            <a:ext cx="3396343" cy="984885"/>
          </a:xfrm>
        </p:spPr>
        <p:txBody>
          <a:bodyPr anchor="t"/>
          <a:lstStyle>
            <a:lvl1pPr algn="ctr">
              <a:lnSpc>
                <a:spcPct val="100000"/>
              </a:lnSpc>
              <a:defRPr sz="3200" b="0" cap="none">
                <a:solidFill>
                  <a:schemeClr val="bg2"/>
                </a:solidFill>
                <a:latin typeface="+mj-lt"/>
              </a:defRPr>
            </a:lvl1pPr>
          </a:lstStyle>
          <a:p>
            <a:r>
              <a:rPr lang="en-US" dirty="0" smtClean="0"/>
              <a:t>Click to edit master title</a:t>
            </a:r>
            <a:endParaRPr lang="en-US" dirty="0"/>
          </a:p>
        </p:txBody>
      </p:sp>
      <p:sp>
        <p:nvSpPr>
          <p:cNvPr id="3" name="Text Placeholder 2"/>
          <p:cNvSpPr>
            <a:spLocks noGrp="1"/>
          </p:cNvSpPr>
          <p:nvPr>
            <p:ph type="body" idx="1"/>
          </p:nvPr>
        </p:nvSpPr>
        <p:spPr>
          <a:xfrm>
            <a:off x="1130093" y="3435212"/>
            <a:ext cx="2445006" cy="169277"/>
          </a:xfrm>
        </p:spPr>
        <p:txBody>
          <a:bodyPr anchor="t" anchorCtr="0"/>
          <a:lstStyle>
            <a:lvl1pPr marL="117475" indent="-117475" algn="ctr">
              <a:lnSpc>
                <a:spcPct val="110000"/>
              </a:lnSpc>
              <a:spcBef>
                <a:spcPts val="600"/>
              </a:spcBef>
              <a:buFont typeface="Wingdings" panose="05000000000000000000" pitchFamily="2" charset="2"/>
              <a:buChar char="§"/>
              <a:defRPr sz="1000" cap="none" baseline="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03118-612C-45ED-A5F5-4955DA94BE7D}" type="datetime1">
              <a:rPr lang="en-US" smtClean="0"/>
              <a:t>21/04/2019</a:t>
            </a:fld>
            <a:endParaRPr lang="en-US"/>
          </a:p>
        </p:txBody>
      </p:sp>
      <p:sp>
        <p:nvSpPr>
          <p:cNvPr id="5" name="Footer Placeholder 4"/>
          <p:cNvSpPr>
            <a:spLocks noGrp="1"/>
          </p:cNvSpPr>
          <p:nvPr>
            <p:ph type="ftr" sz="quarter" idx="11"/>
          </p:nvPr>
        </p:nvSpPr>
        <p:spPr/>
        <p:txBody>
          <a:bodyPr vert="horz" lIns="0" tIns="0" rIns="0" bIns="0" rtlCol="0" anchor="ctr">
            <a:spAutoFit/>
          </a:bodyPr>
          <a:lstStyle>
            <a:lvl1pPr>
              <a:defRPr lang="en-US" smtClean="0"/>
            </a:lvl1pPr>
          </a:lstStyle>
          <a:p>
            <a:r>
              <a:rPr lang="en-US" smtClean="0"/>
              <a:t>Confidential information for the sole benefit and use of PwC’s client.</a:t>
            </a:r>
            <a:endParaRPr lang="en-US" dirty="0"/>
          </a:p>
        </p:txBody>
      </p:sp>
      <p:sp>
        <p:nvSpPr>
          <p:cNvPr id="15" name="TextBox 14"/>
          <p:cNvSpPr txBox="1"/>
          <p:nvPr userDrawn="1"/>
        </p:nvSpPr>
        <p:spPr>
          <a:xfrm>
            <a:off x="311944" y="4800785"/>
            <a:ext cx="2559843" cy="92333"/>
          </a:xfrm>
          <a:prstGeom prst="rect">
            <a:avLst/>
          </a:prstGeom>
          <a:noFill/>
        </p:spPr>
        <p:txBody>
          <a:bodyPr wrap="square" lIns="0" tIns="0" rIns="0" bIns="0" rtlCol="0">
            <a:spAutoFit/>
          </a:bodyPr>
          <a:lstStyle/>
          <a:p>
            <a:r>
              <a:rPr lang="en-US" sz="600" dirty="0" smtClean="0">
                <a:solidFill>
                  <a:schemeClr val="tx1"/>
                </a:solidFill>
              </a:rPr>
              <a:t>PwC’s Digital</a:t>
            </a:r>
            <a:r>
              <a:rPr lang="en-US" sz="600" baseline="0" dirty="0" smtClean="0">
                <a:solidFill>
                  <a:schemeClr val="tx1"/>
                </a:solidFill>
              </a:rPr>
              <a:t> Services</a:t>
            </a:r>
            <a:endParaRPr lang="en-US" sz="600" dirty="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6B2653-D1AD-46BA-BB88-3123B5BA212E}" type="slidenum">
              <a:rPr lang="en-US" smtClean="0"/>
              <a:pPr/>
              <a:t>‹#›</a:t>
            </a:fld>
            <a:endParaRPr lang="en-US"/>
          </a:p>
        </p:txBody>
      </p:sp>
      <p:sp>
        <p:nvSpPr>
          <p:cNvPr id="13" name="Text Placeholder 2"/>
          <p:cNvSpPr>
            <a:spLocks noGrp="1"/>
          </p:cNvSpPr>
          <p:nvPr>
            <p:ph type="body" idx="13"/>
          </p:nvPr>
        </p:nvSpPr>
        <p:spPr>
          <a:xfrm>
            <a:off x="1109468" y="912020"/>
            <a:ext cx="2445006" cy="677108"/>
          </a:xfrm>
        </p:spPr>
        <p:txBody>
          <a:bodyPr anchor="t" anchorCtr="0"/>
          <a:lstStyle>
            <a:lvl1pPr marL="0" indent="0" algn="ctr">
              <a:lnSpc>
                <a:spcPct val="110000"/>
              </a:lnSpc>
              <a:spcBef>
                <a:spcPts val="600"/>
              </a:spcBef>
              <a:buNone/>
              <a:defRPr sz="2000" cap="none" baseline="0">
                <a:solidFill>
                  <a:schemeClr val="bg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Text Placeholder 2"/>
          <p:cNvSpPr>
            <a:spLocks noGrp="1"/>
          </p:cNvSpPr>
          <p:nvPr>
            <p:ph type="body" idx="14"/>
          </p:nvPr>
        </p:nvSpPr>
        <p:spPr>
          <a:xfrm>
            <a:off x="5649247" y="3435212"/>
            <a:ext cx="2445006" cy="169277"/>
          </a:xfrm>
        </p:spPr>
        <p:txBody>
          <a:bodyPr anchor="t" anchorCtr="0"/>
          <a:lstStyle>
            <a:lvl1pPr marL="117475" indent="-117475" algn="ctr">
              <a:lnSpc>
                <a:spcPct val="110000"/>
              </a:lnSpc>
              <a:spcBef>
                <a:spcPts val="600"/>
              </a:spcBef>
              <a:buFont typeface="Wingdings" panose="05000000000000000000" pitchFamily="2" charset="2"/>
              <a:buChar char="§"/>
              <a:defRPr sz="1000" cap="none"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8" name="Text Placeholder 2"/>
          <p:cNvSpPr>
            <a:spLocks noGrp="1"/>
          </p:cNvSpPr>
          <p:nvPr>
            <p:ph type="body" idx="15"/>
          </p:nvPr>
        </p:nvSpPr>
        <p:spPr>
          <a:xfrm>
            <a:off x="5649247" y="912020"/>
            <a:ext cx="2445006" cy="677108"/>
          </a:xfrm>
        </p:spPr>
        <p:txBody>
          <a:bodyPr anchor="t" anchorCtr="0"/>
          <a:lstStyle>
            <a:lvl1pPr marL="0" indent="0" algn="ctr">
              <a:lnSpc>
                <a:spcPct val="110000"/>
              </a:lnSpc>
              <a:spcBef>
                <a:spcPts val="600"/>
              </a:spcBef>
              <a:buNone/>
              <a:defRPr sz="2000" cap="none"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1" name="Text Placeholder 2"/>
          <p:cNvSpPr>
            <a:spLocks noGrp="1"/>
          </p:cNvSpPr>
          <p:nvPr>
            <p:ph type="body" idx="16" hasCustomPrompt="1"/>
          </p:nvPr>
        </p:nvSpPr>
        <p:spPr>
          <a:xfrm>
            <a:off x="5122015" y="1985304"/>
            <a:ext cx="3499471" cy="984885"/>
          </a:xfrm>
        </p:spPr>
        <p:txBody>
          <a:bodyPr anchor="t" anchorCtr="0"/>
          <a:lstStyle>
            <a:lvl1pPr marL="0" indent="0" algn="ctr" defTabSz="914400" rtl="0" eaLnBrk="1" latinLnBrk="0" hangingPunct="1">
              <a:lnSpc>
                <a:spcPct val="100000"/>
              </a:lnSpc>
              <a:spcBef>
                <a:spcPct val="0"/>
              </a:spcBef>
              <a:buNone/>
              <a:defRPr lang="en-US" sz="3200" b="0" kern="1200" cap="none" dirty="0" smtClean="0">
                <a:solidFill>
                  <a:schemeClr val="tx1"/>
                </a:solidFill>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title</a:t>
            </a:r>
          </a:p>
        </p:txBody>
      </p:sp>
      <p:cxnSp>
        <p:nvCxnSpPr>
          <p:cNvPr id="22" name="Straight Connector 21"/>
          <p:cNvCxnSpPr/>
          <p:nvPr userDrawn="1"/>
        </p:nvCxnSpPr>
        <p:spPr bwMode="white">
          <a:xfrm rot="16200000">
            <a:off x="2300631" y="1500597"/>
            <a:ext cx="0" cy="56911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rot="16200000">
            <a:off x="6882906" y="1500598"/>
            <a:ext cx="0" cy="56911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rot="16200000">
            <a:off x="2300631" y="2877334"/>
            <a:ext cx="0" cy="56911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rot="16200000">
            <a:off x="6882906" y="2877335"/>
            <a:ext cx="0" cy="56911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7" name="Freeform 5"/>
          <p:cNvSpPr>
            <a:spLocks/>
          </p:cNvSpPr>
          <p:nvPr userDrawn="1"/>
        </p:nvSpPr>
        <p:spPr bwMode="auto">
          <a:xfrm rot="16200000">
            <a:off x="2063444" y="2522103"/>
            <a:ext cx="5138755" cy="101601"/>
          </a:xfrm>
          <a:custGeom>
            <a:avLst/>
            <a:gdLst>
              <a:gd name="T0" fmla="*/ 5760 w 5760"/>
              <a:gd name="T1" fmla="*/ 0 h 61"/>
              <a:gd name="T2" fmla="*/ 996 w 5760"/>
              <a:gd name="T3" fmla="*/ 0 h 61"/>
              <a:gd name="T4" fmla="*/ 945 w 5760"/>
              <a:gd name="T5" fmla="*/ 61 h 61"/>
              <a:gd name="T6" fmla="*/ 888 w 5760"/>
              <a:gd name="T7" fmla="*/ 0 h 61"/>
              <a:gd name="T8" fmla="*/ 0 w 5760"/>
              <a:gd name="T9" fmla="*/ 0 h 61"/>
              <a:gd name="connsiteX0" fmla="*/ 8208 w 8208"/>
              <a:gd name="connsiteY0" fmla="*/ 0 h 10246"/>
              <a:gd name="connsiteX1" fmla="*/ 1729 w 8208"/>
              <a:gd name="connsiteY1" fmla="*/ 246 h 10246"/>
              <a:gd name="connsiteX2" fmla="*/ 1641 w 8208"/>
              <a:gd name="connsiteY2" fmla="*/ 10246 h 10246"/>
              <a:gd name="connsiteX3" fmla="*/ 1542 w 8208"/>
              <a:gd name="connsiteY3" fmla="*/ 246 h 10246"/>
              <a:gd name="connsiteX4" fmla="*/ 0 w 8208"/>
              <a:gd name="connsiteY4" fmla="*/ 246 h 10246"/>
              <a:gd name="connsiteX0" fmla="*/ 8265 w 8265"/>
              <a:gd name="connsiteY0" fmla="*/ 0 h 10000"/>
              <a:gd name="connsiteX1" fmla="*/ 2106 w 8265"/>
              <a:gd name="connsiteY1" fmla="*/ 240 h 10000"/>
              <a:gd name="connsiteX2" fmla="*/ 1999 w 8265"/>
              <a:gd name="connsiteY2" fmla="*/ 10000 h 10000"/>
              <a:gd name="connsiteX3" fmla="*/ 1879 w 8265"/>
              <a:gd name="connsiteY3" fmla="*/ 240 h 10000"/>
              <a:gd name="connsiteX4" fmla="*/ 0 w 8265"/>
              <a:gd name="connsiteY4" fmla="*/ 240 h 10000"/>
              <a:gd name="connsiteX0" fmla="*/ 7374 w 7374"/>
              <a:gd name="connsiteY0" fmla="*/ 0 h 10000"/>
              <a:gd name="connsiteX1" fmla="*/ 2548 w 7374"/>
              <a:gd name="connsiteY1" fmla="*/ 240 h 10000"/>
              <a:gd name="connsiteX2" fmla="*/ 2419 w 7374"/>
              <a:gd name="connsiteY2" fmla="*/ 10000 h 10000"/>
              <a:gd name="connsiteX3" fmla="*/ 2273 w 7374"/>
              <a:gd name="connsiteY3" fmla="*/ 240 h 10000"/>
              <a:gd name="connsiteX4" fmla="*/ 0 w 7374"/>
              <a:gd name="connsiteY4" fmla="*/ 240 h 10000"/>
              <a:gd name="connsiteX0" fmla="*/ 8928 w 8928"/>
              <a:gd name="connsiteY0" fmla="*/ 0 h 10240"/>
              <a:gd name="connsiteX1" fmla="*/ 3455 w 8928"/>
              <a:gd name="connsiteY1" fmla="*/ 480 h 10240"/>
              <a:gd name="connsiteX2" fmla="*/ 3280 w 8928"/>
              <a:gd name="connsiteY2" fmla="*/ 10240 h 10240"/>
              <a:gd name="connsiteX3" fmla="*/ 3082 w 8928"/>
              <a:gd name="connsiteY3" fmla="*/ 480 h 10240"/>
              <a:gd name="connsiteX4" fmla="*/ 0 w 8928"/>
              <a:gd name="connsiteY4" fmla="*/ 480 h 10240"/>
              <a:gd name="connsiteX0" fmla="*/ 11411 w 11411"/>
              <a:gd name="connsiteY0" fmla="*/ 0 h 10000"/>
              <a:gd name="connsiteX1" fmla="*/ 5281 w 11411"/>
              <a:gd name="connsiteY1" fmla="*/ 469 h 10000"/>
              <a:gd name="connsiteX2" fmla="*/ 5085 w 11411"/>
              <a:gd name="connsiteY2" fmla="*/ 10000 h 10000"/>
              <a:gd name="connsiteX3" fmla="*/ 4863 w 11411"/>
              <a:gd name="connsiteY3" fmla="*/ 469 h 10000"/>
              <a:gd name="connsiteX4" fmla="*/ 0 w 11411"/>
              <a:gd name="connsiteY4" fmla="*/ 469 h 10000"/>
              <a:gd name="connsiteX0" fmla="*/ 12583 w 12583"/>
              <a:gd name="connsiteY0" fmla="*/ 0 h 10000"/>
              <a:gd name="connsiteX1" fmla="*/ 6453 w 12583"/>
              <a:gd name="connsiteY1" fmla="*/ 469 h 10000"/>
              <a:gd name="connsiteX2" fmla="*/ 6257 w 12583"/>
              <a:gd name="connsiteY2" fmla="*/ 10000 h 10000"/>
              <a:gd name="connsiteX3" fmla="*/ 6035 w 12583"/>
              <a:gd name="connsiteY3" fmla="*/ 469 h 10000"/>
              <a:gd name="connsiteX4" fmla="*/ 0 w 12583"/>
              <a:gd name="connsiteY4" fmla="*/ 46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 h="10000">
                <a:moveTo>
                  <a:pt x="12583" y="0"/>
                </a:moveTo>
                <a:lnTo>
                  <a:pt x="6453" y="469"/>
                </a:lnTo>
                <a:cubicBezTo>
                  <a:pt x="6389" y="3646"/>
                  <a:pt x="6323" y="6823"/>
                  <a:pt x="6257" y="10000"/>
                </a:cubicBezTo>
                <a:cubicBezTo>
                  <a:pt x="6183" y="6823"/>
                  <a:pt x="6110" y="3646"/>
                  <a:pt x="6035" y="469"/>
                </a:cubicBezTo>
                <a:lnTo>
                  <a:pt x="0" y="469"/>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920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63" y="530352"/>
            <a:ext cx="8526462" cy="307777"/>
          </a:xfrm>
          <a:prstGeom prst="rect">
            <a:avLst/>
          </a:prstGeom>
        </p:spPr>
        <p:txBody>
          <a:bodyPr vert="horz" wrap="square" lIns="0" tIns="0" rIns="0" bIns="0" rtlCol="0" anchor="b"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09563" y="1255152"/>
            <a:ext cx="8526462" cy="84330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24070" y="5276020"/>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1C0214-F003-4487-B552-E5EB031E4744}" type="datetime1">
              <a:rPr lang="en-US" smtClean="0"/>
              <a:t>21/04/2019</a:t>
            </a:fld>
            <a:endParaRPr lang="en-US"/>
          </a:p>
        </p:txBody>
      </p:sp>
      <p:sp>
        <p:nvSpPr>
          <p:cNvPr id="5" name="Footer Placeholder 4"/>
          <p:cNvSpPr>
            <a:spLocks noGrp="1"/>
          </p:cNvSpPr>
          <p:nvPr>
            <p:ph type="ftr" sz="quarter" idx="3"/>
          </p:nvPr>
        </p:nvSpPr>
        <p:spPr>
          <a:xfrm>
            <a:off x="311944" y="4901878"/>
            <a:ext cx="2895600" cy="92333"/>
          </a:xfrm>
          <a:prstGeom prst="rect">
            <a:avLst/>
          </a:prstGeom>
        </p:spPr>
        <p:txBody>
          <a:bodyPr vert="horz" lIns="0" tIns="0" rIns="0" bIns="0" rtlCol="0" anchor="ctr">
            <a:spAutoFit/>
          </a:bodyPr>
          <a:lstStyle>
            <a:lvl1pPr algn="l">
              <a:defRPr sz="600">
                <a:solidFill>
                  <a:schemeClr val="bg2"/>
                </a:solidFill>
              </a:defRPr>
            </a:lvl1pPr>
          </a:lstStyle>
          <a:p>
            <a:r>
              <a:rPr lang="en-US" dirty="0" smtClean="0"/>
              <a:t>Confidential information for the sole benefit and use of PwC’s client.</a:t>
            </a:r>
            <a:endParaRPr lang="en-US" dirty="0"/>
          </a:p>
        </p:txBody>
      </p:sp>
      <p:sp>
        <p:nvSpPr>
          <p:cNvPr id="6" name="Slide Number Placeholder 5"/>
          <p:cNvSpPr>
            <a:spLocks noGrp="1"/>
          </p:cNvSpPr>
          <p:nvPr>
            <p:ph type="sldNum" sz="quarter" idx="4"/>
          </p:nvPr>
        </p:nvSpPr>
        <p:spPr>
          <a:xfrm>
            <a:off x="6700838" y="4770007"/>
            <a:ext cx="2133600" cy="123111"/>
          </a:xfrm>
          <a:prstGeom prst="rect">
            <a:avLst/>
          </a:prstGeom>
        </p:spPr>
        <p:txBody>
          <a:bodyPr vert="horz" lIns="0" tIns="0" rIns="0" bIns="0" rtlCol="0" anchor="ctr">
            <a:spAutoFit/>
          </a:bodyPr>
          <a:lstStyle>
            <a:lvl1pPr algn="r">
              <a:defRPr sz="800">
                <a:solidFill>
                  <a:schemeClr val="tx1"/>
                </a:solidFill>
              </a:defRPr>
            </a:lvl1pPr>
          </a:lstStyle>
          <a:p>
            <a:fld id="{F06B2653-D1AD-46BA-BB88-3123B5BA212E}" type="slidenum">
              <a:rPr lang="en-US" smtClean="0"/>
              <a:pPr/>
              <a:t>‹#›</a:t>
            </a:fld>
            <a:endParaRPr lang="en-US"/>
          </a:p>
        </p:txBody>
      </p:sp>
      <p:sp>
        <p:nvSpPr>
          <p:cNvPr id="12" name="TextBox 11"/>
          <p:cNvSpPr txBox="1"/>
          <p:nvPr/>
        </p:nvSpPr>
        <p:spPr>
          <a:xfrm>
            <a:off x="311944" y="4800785"/>
            <a:ext cx="2559843" cy="92333"/>
          </a:xfrm>
          <a:prstGeom prst="rect">
            <a:avLst/>
          </a:prstGeom>
          <a:noFill/>
        </p:spPr>
        <p:txBody>
          <a:bodyPr wrap="square" lIns="0" tIns="0" rIns="0" bIns="0" rtlCol="0">
            <a:spAutoFit/>
          </a:bodyPr>
          <a:lstStyle/>
          <a:p>
            <a:r>
              <a:rPr lang="en-US" sz="600" dirty="0" smtClean="0"/>
              <a:t>PwC’s Digital</a:t>
            </a:r>
            <a:r>
              <a:rPr lang="en-US" sz="600" baseline="0" dirty="0" smtClean="0"/>
              <a:t> Services</a:t>
            </a:r>
            <a:endParaRPr lang="en-US" sz="600" dirty="0"/>
          </a:p>
        </p:txBody>
      </p:sp>
      <p:sp>
        <p:nvSpPr>
          <p:cNvPr id="10" name="Freeform 5"/>
          <p:cNvSpPr>
            <a:spLocks/>
          </p:cNvSpPr>
          <p:nvPr/>
        </p:nvSpPr>
        <p:spPr bwMode="auto">
          <a:xfrm>
            <a:off x="-3347" y="1004580"/>
            <a:ext cx="9141568" cy="98425"/>
          </a:xfrm>
          <a:custGeom>
            <a:avLst/>
            <a:gdLst>
              <a:gd name="T0" fmla="*/ 5760 w 5760"/>
              <a:gd name="T1" fmla="*/ 0 h 62"/>
              <a:gd name="T2" fmla="*/ 996 w 5760"/>
              <a:gd name="T3" fmla="*/ 0 h 62"/>
              <a:gd name="T4" fmla="*/ 945 w 5760"/>
              <a:gd name="T5" fmla="*/ 62 h 62"/>
              <a:gd name="T6" fmla="*/ 888 w 5760"/>
              <a:gd name="T7" fmla="*/ 0 h 62"/>
              <a:gd name="T8" fmla="*/ 0 w 5760"/>
              <a:gd name="T9" fmla="*/ 0 h 62"/>
              <a:gd name="connsiteX0" fmla="*/ 9544 w 9544"/>
              <a:gd name="connsiteY0" fmla="*/ 0 h 10000"/>
              <a:gd name="connsiteX1" fmla="*/ 1273 w 9544"/>
              <a:gd name="connsiteY1" fmla="*/ 0 h 10000"/>
              <a:gd name="connsiteX2" fmla="*/ 1185 w 9544"/>
              <a:gd name="connsiteY2" fmla="*/ 10000 h 10000"/>
              <a:gd name="connsiteX3" fmla="*/ 1086 w 9544"/>
              <a:gd name="connsiteY3" fmla="*/ 0 h 10000"/>
              <a:gd name="connsiteX4" fmla="*/ 0 w 9544"/>
              <a:gd name="connsiteY4" fmla="*/ 0 h 10000"/>
              <a:gd name="connsiteX0" fmla="*/ 10196 w 10196"/>
              <a:gd name="connsiteY0" fmla="*/ 0 h 10000"/>
              <a:gd name="connsiteX1" fmla="*/ 1334 w 10196"/>
              <a:gd name="connsiteY1" fmla="*/ 0 h 10000"/>
              <a:gd name="connsiteX2" fmla="*/ 1242 w 10196"/>
              <a:gd name="connsiteY2" fmla="*/ 10000 h 10000"/>
              <a:gd name="connsiteX3" fmla="*/ 1138 w 10196"/>
              <a:gd name="connsiteY3" fmla="*/ 0 h 10000"/>
              <a:gd name="connsiteX4" fmla="*/ 0 w 10196"/>
              <a:gd name="connsiteY4" fmla="*/ 0 h 10000"/>
              <a:gd name="connsiteX0" fmla="*/ 10341 w 10341"/>
              <a:gd name="connsiteY0" fmla="*/ 0 h 10000"/>
              <a:gd name="connsiteX1" fmla="*/ 1334 w 10341"/>
              <a:gd name="connsiteY1" fmla="*/ 0 h 10000"/>
              <a:gd name="connsiteX2" fmla="*/ 1242 w 10341"/>
              <a:gd name="connsiteY2" fmla="*/ 10000 h 10000"/>
              <a:gd name="connsiteX3" fmla="*/ 1138 w 10341"/>
              <a:gd name="connsiteY3" fmla="*/ 0 h 10000"/>
              <a:gd name="connsiteX4" fmla="*/ 0 w 10341"/>
              <a:gd name="connsiteY4" fmla="*/ 0 h 10000"/>
              <a:gd name="connsiteX0" fmla="*/ 10475 w 10475"/>
              <a:gd name="connsiteY0" fmla="*/ 0 h 10000"/>
              <a:gd name="connsiteX1" fmla="*/ 1334 w 10475"/>
              <a:gd name="connsiteY1" fmla="*/ 0 h 10000"/>
              <a:gd name="connsiteX2" fmla="*/ 1242 w 10475"/>
              <a:gd name="connsiteY2" fmla="*/ 10000 h 10000"/>
              <a:gd name="connsiteX3" fmla="*/ 1138 w 10475"/>
              <a:gd name="connsiteY3" fmla="*/ 0 h 10000"/>
              <a:gd name="connsiteX4" fmla="*/ 0 w 104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5" h="10000">
                <a:moveTo>
                  <a:pt x="10475" y="0"/>
                </a:moveTo>
                <a:lnTo>
                  <a:pt x="1334" y="0"/>
                </a:lnTo>
                <a:cubicBezTo>
                  <a:pt x="1303" y="3333"/>
                  <a:pt x="1272" y="6667"/>
                  <a:pt x="1242" y="10000"/>
                </a:cubicBezTo>
                <a:cubicBezTo>
                  <a:pt x="1207" y="6667"/>
                  <a:pt x="1172" y="3333"/>
                  <a:pt x="1138" y="0"/>
                </a:cubicBezTo>
                <a:lnTo>
                  <a:pt x="0" y="0"/>
                </a:lnTo>
              </a:path>
            </a:pathLst>
          </a:custGeom>
          <a:noFill/>
          <a:ln w="7938" cap="rnd">
            <a:solidFill>
              <a:srgbClr val="E1301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962755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9" r:id="rId5"/>
    <p:sldLayoutId id="2147483661" r:id="rId6"/>
    <p:sldLayoutId id="2147483662" r:id="rId7"/>
    <p:sldLayoutId id="2147483664" r:id="rId8"/>
    <p:sldLayoutId id="2147483665" r:id="rId9"/>
    <p:sldLayoutId id="2147483666" r:id="rId10"/>
    <p:sldLayoutId id="2147483680" r:id="rId11"/>
    <p:sldLayoutId id="2147483667" r:id="rId12"/>
    <p:sldLayoutId id="2147483668" r:id="rId13"/>
    <p:sldLayoutId id="2147483669" r:id="rId14"/>
    <p:sldLayoutId id="2147483684" r:id="rId15"/>
    <p:sldLayoutId id="2147483663" r:id="rId16"/>
    <p:sldLayoutId id="2147483650" r:id="rId17"/>
    <p:sldLayoutId id="2147483671" r:id="rId18"/>
    <p:sldLayoutId id="2147483658" r:id="rId19"/>
    <p:sldLayoutId id="2147483677" r:id="rId20"/>
    <p:sldLayoutId id="2147483678" r:id="rId21"/>
    <p:sldLayoutId id="2147483652" r:id="rId22"/>
    <p:sldLayoutId id="2147483673" r:id="rId23"/>
    <p:sldLayoutId id="2147483674" r:id="rId24"/>
    <p:sldLayoutId id="2147483670" r:id="rId25"/>
    <p:sldLayoutId id="2147483676" r:id="rId26"/>
    <p:sldLayoutId id="2147483681" r:id="rId27"/>
    <p:sldLayoutId id="2147483682" r:id="rId28"/>
    <p:sldLayoutId id="2147483675" r:id="rId29"/>
    <p:sldLayoutId id="2147483653" r:id="rId30"/>
    <p:sldLayoutId id="2147483672" r:id="rId31"/>
    <p:sldLayoutId id="2147483654" r:id="rId32"/>
    <p:sldLayoutId id="2147483683" r:id="rId33"/>
    <p:sldLayoutId id="2147483679" r:id="rId34"/>
    <p:sldLayoutId id="2147483655" r:id="rId35"/>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bg2"/>
          </a:solidFill>
          <a:latin typeface="+mj-lt"/>
          <a:ea typeface="+mn-ea"/>
          <a:cs typeface="+mn-cs"/>
        </a:defRPr>
      </a:lvl1pPr>
      <a:lvl2pPr marL="173038" indent="-173038" algn="l" defTabSz="914400" rtl="0" eaLnBrk="1" latinLnBrk="0" hangingPunct="1">
        <a:spcBef>
          <a:spcPct val="20000"/>
        </a:spcBef>
        <a:buFont typeface="Wingdings" panose="05000000000000000000" pitchFamily="2" charset="2"/>
        <a:buChar char="§"/>
        <a:defRPr sz="1000" kern="1200">
          <a:solidFill>
            <a:schemeClr val="bg2"/>
          </a:solidFill>
          <a:latin typeface="+mn-lt"/>
          <a:ea typeface="+mn-ea"/>
          <a:cs typeface="+mn-cs"/>
        </a:defRPr>
      </a:lvl2pPr>
      <a:lvl3pPr marL="339725" indent="-166688" algn="l" defTabSz="914400" rtl="0" eaLnBrk="1" latinLnBrk="0" hangingPunct="1">
        <a:spcBef>
          <a:spcPct val="20000"/>
        </a:spcBef>
        <a:buFont typeface="Arial" panose="020B0604020202020204" pitchFamily="34" charset="0"/>
        <a:buChar char="–"/>
        <a:defRPr sz="900" kern="1200">
          <a:solidFill>
            <a:schemeClr val="bg2"/>
          </a:solidFill>
          <a:latin typeface="+mn-lt"/>
          <a:ea typeface="+mn-ea"/>
          <a:cs typeface="+mn-cs"/>
        </a:defRPr>
      </a:lvl3pPr>
      <a:lvl4pPr marL="514350" indent="-174625" algn="l" defTabSz="914400" rtl="0" eaLnBrk="1" latinLnBrk="0" hangingPunct="1">
        <a:spcBef>
          <a:spcPct val="20000"/>
        </a:spcBef>
        <a:buFont typeface="Arial" panose="020B0604020202020204" pitchFamily="34" charset="0"/>
        <a:buChar char="•"/>
        <a:defRPr sz="800" kern="1200">
          <a:solidFill>
            <a:schemeClr val="bg2"/>
          </a:solidFill>
          <a:latin typeface="+mn-lt"/>
          <a:ea typeface="+mn-ea"/>
          <a:cs typeface="+mn-cs"/>
        </a:defRPr>
      </a:lvl4pPr>
      <a:lvl5pPr marL="687388" indent="-173038" algn="l" defTabSz="914400" rtl="0" eaLnBrk="1" latinLnBrk="0" hangingPunct="1">
        <a:spcBef>
          <a:spcPct val="20000"/>
        </a:spcBef>
        <a:buFont typeface="Arial" panose="020B0604020202020204" pitchFamily="34" charset="0"/>
        <a:buChar char="–"/>
        <a:defRPr sz="700" kern="120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8215" y="1129219"/>
            <a:ext cx="4257242" cy="886397"/>
          </a:xfrm>
        </p:spPr>
        <p:txBody>
          <a:bodyPr/>
          <a:lstStyle/>
          <a:p>
            <a:r>
              <a:rPr lang="en-US" dirty="0" smtClean="0"/>
              <a:t>TGBL Use Case Workflow</a:t>
            </a:r>
            <a:endParaRPr lang="en-US" dirty="0"/>
          </a:p>
        </p:txBody>
      </p:sp>
      <p:sp>
        <p:nvSpPr>
          <p:cNvPr id="21" name="Footer Placeholder 20"/>
          <p:cNvSpPr>
            <a:spLocks noGrp="1"/>
          </p:cNvSpPr>
          <p:nvPr>
            <p:ph type="ftr" sz="quarter" idx="11"/>
          </p:nvPr>
        </p:nvSpPr>
        <p:spPr/>
        <p:txBody>
          <a:bodyPr/>
          <a:lstStyle/>
          <a:p>
            <a:r>
              <a:rPr lang="en-US" smtClean="0"/>
              <a:t>Confidential information for the sole benefit and use of PwC’s client.</a:t>
            </a:r>
            <a:endParaRPr lang="en-US" dirty="0"/>
          </a:p>
        </p:txBody>
      </p:sp>
      <p:sp>
        <p:nvSpPr>
          <p:cNvPr id="16" name="Text Placeholder 15"/>
          <p:cNvSpPr>
            <a:spLocks noGrp="1"/>
          </p:cNvSpPr>
          <p:nvPr>
            <p:ph type="body" sz="quarter" idx="13"/>
          </p:nvPr>
        </p:nvSpPr>
        <p:spPr/>
        <p:txBody>
          <a:bodyPr/>
          <a:lstStyle/>
          <a:p>
            <a:r>
              <a:rPr lang="en-US" dirty="0" smtClean="0"/>
              <a:t>27.11.2018</a:t>
            </a:r>
            <a:endParaRPr lang="en-US" dirty="0"/>
          </a:p>
        </p:txBody>
      </p:sp>
      <p:sp>
        <p:nvSpPr>
          <p:cNvPr id="12" name="Text Placeholder 11"/>
          <p:cNvSpPr>
            <a:spLocks noGrp="1"/>
          </p:cNvSpPr>
          <p:nvPr>
            <p:ph type="body" sz="quarter" idx="14"/>
          </p:nvPr>
        </p:nvSpPr>
        <p:spPr/>
        <p:txBody>
          <a:bodyPr/>
          <a:lstStyle/>
          <a:p>
            <a:r>
              <a:rPr lang="en-US" dirty="0" smtClean="0"/>
              <a:t>www.pwc.com/digital</a:t>
            </a:r>
          </a:p>
          <a:p>
            <a:pPr lvl="1"/>
            <a:r>
              <a:rPr lang="en-US" dirty="0" smtClean="0"/>
              <a:t>Strictly private and confidential</a:t>
            </a:r>
            <a:endParaRPr lang="en-US" dirty="0"/>
          </a:p>
        </p:txBody>
      </p:sp>
      <p:sp>
        <p:nvSpPr>
          <p:cNvPr id="8" name="Slide Number Placeholder 7"/>
          <p:cNvSpPr>
            <a:spLocks noGrp="1"/>
          </p:cNvSpPr>
          <p:nvPr>
            <p:ph type="sldNum" sz="quarter" idx="12"/>
          </p:nvPr>
        </p:nvSpPr>
        <p:spPr/>
        <p:txBody>
          <a:bodyPr/>
          <a:lstStyle/>
          <a:p>
            <a:fld id="{F06B2653-D1AD-46BA-BB88-3123B5BA212E}" type="slidenum">
              <a:rPr lang="en-US" smtClean="0"/>
              <a:t>1</a:t>
            </a:fld>
            <a:endParaRPr lang="en-US" dirty="0"/>
          </a:p>
        </p:txBody>
      </p:sp>
    </p:spTree>
    <p:extLst>
      <p:ext uri="{BB962C8B-B14F-4D97-AF65-F5344CB8AC3E}">
        <p14:creationId xmlns:p14="http://schemas.microsoft.com/office/powerpoint/2010/main" val="206749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 Tree</a:t>
            </a:r>
            <a:endParaRPr lang="en-GB" dirty="0"/>
          </a:p>
        </p:txBody>
      </p:sp>
      <p:sp>
        <p:nvSpPr>
          <p:cNvPr id="4" name="Footer Placeholder 3"/>
          <p:cNvSpPr>
            <a:spLocks noGrp="1"/>
          </p:cNvSpPr>
          <p:nvPr>
            <p:ph type="ftr" sz="quarter" idx="11"/>
          </p:nvPr>
        </p:nvSpPr>
        <p:spPr/>
        <p:txBody>
          <a:bodyPr/>
          <a:lstStyle/>
          <a:p>
            <a:r>
              <a:rPr lang="en-US" smtClean="0"/>
              <a:t>Confidential information for the sole benefit and use of PwC’s client.</a:t>
            </a:r>
            <a:endParaRPr lang="en-US"/>
          </a:p>
        </p:txBody>
      </p:sp>
      <p:sp>
        <p:nvSpPr>
          <p:cNvPr id="5" name="Slide Number Placeholder 4"/>
          <p:cNvSpPr>
            <a:spLocks noGrp="1"/>
          </p:cNvSpPr>
          <p:nvPr>
            <p:ph type="sldNum" sz="quarter" idx="12"/>
          </p:nvPr>
        </p:nvSpPr>
        <p:spPr/>
        <p:txBody>
          <a:bodyPr/>
          <a:lstStyle/>
          <a:p>
            <a:fld id="{F06B2653-D1AD-46BA-BB88-3123B5BA212E}" type="slidenum">
              <a:rPr lang="en-US" smtClean="0"/>
              <a:t>2</a:t>
            </a:fld>
            <a:endParaRPr lang="en-US"/>
          </a:p>
        </p:txBody>
      </p:sp>
      <p:grpSp>
        <p:nvGrpSpPr>
          <p:cNvPr id="70" name="Group 69"/>
          <p:cNvGrpSpPr/>
          <p:nvPr/>
        </p:nvGrpSpPr>
        <p:grpSpPr>
          <a:xfrm>
            <a:off x="185316" y="1261152"/>
            <a:ext cx="8730619" cy="3448312"/>
            <a:chOff x="185316" y="1261152"/>
            <a:chExt cx="8730619" cy="3448312"/>
          </a:xfrm>
        </p:grpSpPr>
        <p:sp>
          <p:nvSpPr>
            <p:cNvPr id="68" name="Rectangle 67"/>
            <p:cNvSpPr/>
            <p:nvPr/>
          </p:nvSpPr>
          <p:spPr>
            <a:xfrm>
              <a:off x="4062886" y="1261152"/>
              <a:ext cx="1959545" cy="278533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6" name="Rectangle 5"/>
            <p:cNvSpPr/>
            <p:nvPr/>
          </p:nvSpPr>
          <p:spPr>
            <a:xfrm>
              <a:off x="185316" y="1407934"/>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Application Architecture</a:t>
              </a:r>
              <a:endParaRPr lang="en-GB" sz="1400" dirty="0" smtClean="0">
                <a:solidFill>
                  <a:schemeClr val="tx1"/>
                </a:solidFill>
                <a:latin typeface="+mj-lt"/>
              </a:endParaRPr>
            </a:p>
          </p:txBody>
        </p:sp>
        <p:sp>
          <p:nvSpPr>
            <p:cNvPr id="7" name="Rectangle 6"/>
            <p:cNvSpPr/>
            <p:nvPr/>
          </p:nvSpPr>
          <p:spPr>
            <a:xfrm>
              <a:off x="185316" y="2132830"/>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mj-lt"/>
                </a:rPr>
                <a:t>Data Classification</a:t>
              </a:r>
            </a:p>
          </p:txBody>
        </p:sp>
        <p:sp>
          <p:nvSpPr>
            <p:cNvPr id="8" name="Rectangle 7"/>
            <p:cNvSpPr/>
            <p:nvPr/>
          </p:nvSpPr>
          <p:spPr>
            <a:xfrm>
              <a:off x="185316" y="2857726"/>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mj-lt"/>
                </a:rPr>
                <a:t>Data Privacy</a:t>
              </a:r>
            </a:p>
          </p:txBody>
        </p:sp>
        <p:grpSp>
          <p:nvGrpSpPr>
            <p:cNvPr id="11" name="Group 10"/>
            <p:cNvGrpSpPr/>
            <p:nvPr/>
          </p:nvGrpSpPr>
          <p:grpSpPr>
            <a:xfrm>
              <a:off x="2562633" y="1976466"/>
              <a:ext cx="767718" cy="791698"/>
              <a:chOff x="3374815" y="2168732"/>
              <a:chExt cx="767718" cy="791698"/>
            </a:xfrm>
          </p:grpSpPr>
          <p:sp>
            <p:nvSpPr>
              <p:cNvPr id="9" name="Rectangle 8"/>
              <p:cNvSpPr/>
              <p:nvPr/>
            </p:nvSpPr>
            <p:spPr>
              <a:xfrm rot="2645106">
                <a:off x="3374815" y="2168732"/>
                <a:ext cx="767718" cy="79169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10" name="TextBox 9"/>
              <p:cNvSpPr txBox="1"/>
              <p:nvPr/>
            </p:nvSpPr>
            <p:spPr>
              <a:xfrm>
                <a:off x="3478949" y="2456859"/>
                <a:ext cx="559449" cy="215444"/>
              </a:xfrm>
              <a:prstGeom prst="rect">
                <a:avLst/>
              </a:prstGeom>
              <a:noFill/>
            </p:spPr>
            <p:txBody>
              <a:bodyPr wrap="none" lIns="0" tIns="0" rIns="0" bIns="0" rtlCol="0">
                <a:spAutoFit/>
              </a:bodyPr>
              <a:lstStyle/>
              <a:p>
                <a:r>
                  <a:rPr lang="en-GB" sz="1400" b="1" dirty="0" smtClean="0">
                    <a:solidFill>
                      <a:schemeClr val="bg1"/>
                    </a:solidFill>
                    <a:latin typeface="+mj-lt"/>
                  </a:rPr>
                  <a:t>Gate 1</a:t>
                </a:r>
                <a:endParaRPr lang="en-GB" sz="1400" b="1" dirty="0" smtClean="0">
                  <a:solidFill>
                    <a:schemeClr val="bg1"/>
                  </a:solidFill>
                  <a:latin typeface="+mj-lt"/>
                </a:endParaRPr>
              </a:p>
            </p:txBody>
          </p:sp>
        </p:grpSp>
        <p:cxnSp>
          <p:nvCxnSpPr>
            <p:cNvPr id="13" name="Straight Connector 12"/>
            <p:cNvCxnSpPr>
              <a:stCxn id="6" idx="3"/>
            </p:cNvCxnSpPr>
            <p:nvPr/>
          </p:nvCxnSpPr>
          <p:spPr>
            <a:xfrm flipV="1">
              <a:off x="1927030" y="1647419"/>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932105" y="2372315"/>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932105" y="3086324"/>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71591" y="1647420"/>
              <a:ext cx="0" cy="144475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34104" y="2372316"/>
              <a:ext cx="274320"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p:cNvCxnSpPr>
            <p:nvPr/>
          </p:nvCxnSpPr>
          <p:spPr>
            <a:xfrm flipV="1">
              <a:off x="3221894" y="1886905"/>
              <a:ext cx="4322" cy="201069"/>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21894" y="1886905"/>
              <a:ext cx="822960" cy="0"/>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3"/>
            </p:cNvCxnSpPr>
            <p:nvPr/>
          </p:nvCxnSpPr>
          <p:spPr>
            <a:xfrm flipH="1">
              <a:off x="3221894" y="2639376"/>
              <a:ext cx="327" cy="18288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221894" y="4467309"/>
              <a:ext cx="118872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410614" y="4230493"/>
              <a:ext cx="1741714" cy="4789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Cloud NOT Ready</a:t>
              </a:r>
              <a:endParaRPr lang="en-GB" sz="1400" dirty="0" smtClean="0">
                <a:solidFill>
                  <a:schemeClr val="tx1"/>
                </a:solidFill>
                <a:latin typeface="+mj-lt"/>
              </a:endParaRPr>
            </a:p>
          </p:txBody>
        </p:sp>
        <p:sp>
          <p:nvSpPr>
            <p:cNvPr id="50" name="Rectangle 49"/>
            <p:cNvSpPr/>
            <p:nvPr/>
          </p:nvSpPr>
          <p:spPr>
            <a:xfrm>
              <a:off x="4169230" y="2055849"/>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Security Guidelines</a:t>
              </a:r>
              <a:endParaRPr lang="en-GB" sz="1400" dirty="0" smtClean="0">
                <a:solidFill>
                  <a:schemeClr val="tx1"/>
                </a:solidFill>
                <a:latin typeface="+mj-lt"/>
              </a:endParaRPr>
            </a:p>
          </p:txBody>
        </p:sp>
        <p:sp>
          <p:nvSpPr>
            <p:cNvPr id="51" name="Rectangle 50"/>
            <p:cNvSpPr/>
            <p:nvPr/>
          </p:nvSpPr>
          <p:spPr>
            <a:xfrm>
              <a:off x="4169230" y="2768244"/>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CBJ Guidelines</a:t>
              </a:r>
              <a:endParaRPr lang="en-GB" sz="1400" dirty="0" smtClean="0">
                <a:solidFill>
                  <a:schemeClr val="tx1"/>
                </a:solidFill>
                <a:latin typeface="+mj-lt"/>
              </a:endParaRPr>
            </a:p>
          </p:txBody>
        </p:sp>
        <p:sp>
          <p:nvSpPr>
            <p:cNvPr id="52" name="Rectangle 51"/>
            <p:cNvSpPr/>
            <p:nvPr/>
          </p:nvSpPr>
          <p:spPr>
            <a:xfrm>
              <a:off x="4169230" y="1334722"/>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Data Sovereignty</a:t>
              </a:r>
              <a:endParaRPr lang="en-GB" sz="1400" dirty="0" smtClean="0">
                <a:solidFill>
                  <a:schemeClr val="tx1"/>
                </a:solidFill>
                <a:latin typeface="+mj-lt"/>
              </a:endParaRPr>
            </a:p>
          </p:txBody>
        </p:sp>
        <p:sp>
          <p:nvSpPr>
            <p:cNvPr id="53" name="Rectangle 52"/>
            <p:cNvSpPr/>
            <p:nvPr/>
          </p:nvSpPr>
          <p:spPr>
            <a:xfrm>
              <a:off x="4169230" y="3489371"/>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Arab Bank IT Policies</a:t>
              </a:r>
              <a:endParaRPr lang="en-GB" sz="1400" dirty="0" smtClean="0">
                <a:solidFill>
                  <a:schemeClr val="tx1"/>
                </a:solidFill>
                <a:latin typeface="+mj-lt"/>
              </a:endParaRPr>
            </a:p>
          </p:txBody>
        </p:sp>
        <p:cxnSp>
          <p:nvCxnSpPr>
            <p:cNvPr id="54" name="Straight Connector 53"/>
            <p:cNvCxnSpPr/>
            <p:nvPr/>
          </p:nvCxnSpPr>
          <p:spPr>
            <a:xfrm flipV="1">
              <a:off x="5910944" y="1569166"/>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5901561" y="2305843"/>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901561" y="3031278"/>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910944" y="3727904"/>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36996" y="1570442"/>
              <a:ext cx="0" cy="216712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150430" y="2747224"/>
              <a:ext cx="396503"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rot="2645106">
              <a:off x="6745737" y="2333819"/>
              <a:ext cx="767718" cy="79169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cxnSp>
          <p:nvCxnSpPr>
            <p:cNvPr id="61" name="Straight Connector 60"/>
            <p:cNvCxnSpPr>
              <a:stCxn id="60" idx="0"/>
            </p:cNvCxnSpPr>
            <p:nvPr/>
          </p:nvCxnSpPr>
          <p:spPr>
            <a:xfrm flipV="1">
              <a:off x="7404998" y="2244258"/>
              <a:ext cx="4322" cy="201069"/>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404998" y="2244258"/>
              <a:ext cx="274320" cy="0"/>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3"/>
            </p:cNvCxnSpPr>
            <p:nvPr/>
          </p:nvCxnSpPr>
          <p:spPr>
            <a:xfrm flipH="1">
              <a:off x="7404998" y="2996729"/>
              <a:ext cx="327" cy="146304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856328" y="2623514"/>
              <a:ext cx="583493" cy="215444"/>
            </a:xfrm>
            <a:prstGeom prst="rect">
              <a:avLst/>
            </a:prstGeom>
            <a:noFill/>
          </p:spPr>
          <p:txBody>
            <a:bodyPr wrap="none" lIns="0" tIns="0" rIns="0" bIns="0" rtlCol="0">
              <a:spAutoFit/>
            </a:bodyPr>
            <a:lstStyle/>
            <a:p>
              <a:r>
                <a:rPr lang="en-GB" sz="1400" b="1" dirty="0" smtClean="0">
                  <a:solidFill>
                    <a:schemeClr val="bg1"/>
                  </a:solidFill>
                  <a:latin typeface="+mj-lt"/>
                </a:rPr>
                <a:t>Gate 2</a:t>
              </a:r>
              <a:endParaRPr lang="en-GB" sz="1400" b="1" dirty="0" smtClean="0">
                <a:solidFill>
                  <a:schemeClr val="bg1"/>
                </a:solidFill>
                <a:latin typeface="+mj-lt"/>
              </a:endParaRPr>
            </a:p>
          </p:txBody>
        </p:sp>
        <p:cxnSp>
          <p:nvCxnSpPr>
            <p:cNvPr id="67" name="Straight Arrow Connector 66"/>
            <p:cNvCxnSpPr>
              <a:endCxn id="32" idx="3"/>
            </p:cNvCxnSpPr>
            <p:nvPr/>
          </p:nvCxnSpPr>
          <p:spPr>
            <a:xfrm flipH="1">
              <a:off x="6152328" y="4467309"/>
              <a:ext cx="1261872" cy="267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770758" y="2025107"/>
              <a:ext cx="1145177"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Cloud Ready</a:t>
              </a:r>
              <a:endParaRPr lang="en-GB" sz="1400" dirty="0" smtClean="0">
                <a:solidFill>
                  <a:schemeClr val="tx1"/>
                </a:solidFill>
                <a:latin typeface="+mj-lt"/>
              </a:endParaRPr>
            </a:p>
          </p:txBody>
        </p:sp>
      </p:grpSp>
      <p:sp>
        <p:nvSpPr>
          <p:cNvPr id="71" name="TextBox 70"/>
          <p:cNvSpPr txBox="1"/>
          <p:nvPr/>
        </p:nvSpPr>
        <p:spPr>
          <a:xfrm>
            <a:off x="2315236" y="1629027"/>
            <a:ext cx="1328890" cy="184666"/>
          </a:xfrm>
          <a:prstGeom prst="rect">
            <a:avLst/>
          </a:prstGeom>
          <a:noFill/>
        </p:spPr>
        <p:txBody>
          <a:bodyPr wrap="none" lIns="0" tIns="0" rIns="0" bIns="0" rtlCol="0">
            <a:spAutoFit/>
          </a:bodyPr>
          <a:lstStyle/>
          <a:p>
            <a:r>
              <a:rPr lang="en-GB" sz="1200" b="1" i="1" dirty="0" smtClean="0">
                <a:latin typeface="+mj-lt"/>
              </a:rPr>
              <a:t>Cloud Readiness</a:t>
            </a:r>
            <a:endParaRPr lang="en-GB" sz="1200" b="1" i="1" dirty="0" smtClean="0">
              <a:latin typeface="+mj-lt"/>
            </a:endParaRPr>
          </a:p>
        </p:txBody>
      </p:sp>
      <p:sp>
        <p:nvSpPr>
          <p:cNvPr id="72" name="TextBox 71"/>
          <p:cNvSpPr txBox="1"/>
          <p:nvPr/>
        </p:nvSpPr>
        <p:spPr>
          <a:xfrm>
            <a:off x="6441191" y="1736154"/>
            <a:ext cx="1093248" cy="369332"/>
          </a:xfrm>
          <a:prstGeom prst="rect">
            <a:avLst/>
          </a:prstGeom>
          <a:noFill/>
        </p:spPr>
        <p:txBody>
          <a:bodyPr wrap="none" lIns="0" tIns="0" rIns="0" bIns="0" rtlCol="0">
            <a:spAutoFit/>
          </a:bodyPr>
          <a:lstStyle/>
          <a:p>
            <a:r>
              <a:rPr lang="en-GB" sz="1200" b="1" i="1" dirty="0" smtClean="0">
                <a:latin typeface="+mj-lt"/>
              </a:rPr>
              <a:t>Regulation &amp; </a:t>
            </a:r>
          </a:p>
          <a:p>
            <a:r>
              <a:rPr lang="en-GB" sz="1200" b="1" i="1" dirty="0" smtClean="0">
                <a:latin typeface="+mj-lt"/>
              </a:rPr>
              <a:t>Compliance</a:t>
            </a:r>
            <a:endParaRPr lang="en-GB" sz="1200" b="1" i="1" dirty="0" smtClean="0">
              <a:latin typeface="+mj-lt"/>
            </a:endParaRPr>
          </a:p>
        </p:txBody>
      </p:sp>
    </p:spTree>
    <p:extLst>
      <p:ext uri="{BB962C8B-B14F-4D97-AF65-F5344CB8AC3E}">
        <p14:creationId xmlns:p14="http://schemas.microsoft.com/office/powerpoint/2010/main" val="3190578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oter Placeholder 3"/>
          <p:cNvSpPr>
            <a:spLocks noGrp="1"/>
          </p:cNvSpPr>
          <p:nvPr>
            <p:ph type="ftr" sz="quarter" idx="11"/>
          </p:nvPr>
        </p:nvSpPr>
        <p:spPr/>
        <p:txBody>
          <a:bodyPr/>
          <a:lstStyle/>
          <a:p>
            <a:r>
              <a:rPr lang="en-US" smtClean="0"/>
              <a:t>Confidential information for the sole benefit and use of PwC’s client.</a:t>
            </a:r>
            <a:endParaRPr lang="en-US"/>
          </a:p>
        </p:txBody>
      </p:sp>
      <p:sp>
        <p:nvSpPr>
          <p:cNvPr id="5" name="Slide Number Placeholder 4"/>
          <p:cNvSpPr>
            <a:spLocks noGrp="1"/>
          </p:cNvSpPr>
          <p:nvPr>
            <p:ph type="sldNum" sz="quarter" idx="12"/>
          </p:nvPr>
        </p:nvSpPr>
        <p:spPr/>
        <p:txBody>
          <a:bodyPr/>
          <a:lstStyle/>
          <a:p>
            <a:fld id="{F06B2653-D1AD-46BA-BB88-3123B5BA212E}" type="slidenum">
              <a:rPr lang="en-US" smtClean="0"/>
              <a:t>3</a:t>
            </a:fld>
            <a:endParaRPr lang="en-US"/>
          </a:p>
        </p:txBody>
      </p:sp>
      <p:sp>
        <p:nvSpPr>
          <p:cNvPr id="6" name="Rectangle 5"/>
          <p:cNvSpPr/>
          <p:nvPr/>
        </p:nvSpPr>
        <p:spPr>
          <a:xfrm>
            <a:off x="311944" y="2308102"/>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Security Guidelines</a:t>
            </a:r>
            <a:endParaRPr lang="en-GB" sz="1400" dirty="0" smtClean="0">
              <a:solidFill>
                <a:schemeClr val="tx1"/>
              </a:solidFill>
              <a:latin typeface="+mj-lt"/>
            </a:endParaRPr>
          </a:p>
        </p:txBody>
      </p:sp>
      <p:sp>
        <p:nvSpPr>
          <p:cNvPr id="7" name="Rectangle 6"/>
          <p:cNvSpPr/>
          <p:nvPr/>
        </p:nvSpPr>
        <p:spPr>
          <a:xfrm>
            <a:off x="311944" y="3020497"/>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CBJ Guidelines</a:t>
            </a:r>
            <a:endParaRPr lang="en-GB" sz="1400" dirty="0" smtClean="0">
              <a:solidFill>
                <a:schemeClr val="tx1"/>
              </a:solidFill>
              <a:latin typeface="+mj-lt"/>
            </a:endParaRPr>
          </a:p>
        </p:txBody>
      </p:sp>
      <p:sp>
        <p:nvSpPr>
          <p:cNvPr id="8" name="Rectangle 7"/>
          <p:cNvSpPr/>
          <p:nvPr/>
        </p:nvSpPr>
        <p:spPr>
          <a:xfrm>
            <a:off x="311944" y="1586975"/>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Data Sovereignty</a:t>
            </a:r>
            <a:endParaRPr lang="en-GB" sz="1400" dirty="0" smtClean="0">
              <a:solidFill>
                <a:schemeClr val="tx1"/>
              </a:solidFill>
              <a:latin typeface="+mj-lt"/>
            </a:endParaRPr>
          </a:p>
        </p:txBody>
      </p:sp>
      <p:sp>
        <p:nvSpPr>
          <p:cNvPr id="9" name="Rectangle 8"/>
          <p:cNvSpPr/>
          <p:nvPr/>
        </p:nvSpPr>
        <p:spPr>
          <a:xfrm>
            <a:off x="311944" y="3741624"/>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Arab Bank IT Policies</a:t>
            </a:r>
            <a:endParaRPr lang="en-GB" sz="1400" dirty="0" smtClean="0">
              <a:solidFill>
                <a:schemeClr val="tx1"/>
              </a:solidFill>
              <a:latin typeface="+mj-lt"/>
            </a:endParaRPr>
          </a:p>
        </p:txBody>
      </p:sp>
      <p:sp>
        <p:nvSpPr>
          <p:cNvPr id="13" name="Rectangle 12"/>
          <p:cNvSpPr/>
          <p:nvPr/>
        </p:nvSpPr>
        <p:spPr>
          <a:xfrm rot="2645106">
            <a:off x="2856920" y="2575557"/>
            <a:ext cx="767718" cy="79169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cxnSp>
        <p:nvCxnSpPr>
          <p:cNvPr id="14" name="Straight Connector 13"/>
          <p:cNvCxnSpPr>
            <a:stCxn id="13" idx="0"/>
          </p:cNvCxnSpPr>
          <p:nvPr/>
        </p:nvCxnSpPr>
        <p:spPr>
          <a:xfrm flipV="1">
            <a:off x="3516181" y="2485996"/>
            <a:ext cx="4322" cy="201069"/>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516181" y="2485996"/>
            <a:ext cx="1208851" cy="0"/>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3"/>
          </p:cNvCxnSpPr>
          <p:nvPr/>
        </p:nvCxnSpPr>
        <p:spPr>
          <a:xfrm flipH="1">
            <a:off x="3516181" y="3238467"/>
            <a:ext cx="327" cy="21835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520502" y="3459951"/>
            <a:ext cx="118872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25032" y="2229294"/>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Cloud Ready</a:t>
            </a:r>
            <a:endParaRPr lang="en-GB" sz="1400" dirty="0" smtClean="0">
              <a:solidFill>
                <a:schemeClr val="tx1"/>
              </a:solidFill>
              <a:latin typeface="+mj-lt"/>
            </a:endParaRPr>
          </a:p>
        </p:txBody>
      </p:sp>
      <p:sp>
        <p:nvSpPr>
          <p:cNvPr id="19" name="Rectangle 18"/>
          <p:cNvSpPr/>
          <p:nvPr/>
        </p:nvSpPr>
        <p:spPr>
          <a:xfrm>
            <a:off x="4725032" y="3210892"/>
            <a:ext cx="1741714" cy="47897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mj-lt"/>
              </a:rPr>
              <a:t>Cloud NOT Ready</a:t>
            </a:r>
            <a:endParaRPr lang="en-GB" sz="1400" dirty="0" smtClean="0">
              <a:solidFill>
                <a:schemeClr val="tx1"/>
              </a:solidFill>
              <a:latin typeface="+mj-lt"/>
            </a:endParaRPr>
          </a:p>
        </p:txBody>
      </p:sp>
      <p:sp>
        <p:nvSpPr>
          <p:cNvPr id="27" name="TextBox 26"/>
          <p:cNvSpPr txBox="1"/>
          <p:nvPr/>
        </p:nvSpPr>
        <p:spPr>
          <a:xfrm>
            <a:off x="2967511" y="2865252"/>
            <a:ext cx="583493" cy="215444"/>
          </a:xfrm>
          <a:prstGeom prst="rect">
            <a:avLst/>
          </a:prstGeom>
          <a:noFill/>
        </p:spPr>
        <p:txBody>
          <a:bodyPr wrap="none" lIns="0" tIns="0" rIns="0" bIns="0" rtlCol="0">
            <a:spAutoFit/>
          </a:bodyPr>
          <a:lstStyle/>
          <a:p>
            <a:r>
              <a:rPr lang="en-GB" sz="1400" b="1" dirty="0" smtClean="0">
                <a:solidFill>
                  <a:schemeClr val="bg1"/>
                </a:solidFill>
                <a:latin typeface="+mj-lt"/>
              </a:rPr>
              <a:t>Gate 2</a:t>
            </a:r>
            <a:endParaRPr lang="en-GB" sz="1400" b="1" dirty="0" smtClean="0">
              <a:solidFill>
                <a:schemeClr val="bg1"/>
              </a:solidFill>
              <a:latin typeface="+mj-lt"/>
            </a:endParaRPr>
          </a:p>
        </p:txBody>
      </p:sp>
      <p:cxnSp>
        <p:nvCxnSpPr>
          <p:cNvPr id="28" name="Straight Connector 27"/>
          <p:cNvCxnSpPr/>
          <p:nvPr/>
        </p:nvCxnSpPr>
        <p:spPr>
          <a:xfrm flipV="1">
            <a:off x="2053658" y="1821419"/>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044275" y="2558096"/>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044275" y="3283531"/>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053658" y="3980157"/>
            <a:ext cx="239486"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79710" y="1822695"/>
            <a:ext cx="0" cy="216712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293144" y="2999477"/>
            <a:ext cx="396503"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121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Line 50"/>
          <p:cNvSpPr>
            <a:spLocks noChangeShapeType="1"/>
          </p:cNvSpPr>
          <p:nvPr/>
        </p:nvSpPr>
        <p:spPr bwMode="blackWhite">
          <a:xfrm>
            <a:off x="741824" y="2742561"/>
            <a:ext cx="1618336" cy="959030"/>
          </a:xfrm>
          <a:prstGeom prst="line">
            <a:avLst/>
          </a:prstGeom>
          <a:noFill/>
          <a:ln w="57150">
            <a:solidFill>
              <a:schemeClr val="accent6"/>
            </a:solidFill>
            <a:round/>
            <a:headEnd/>
            <a:tailEnd/>
          </a:ln>
        </p:spPr>
        <p:txBody>
          <a:bodyPr wrap="none" lIns="67539" tIns="0" rIns="68921" bIns="0"/>
          <a:lstStyle/>
          <a:p>
            <a:endParaRPr lang="en-GB" sz="1200" dirty="0"/>
          </a:p>
        </p:txBody>
      </p:sp>
      <p:sp>
        <p:nvSpPr>
          <p:cNvPr id="417" name="Line 47"/>
          <p:cNvSpPr>
            <a:spLocks noChangeShapeType="1"/>
          </p:cNvSpPr>
          <p:nvPr/>
        </p:nvSpPr>
        <p:spPr bwMode="blackWhite">
          <a:xfrm flipV="1">
            <a:off x="741824" y="1795948"/>
            <a:ext cx="1618336" cy="946612"/>
          </a:xfrm>
          <a:prstGeom prst="line">
            <a:avLst/>
          </a:prstGeom>
          <a:noFill/>
          <a:ln w="57150">
            <a:solidFill>
              <a:schemeClr val="accent6"/>
            </a:solidFill>
            <a:round/>
            <a:headEnd/>
            <a:tailEnd/>
          </a:ln>
        </p:spPr>
        <p:txBody>
          <a:bodyPr wrap="none" lIns="67539" tIns="0" rIns="68921" bIns="0"/>
          <a:lstStyle/>
          <a:p>
            <a:endParaRPr lang="en-GB" sz="1200" dirty="0"/>
          </a:p>
        </p:txBody>
      </p:sp>
      <p:grpSp>
        <p:nvGrpSpPr>
          <p:cNvPr id="2" name="Grid" hidden="1"/>
          <p:cNvGrpSpPr/>
          <p:nvPr>
            <p:custDataLst>
              <p:tags r:id="rId2"/>
            </p:custDataLst>
          </p:nvPr>
        </p:nvGrpSpPr>
        <p:grpSpPr>
          <a:xfrm>
            <a:off x="1594820" y="405429"/>
            <a:ext cx="5954358" cy="4532331"/>
            <a:chOff x="530352" y="612648"/>
            <a:chExt cx="8997696" cy="6848856"/>
          </a:xfrm>
        </p:grpSpPr>
        <p:grpSp>
          <p:nvGrpSpPr>
            <p:cNvPr id="3" name="Group 107" hidden="1"/>
            <p:cNvGrpSpPr/>
            <p:nvPr/>
          </p:nvGrpSpPr>
          <p:grpSpPr>
            <a:xfrm>
              <a:off x="530352" y="7159752"/>
              <a:ext cx="8997696" cy="301752"/>
              <a:chOff x="530352" y="7159752"/>
              <a:chExt cx="8997696" cy="301752"/>
            </a:xfrm>
          </p:grpSpPr>
          <p:sp>
            <p:nvSpPr>
              <p:cNvPr id="50"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604100">
                  <a:defRPr/>
                </a:pPr>
                <a:endParaRPr lang="en-GB" sz="1191" dirty="0"/>
              </a:p>
            </p:txBody>
          </p:sp>
          <p:sp>
            <p:nvSpPr>
              <p:cNvPr id="51"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604100">
                  <a:defRPr/>
                </a:pPr>
                <a:endParaRPr lang="en-GB" sz="1191" dirty="0"/>
              </a:p>
            </p:txBody>
          </p:sp>
          <p:sp>
            <p:nvSpPr>
              <p:cNvPr id="52"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604100">
                  <a:defRPr/>
                </a:pPr>
                <a:endParaRPr lang="en-GB" sz="1191" dirty="0"/>
              </a:p>
            </p:txBody>
          </p:sp>
        </p:grpSp>
        <p:grpSp>
          <p:nvGrpSpPr>
            <p:cNvPr id="4" name="Group 106" hidden="1"/>
            <p:cNvGrpSpPr/>
            <p:nvPr/>
          </p:nvGrpSpPr>
          <p:grpSpPr>
            <a:xfrm>
              <a:off x="530352" y="1066800"/>
              <a:ext cx="8997696" cy="835152"/>
              <a:chOff x="530352" y="1066800"/>
              <a:chExt cx="8997696" cy="835152"/>
            </a:xfrm>
          </p:grpSpPr>
          <p:sp>
            <p:nvSpPr>
              <p:cNvPr id="48" name="Title block" hidden="1"/>
              <p:cNvSpPr>
                <a:spLocks noChangeArrowheads="1"/>
              </p:cNvSpPr>
              <p:nvPr/>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604100">
                  <a:defRPr/>
                </a:pPr>
                <a:endParaRPr lang="en-GB" sz="1191" dirty="0"/>
              </a:p>
            </p:txBody>
          </p:sp>
          <p:sp>
            <p:nvSpPr>
              <p:cNvPr id="49"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604100">
                  <a:defRPr/>
                </a:pPr>
                <a:endParaRPr lang="en-GB" sz="1191" dirty="0"/>
              </a:p>
            </p:txBody>
          </p:sp>
        </p:grpSp>
        <p:sp>
          <p:nvSpPr>
            <p:cNvPr id="5" name="Header block" hidden="1"/>
            <p:cNvSpPr>
              <a:spLocks noChangeArrowheads="1"/>
            </p:cNvSpPr>
            <p:nvPr/>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530557">
                <a:buSzPct val="90000"/>
                <a:defRPr/>
              </a:pPr>
              <a:endParaRPr lang="en-GB" sz="927" dirty="0">
                <a:solidFill>
                  <a:schemeClr val="folHlink"/>
                </a:solidFill>
                <a:cs typeface="Arial" charset="0"/>
              </a:endParaRPr>
            </a:p>
          </p:txBody>
        </p:sp>
        <p:grpSp>
          <p:nvGrpSpPr>
            <p:cNvPr id="6" name="Group 600" hidden="1"/>
            <p:cNvGrpSpPr/>
            <p:nvPr/>
          </p:nvGrpSpPr>
          <p:grpSpPr>
            <a:xfrm>
              <a:off x="533400" y="6245352"/>
              <a:ext cx="8994648" cy="688848"/>
              <a:chOff x="533400" y="6013704"/>
              <a:chExt cx="8994648" cy="688848"/>
            </a:xfrm>
          </p:grpSpPr>
          <p:sp>
            <p:nvSpPr>
              <p:cNvPr id="42" name="Content block 606" hidden="1"/>
              <p:cNvSpPr>
                <a:spLocks noChangeArrowheads="1"/>
              </p:cNvSpPr>
              <p:nvPr/>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43" name="Content block 605" hidden="1"/>
              <p:cNvSpPr>
                <a:spLocks noChangeArrowheads="1"/>
              </p:cNvSpPr>
              <p:nvPr/>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44"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45"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46"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47"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grpSp>
        <p:grpSp>
          <p:nvGrpSpPr>
            <p:cNvPr id="7" name="Group 500" hidden="1"/>
            <p:cNvGrpSpPr/>
            <p:nvPr/>
          </p:nvGrpSpPr>
          <p:grpSpPr>
            <a:xfrm>
              <a:off x="533400" y="5407152"/>
              <a:ext cx="8994648" cy="688848"/>
              <a:chOff x="533400" y="5026152"/>
              <a:chExt cx="8994648" cy="688848"/>
            </a:xfrm>
          </p:grpSpPr>
          <p:sp>
            <p:nvSpPr>
              <p:cNvPr id="36" name="Content block 506" hidden="1"/>
              <p:cNvSpPr>
                <a:spLocks noChangeArrowheads="1"/>
              </p:cNvSpPr>
              <p:nvPr/>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37" name="Content block 505" hidden="1"/>
              <p:cNvSpPr>
                <a:spLocks noChangeArrowheads="1"/>
              </p:cNvSpPr>
              <p:nvPr/>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38"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39"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40"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41"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grpSp>
        <p:grpSp>
          <p:nvGrpSpPr>
            <p:cNvPr id="8" name="Group 400" hidden="1"/>
            <p:cNvGrpSpPr/>
            <p:nvPr/>
          </p:nvGrpSpPr>
          <p:grpSpPr>
            <a:xfrm>
              <a:off x="533400" y="4568952"/>
              <a:ext cx="8994648" cy="688848"/>
              <a:chOff x="533400" y="4038600"/>
              <a:chExt cx="8994648" cy="688848"/>
            </a:xfrm>
          </p:grpSpPr>
          <p:sp>
            <p:nvSpPr>
              <p:cNvPr id="30" name="Content block 406" hidden="1"/>
              <p:cNvSpPr>
                <a:spLocks noChangeArrowheads="1"/>
              </p:cNvSpPr>
              <p:nvPr/>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31" name="Content block 405" hidden="1"/>
              <p:cNvSpPr>
                <a:spLocks noChangeArrowheads="1"/>
              </p:cNvSpPr>
              <p:nvPr/>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32"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33"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34"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35"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grpSp>
        <p:grpSp>
          <p:nvGrpSpPr>
            <p:cNvPr id="9" name="Group 300" hidden="1"/>
            <p:cNvGrpSpPr/>
            <p:nvPr/>
          </p:nvGrpSpPr>
          <p:grpSpPr>
            <a:xfrm>
              <a:off x="533400" y="3730752"/>
              <a:ext cx="8994648" cy="688848"/>
              <a:chOff x="533400" y="3041904"/>
              <a:chExt cx="8994648" cy="688848"/>
            </a:xfrm>
          </p:grpSpPr>
          <p:sp>
            <p:nvSpPr>
              <p:cNvPr id="24" name="Content block 306" hidden="1"/>
              <p:cNvSpPr>
                <a:spLocks noChangeArrowheads="1"/>
              </p:cNvSpPr>
              <p:nvPr/>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25" name="Content block 305" hidden="1"/>
              <p:cNvSpPr>
                <a:spLocks noChangeArrowheads="1"/>
              </p:cNvSpPr>
              <p:nvPr/>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26"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27"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28"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29"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grpSp>
        <p:grpSp>
          <p:nvGrpSpPr>
            <p:cNvPr id="10" name="Group 200" hidden="1"/>
            <p:cNvGrpSpPr/>
            <p:nvPr/>
          </p:nvGrpSpPr>
          <p:grpSpPr>
            <a:xfrm>
              <a:off x="533400" y="2892552"/>
              <a:ext cx="8994648" cy="688848"/>
              <a:chOff x="533400" y="1066800"/>
              <a:chExt cx="8994648" cy="688848"/>
            </a:xfrm>
          </p:grpSpPr>
          <p:sp>
            <p:nvSpPr>
              <p:cNvPr id="18" name="Content block 206" hidden="1"/>
              <p:cNvSpPr>
                <a:spLocks noChangeArrowheads="1"/>
              </p:cNvSpPr>
              <p:nvPr/>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19" name="Content block 205" hidden="1"/>
              <p:cNvSpPr>
                <a:spLocks noChangeArrowheads="1"/>
              </p:cNvSpPr>
              <p:nvPr/>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20"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21"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22"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23"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grpSp>
        <p:grpSp>
          <p:nvGrpSpPr>
            <p:cNvPr id="11" name="Group 100" hidden="1"/>
            <p:cNvGrpSpPr/>
            <p:nvPr/>
          </p:nvGrpSpPr>
          <p:grpSpPr>
            <a:xfrm>
              <a:off x="533400" y="2054352"/>
              <a:ext cx="8994648" cy="688848"/>
              <a:chOff x="533400" y="2054352"/>
              <a:chExt cx="8994648" cy="688848"/>
            </a:xfrm>
          </p:grpSpPr>
          <p:sp>
            <p:nvSpPr>
              <p:cNvPr id="12" name="Content block 106" hidden="1"/>
              <p:cNvSpPr>
                <a:spLocks noChangeArrowheads="1"/>
              </p:cNvSpPr>
              <p:nvPr/>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13" name="Content block 105" hidden="1"/>
              <p:cNvSpPr>
                <a:spLocks noChangeArrowheads="1"/>
              </p:cNvSpPr>
              <p:nvPr/>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14"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15"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16"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sp>
            <p:nvSpPr>
              <p:cNvPr id="17"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604100">
                  <a:defRPr/>
                </a:pPr>
                <a:endParaRPr lang="en-GB" sz="1191" dirty="0"/>
              </a:p>
            </p:txBody>
          </p:sp>
        </p:grpSp>
      </p:grpSp>
      <p:sp>
        <p:nvSpPr>
          <p:cNvPr id="377" name="Title 1"/>
          <p:cNvSpPr txBox="1">
            <a:spLocks/>
          </p:cNvSpPr>
          <p:nvPr/>
        </p:nvSpPr>
        <p:spPr>
          <a:xfrm>
            <a:off x="309562" y="530352"/>
            <a:ext cx="8524875" cy="307777"/>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GB" smtClean="0"/>
              <a:t>Decision Tree</a:t>
            </a:r>
            <a:endParaRPr lang="en-GB" dirty="0"/>
          </a:p>
        </p:txBody>
      </p:sp>
      <p:sp>
        <p:nvSpPr>
          <p:cNvPr id="416" name="Oval 52"/>
          <p:cNvSpPr>
            <a:spLocks noChangeArrowheads="1"/>
          </p:cNvSpPr>
          <p:nvPr/>
        </p:nvSpPr>
        <p:spPr bwMode="blackWhite">
          <a:xfrm>
            <a:off x="608547" y="2583248"/>
            <a:ext cx="331209" cy="331209"/>
          </a:xfrm>
          <a:prstGeom prst="ellipse">
            <a:avLst/>
          </a:prstGeom>
          <a:solidFill>
            <a:schemeClr val="tx2"/>
          </a:solidFill>
          <a:ln w="28575">
            <a:solidFill>
              <a:schemeClr val="accent6"/>
            </a:solidFill>
            <a:round/>
            <a:headEnd/>
            <a:tailEnd/>
          </a:ln>
        </p:spPr>
        <p:txBody>
          <a:bodyPr wrap="none" lIns="67539" tIns="0" rIns="68921" bIns="0" anchor="ctr"/>
          <a:lstStyle/>
          <a:p>
            <a:endParaRPr lang="en-GB" sz="1200"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Confidential information for the sole benefit and use of PwC’s client.</a:t>
            </a:r>
            <a:endParaRPr lang="en-US" dirty="0"/>
          </a:p>
        </p:txBody>
      </p:sp>
      <p:sp>
        <p:nvSpPr>
          <p:cNvPr id="3" name="Slide Number Placeholder 2"/>
          <p:cNvSpPr>
            <a:spLocks noGrp="1"/>
          </p:cNvSpPr>
          <p:nvPr>
            <p:ph type="sldNum" sz="quarter" idx="12"/>
          </p:nvPr>
        </p:nvSpPr>
        <p:spPr/>
        <p:txBody>
          <a:bodyPr/>
          <a:lstStyle/>
          <a:p>
            <a:fld id="{F06B2653-D1AD-46BA-BB88-3123B5BA212E}" type="slidenum">
              <a:rPr lang="en-US" smtClean="0"/>
              <a:t>5</a:t>
            </a:fld>
            <a:endParaRPr lang="en-US"/>
          </a:p>
        </p:txBody>
      </p:sp>
      <p:sp>
        <p:nvSpPr>
          <p:cNvPr id="4" name="Line 47"/>
          <p:cNvSpPr>
            <a:spLocks noChangeShapeType="1"/>
          </p:cNvSpPr>
          <p:nvPr/>
        </p:nvSpPr>
        <p:spPr bwMode="blackWhite">
          <a:xfrm flipV="1">
            <a:off x="2136798" y="1795948"/>
            <a:ext cx="1618336" cy="946612"/>
          </a:xfrm>
          <a:prstGeom prst="line">
            <a:avLst/>
          </a:prstGeom>
          <a:noFill/>
          <a:ln w="57150">
            <a:solidFill>
              <a:schemeClr val="accent6"/>
            </a:solidFill>
            <a:round/>
            <a:headEnd/>
            <a:tailEnd/>
          </a:ln>
        </p:spPr>
        <p:txBody>
          <a:bodyPr wrap="none" lIns="67539" tIns="0" rIns="68921" bIns="0"/>
          <a:lstStyle/>
          <a:p>
            <a:endParaRPr lang="en-GB" sz="1200" dirty="0"/>
          </a:p>
        </p:txBody>
      </p:sp>
      <p:sp>
        <p:nvSpPr>
          <p:cNvPr id="5" name="Line 48"/>
          <p:cNvSpPr>
            <a:spLocks noChangeShapeType="1"/>
          </p:cNvSpPr>
          <p:nvPr/>
        </p:nvSpPr>
        <p:spPr bwMode="blackWhite">
          <a:xfrm>
            <a:off x="3866361" y="1795949"/>
            <a:ext cx="4567678" cy="0"/>
          </a:xfrm>
          <a:prstGeom prst="line">
            <a:avLst/>
          </a:prstGeom>
          <a:noFill/>
          <a:ln w="57150">
            <a:solidFill>
              <a:srgbClr val="968C6D"/>
            </a:solidFill>
            <a:round/>
            <a:headEnd/>
            <a:tailEnd/>
          </a:ln>
        </p:spPr>
        <p:txBody>
          <a:bodyPr wrap="none" lIns="67539" tIns="0" rIns="68921" bIns="0"/>
          <a:lstStyle/>
          <a:p>
            <a:endParaRPr lang="en-GB" sz="1200" dirty="0"/>
          </a:p>
        </p:txBody>
      </p:sp>
      <p:sp>
        <p:nvSpPr>
          <p:cNvPr id="6" name="Line 49"/>
          <p:cNvSpPr>
            <a:spLocks noChangeShapeType="1"/>
          </p:cNvSpPr>
          <p:nvPr/>
        </p:nvSpPr>
        <p:spPr bwMode="blackWhite">
          <a:xfrm>
            <a:off x="3866361" y="3701590"/>
            <a:ext cx="3527714" cy="0"/>
          </a:xfrm>
          <a:prstGeom prst="line">
            <a:avLst/>
          </a:prstGeom>
          <a:noFill/>
          <a:ln w="57150">
            <a:solidFill>
              <a:schemeClr val="accent6"/>
            </a:solidFill>
            <a:round/>
            <a:headEnd/>
            <a:tailEnd/>
          </a:ln>
        </p:spPr>
        <p:txBody>
          <a:bodyPr wrap="none" lIns="67539" tIns="0" rIns="68921" bIns="0"/>
          <a:lstStyle/>
          <a:p>
            <a:endParaRPr lang="en-GB" sz="1200" dirty="0"/>
          </a:p>
        </p:txBody>
      </p:sp>
      <p:sp>
        <p:nvSpPr>
          <p:cNvPr id="7" name="Line 50"/>
          <p:cNvSpPr>
            <a:spLocks noChangeShapeType="1"/>
          </p:cNvSpPr>
          <p:nvPr/>
        </p:nvSpPr>
        <p:spPr bwMode="blackWhite">
          <a:xfrm>
            <a:off x="2136798" y="2742561"/>
            <a:ext cx="1618336" cy="959030"/>
          </a:xfrm>
          <a:prstGeom prst="line">
            <a:avLst/>
          </a:prstGeom>
          <a:noFill/>
          <a:ln w="57150">
            <a:solidFill>
              <a:schemeClr val="accent6"/>
            </a:solidFill>
            <a:round/>
            <a:headEnd/>
            <a:tailEnd/>
          </a:ln>
        </p:spPr>
        <p:txBody>
          <a:bodyPr wrap="none" lIns="67539" tIns="0" rIns="68921" bIns="0"/>
          <a:lstStyle/>
          <a:p>
            <a:endParaRPr lang="en-GB" sz="1200" dirty="0"/>
          </a:p>
        </p:txBody>
      </p:sp>
      <p:sp>
        <p:nvSpPr>
          <p:cNvPr id="8" name="Oval 53"/>
          <p:cNvSpPr>
            <a:spLocks noChangeArrowheads="1"/>
          </p:cNvSpPr>
          <p:nvPr/>
        </p:nvSpPr>
        <p:spPr bwMode="blackWhite">
          <a:xfrm>
            <a:off x="3755134" y="3538132"/>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9" name="Oval 54"/>
          <p:cNvSpPr>
            <a:spLocks noChangeArrowheads="1"/>
          </p:cNvSpPr>
          <p:nvPr/>
        </p:nvSpPr>
        <p:spPr bwMode="blackWhite">
          <a:xfrm>
            <a:off x="3755134" y="1628350"/>
            <a:ext cx="331209" cy="331209"/>
          </a:xfrm>
          <a:prstGeom prst="ellipse">
            <a:avLst/>
          </a:prstGeom>
          <a:solidFill>
            <a:schemeClr val="bg1"/>
          </a:solidFill>
          <a:ln w="28575">
            <a:solidFill>
              <a:srgbClr val="968C6D"/>
            </a:solidFill>
            <a:round/>
            <a:headEnd/>
            <a:tailEnd/>
          </a:ln>
        </p:spPr>
        <p:txBody>
          <a:bodyPr wrap="none" lIns="67539" tIns="0" rIns="68921" bIns="0" anchor="ctr"/>
          <a:lstStyle/>
          <a:p>
            <a:endParaRPr lang="en-GB" sz="1200" dirty="0"/>
          </a:p>
        </p:txBody>
      </p:sp>
      <p:sp>
        <p:nvSpPr>
          <p:cNvPr id="10" name="Oval 55"/>
          <p:cNvSpPr>
            <a:spLocks noChangeArrowheads="1"/>
          </p:cNvSpPr>
          <p:nvPr/>
        </p:nvSpPr>
        <p:spPr bwMode="blackWhite">
          <a:xfrm>
            <a:off x="4885005" y="3538132"/>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1" name="Oval 56"/>
          <p:cNvSpPr>
            <a:spLocks noChangeArrowheads="1"/>
          </p:cNvSpPr>
          <p:nvPr/>
        </p:nvSpPr>
        <p:spPr bwMode="blackWhite">
          <a:xfrm>
            <a:off x="4885005" y="1628350"/>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2" name="Oval 57"/>
          <p:cNvSpPr>
            <a:spLocks noChangeArrowheads="1"/>
          </p:cNvSpPr>
          <p:nvPr/>
        </p:nvSpPr>
        <p:spPr bwMode="blackWhite">
          <a:xfrm>
            <a:off x="6014874" y="3538132"/>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3" name="Oval 58"/>
          <p:cNvSpPr>
            <a:spLocks noChangeArrowheads="1"/>
          </p:cNvSpPr>
          <p:nvPr/>
        </p:nvSpPr>
        <p:spPr bwMode="blackWhite">
          <a:xfrm>
            <a:off x="6014874" y="1628350"/>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4" name="Oval 59"/>
          <p:cNvSpPr>
            <a:spLocks noChangeArrowheads="1"/>
          </p:cNvSpPr>
          <p:nvPr/>
        </p:nvSpPr>
        <p:spPr bwMode="blackWhite">
          <a:xfrm>
            <a:off x="7144743" y="3538132"/>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5" name="Oval 60"/>
          <p:cNvSpPr>
            <a:spLocks noChangeArrowheads="1"/>
          </p:cNvSpPr>
          <p:nvPr/>
        </p:nvSpPr>
        <p:spPr bwMode="blackWhite">
          <a:xfrm>
            <a:off x="7144743" y="1628350"/>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6" name="Oval 61"/>
          <p:cNvSpPr>
            <a:spLocks noChangeArrowheads="1"/>
          </p:cNvSpPr>
          <p:nvPr/>
        </p:nvSpPr>
        <p:spPr bwMode="blackWhite">
          <a:xfrm>
            <a:off x="8274614" y="1628350"/>
            <a:ext cx="331209" cy="331209"/>
          </a:xfrm>
          <a:prstGeom prst="ellipse">
            <a:avLst/>
          </a:prstGeom>
          <a:solidFill>
            <a:schemeClr val="bg1"/>
          </a:solidFill>
          <a:ln w="28575">
            <a:solidFill>
              <a:schemeClr val="accent6"/>
            </a:solidFill>
            <a:round/>
            <a:headEnd/>
            <a:tailEnd/>
          </a:ln>
        </p:spPr>
        <p:txBody>
          <a:bodyPr wrap="none" lIns="67539" tIns="0" rIns="68921" bIns="0" anchor="ctr"/>
          <a:lstStyle/>
          <a:p>
            <a:endParaRPr lang="en-GB" sz="1200" dirty="0"/>
          </a:p>
        </p:txBody>
      </p:sp>
      <p:sp>
        <p:nvSpPr>
          <p:cNvPr id="17" name="Text Box 63"/>
          <p:cNvSpPr txBox="1">
            <a:spLocks noChangeArrowheads="1"/>
          </p:cNvSpPr>
          <p:nvPr/>
        </p:nvSpPr>
        <p:spPr bwMode="blackWhite">
          <a:xfrm>
            <a:off x="3349650" y="3966801"/>
            <a:ext cx="1165004" cy="414012"/>
          </a:xfrm>
          <a:prstGeom prst="rect">
            <a:avLst/>
          </a:prstGeom>
          <a:noFill/>
          <a:ln w="9525">
            <a:noFill/>
            <a:miter lim="800000"/>
            <a:headEnd/>
            <a:tailEnd/>
          </a:ln>
        </p:spPr>
        <p:txBody>
          <a:bodyPr lIns="0" tIns="0" rIns="0" bIns="0"/>
          <a:lstStyle/>
          <a:p>
            <a:pPr algn="ctr" defTabSz="893199">
              <a:spcBef>
                <a:spcPct val="0"/>
              </a:spcBef>
              <a:spcAft>
                <a:spcPct val="0"/>
              </a:spcAft>
            </a:pPr>
            <a:r>
              <a:rPr lang="en-GB" sz="1200" dirty="0">
                <a:solidFill>
                  <a:srgbClr val="1C1C1C"/>
                </a:solidFill>
                <a:latin typeface="+mj-lt"/>
              </a:rPr>
              <a:t>Value</a:t>
            </a:r>
            <a:br>
              <a:rPr lang="en-GB" sz="1200" dirty="0">
                <a:solidFill>
                  <a:srgbClr val="1C1C1C"/>
                </a:solidFill>
                <a:latin typeface="+mj-lt"/>
              </a:rPr>
            </a:br>
            <a:r>
              <a:rPr lang="en-GB" sz="1200" dirty="0">
                <a:solidFill>
                  <a:srgbClr val="1C1C1C"/>
                </a:solidFill>
                <a:latin typeface="+mj-lt"/>
              </a:rPr>
              <a:t>protection</a:t>
            </a:r>
          </a:p>
        </p:txBody>
      </p:sp>
      <p:sp>
        <p:nvSpPr>
          <p:cNvPr id="18" name="Text Box 64"/>
          <p:cNvSpPr txBox="1">
            <a:spLocks noChangeArrowheads="1"/>
          </p:cNvSpPr>
          <p:nvPr/>
        </p:nvSpPr>
        <p:spPr bwMode="blackWhite">
          <a:xfrm>
            <a:off x="4477289" y="3966801"/>
            <a:ext cx="1165004" cy="414012"/>
          </a:xfrm>
          <a:prstGeom prst="rect">
            <a:avLst/>
          </a:prstGeom>
          <a:noFill/>
          <a:ln w="9525">
            <a:noFill/>
            <a:miter lim="800000"/>
            <a:headEnd/>
            <a:tailEnd/>
          </a:ln>
        </p:spPr>
        <p:txBody>
          <a:bodyPr lIns="0" tIns="0" rIns="0" bIns="0"/>
          <a:lstStyle/>
          <a:p>
            <a:pPr algn="ctr" defTabSz="893199">
              <a:spcBef>
                <a:spcPct val="0"/>
              </a:spcBef>
              <a:spcAft>
                <a:spcPct val="0"/>
              </a:spcAft>
            </a:pPr>
            <a:r>
              <a:rPr lang="en-GB" sz="1200" dirty="0">
                <a:solidFill>
                  <a:srgbClr val="1C1C1C"/>
                </a:solidFill>
                <a:latin typeface="+mj-lt"/>
              </a:rPr>
              <a:t>Plan and</a:t>
            </a:r>
            <a:br>
              <a:rPr lang="en-GB" sz="1200" dirty="0">
                <a:solidFill>
                  <a:srgbClr val="1C1C1C"/>
                </a:solidFill>
                <a:latin typeface="+mj-lt"/>
              </a:rPr>
            </a:br>
            <a:r>
              <a:rPr lang="en-GB" sz="1200" dirty="0">
                <a:solidFill>
                  <a:srgbClr val="1C1C1C"/>
                </a:solidFill>
                <a:latin typeface="+mj-lt"/>
              </a:rPr>
              <a:t>scope</a:t>
            </a:r>
          </a:p>
        </p:txBody>
      </p:sp>
      <p:sp>
        <p:nvSpPr>
          <p:cNvPr id="19" name="Text Box 65"/>
          <p:cNvSpPr txBox="1">
            <a:spLocks noChangeArrowheads="1"/>
          </p:cNvSpPr>
          <p:nvPr/>
        </p:nvSpPr>
        <p:spPr bwMode="blackWhite">
          <a:xfrm>
            <a:off x="5604928" y="3966801"/>
            <a:ext cx="1165004" cy="414012"/>
          </a:xfrm>
          <a:prstGeom prst="rect">
            <a:avLst/>
          </a:prstGeom>
          <a:noFill/>
          <a:ln w="9525">
            <a:noFill/>
            <a:miter lim="800000"/>
            <a:headEnd/>
            <a:tailEnd/>
          </a:ln>
        </p:spPr>
        <p:txBody>
          <a:bodyPr lIns="0" tIns="0" rIns="0" bIns="0"/>
          <a:lstStyle/>
          <a:p>
            <a:pPr algn="ctr" defTabSz="893199">
              <a:spcBef>
                <a:spcPct val="0"/>
              </a:spcBef>
              <a:spcAft>
                <a:spcPct val="0"/>
              </a:spcAft>
            </a:pPr>
            <a:r>
              <a:rPr lang="en-GB" sz="1200" dirty="0">
                <a:solidFill>
                  <a:srgbClr val="1C1C1C"/>
                </a:solidFill>
                <a:latin typeface="+mj-lt"/>
              </a:rPr>
              <a:t>Execute</a:t>
            </a:r>
          </a:p>
        </p:txBody>
      </p:sp>
      <p:sp>
        <p:nvSpPr>
          <p:cNvPr id="20" name="Text Box 66"/>
          <p:cNvSpPr txBox="1">
            <a:spLocks noChangeArrowheads="1"/>
          </p:cNvSpPr>
          <p:nvPr/>
        </p:nvSpPr>
        <p:spPr bwMode="blackWhite">
          <a:xfrm>
            <a:off x="6732567" y="3966802"/>
            <a:ext cx="1165004" cy="414012"/>
          </a:xfrm>
          <a:prstGeom prst="rect">
            <a:avLst/>
          </a:prstGeom>
          <a:noFill/>
          <a:ln w="9525">
            <a:noFill/>
            <a:miter lim="800000"/>
            <a:headEnd/>
            <a:tailEnd/>
          </a:ln>
        </p:spPr>
        <p:txBody>
          <a:bodyPr lIns="0" tIns="0" rIns="0" bIns="0"/>
          <a:lstStyle/>
          <a:p>
            <a:pPr algn="ctr" defTabSz="893199">
              <a:spcBef>
                <a:spcPct val="0"/>
              </a:spcBef>
              <a:spcAft>
                <a:spcPct val="0"/>
              </a:spcAft>
            </a:pPr>
            <a:r>
              <a:rPr lang="en-GB" sz="1200" dirty="0">
                <a:solidFill>
                  <a:srgbClr val="1C1C1C"/>
                </a:solidFill>
                <a:latin typeface="+mj-lt"/>
              </a:rPr>
              <a:t>Finalise</a:t>
            </a:r>
          </a:p>
        </p:txBody>
      </p:sp>
      <p:sp>
        <p:nvSpPr>
          <p:cNvPr id="21" name="Text Box 67"/>
          <p:cNvSpPr txBox="1">
            <a:spLocks noChangeArrowheads="1"/>
          </p:cNvSpPr>
          <p:nvPr/>
        </p:nvSpPr>
        <p:spPr bwMode="blackWhite">
          <a:xfrm>
            <a:off x="3352930" y="1126275"/>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Value </a:t>
            </a:r>
            <a:br>
              <a:rPr lang="en-GB" sz="1200" dirty="0">
                <a:solidFill>
                  <a:srgbClr val="1C1C1C"/>
                </a:solidFill>
                <a:latin typeface="+mj-lt"/>
              </a:rPr>
            </a:br>
            <a:r>
              <a:rPr lang="en-GB" sz="1200" dirty="0">
                <a:solidFill>
                  <a:srgbClr val="1C1C1C"/>
                </a:solidFill>
                <a:latin typeface="+mj-lt"/>
              </a:rPr>
              <a:t>enhancement</a:t>
            </a:r>
          </a:p>
        </p:txBody>
      </p:sp>
      <p:sp>
        <p:nvSpPr>
          <p:cNvPr id="22" name="Text Box 68"/>
          <p:cNvSpPr txBox="1">
            <a:spLocks noChangeArrowheads="1"/>
          </p:cNvSpPr>
          <p:nvPr/>
        </p:nvSpPr>
        <p:spPr bwMode="blackWhite">
          <a:xfrm>
            <a:off x="4482234" y="1126275"/>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Define</a:t>
            </a:r>
          </a:p>
        </p:txBody>
      </p:sp>
      <p:sp>
        <p:nvSpPr>
          <p:cNvPr id="23" name="Text Box 69"/>
          <p:cNvSpPr txBox="1">
            <a:spLocks noChangeArrowheads="1"/>
          </p:cNvSpPr>
          <p:nvPr/>
        </p:nvSpPr>
        <p:spPr bwMode="blackWhite">
          <a:xfrm>
            <a:off x="5611536" y="1126275"/>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Assess</a:t>
            </a:r>
          </a:p>
        </p:txBody>
      </p:sp>
      <p:sp>
        <p:nvSpPr>
          <p:cNvPr id="24" name="Text Box 70"/>
          <p:cNvSpPr txBox="1">
            <a:spLocks noChangeArrowheads="1"/>
          </p:cNvSpPr>
          <p:nvPr/>
        </p:nvSpPr>
        <p:spPr bwMode="blackWhite">
          <a:xfrm>
            <a:off x="6740839" y="1126275"/>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Analyse</a:t>
            </a:r>
          </a:p>
        </p:txBody>
      </p:sp>
      <p:sp>
        <p:nvSpPr>
          <p:cNvPr id="25" name="Text Box 71"/>
          <p:cNvSpPr txBox="1">
            <a:spLocks noChangeArrowheads="1"/>
          </p:cNvSpPr>
          <p:nvPr/>
        </p:nvSpPr>
        <p:spPr bwMode="blackWhite">
          <a:xfrm>
            <a:off x="7870141" y="1126274"/>
            <a:ext cx="1165004" cy="414012"/>
          </a:xfrm>
          <a:prstGeom prst="rect">
            <a:avLst/>
          </a:prstGeom>
          <a:noFill/>
          <a:ln w="9525">
            <a:noFill/>
            <a:miter lim="800000"/>
            <a:headEnd/>
            <a:tailEnd/>
          </a:ln>
        </p:spPr>
        <p:txBody>
          <a:bodyPr lIns="0" tIns="0" rIns="0" bIns="0" anchor="b"/>
          <a:lstStyle/>
          <a:p>
            <a:pPr algn="ctr" defTabSz="893199">
              <a:spcBef>
                <a:spcPct val="0"/>
              </a:spcBef>
              <a:spcAft>
                <a:spcPct val="0"/>
              </a:spcAft>
            </a:pPr>
            <a:r>
              <a:rPr lang="en-GB" sz="1200" dirty="0">
                <a:solidFill>
                  <a:srgbClr val="1C1C1C"/>
                </a:solidFill>
                <a:latin typeface="+mj-lt"/>
              </a:rPr>
              <a:t>Design</a:t>
            </a:r>
          </a:p>
        </p:txBody>
      </p:sp>
      <p:sp>
        <p:nvSpPr>
          <p:cNvPr id="26" name="Text Box 72"/>
          <p:cNvSpPr txBox="1">
            <a:spLocks noChangeArrowheads="1"/>
          </p:cNvSpPr>
          <p:nvPr/>
        </p:nvSpPr>
        <p:spPr bwMode="blackWhite">
          <a:xfrm>
            <a:off x="-41063" y="3011848"/>
            <a:ext cx="1035030" cy="414012"/>
          </a:xfrm>
          <a:prstGeom prst="rect">
            <a:avLst/>
          </a:prstGeom>
          <a:noFill/>
          <a:ln w="9525">
            <a:noFill/>
            <a:miter lim="800000"/>
            <a:headEnd/>
            <a:tailEnd/>
          </a:ln>
        </p:spPr>
        <p:txBody>
          <a:bodyPr wrap="none" lIns="0" tIns="0" rIns="0" bIns="0"/>
          <a:lstStyle/>
          <a:p>
            <a:pPr algn="ctr" defTabSz="893199">
              <a:spcBef>
                <a:spcPct val="0"/>
              </a:spcBef>
              <a:spcAft>
                <a:spcPct val="0"/>
              </a:spcAft>
            </a:pPr>
            <a:r>
              <a:rPr lang="en-GB" sz="1200" dirty="0">
                <a:solidFill>
                  <a:srgbClr val="1C1C1C"/>
                </a:solidFill>
                <a:latin typeface="+mj-lt"/>
              </a:rPr>
              <a:t>Understand</a:t>
            </a:r>
            <a:br>
              <a:rPr lang="en-GB" sz="1200" dirty="0">
                <a:solidFill>
                  <a:srgbClr val="1C1C1C"/>
                </a:solidFill>
                <a:latin typeface="+mj-lt"/>
              </a:rPr>
            </a:br>
            <a:r>
              <a:rPr lang="en-GB" sz="1200" dirty="0">
                <a:solidFill>
                  <a:srgbClr val="1C1C1C"/>
                </a:solidFill>
                <a:latin typeface="+mj-lt"/>
              </a:rPr>
              <a:t>the business</a:t>
            </a:r>
          </a:p>
        </p:txBody>
      </p:sp>
      <p:sp>
        <p:nvSpPr>
          <p:cNvPr id="27" name="Text Box 73"/>
          <p:cNvSpPr txBox="1">
            <a:spLocks noChangeArrowheads="1"/>
          </p:cNvSpPr>
          <p:nvPr/>
        </p:nvSpPr>
        <p:spPr bwMode="blackWhite">
          <a:xfrm>
            <a:off x="1656120" y="3011848"/>
            <a:ext cx="1035030" cy="414012"/>
          </a:xfrm>
          <a:prstGeom prst="rect">
            <a:avLst/>
          </a:prstGeom>
          <a:noFill/>
          <a:ln w="9525">
            <a:noFill/>
            <a:miter lim="800000"/>
            <a:headEnd/>
            <a:tailEnd/>
          </a:ln>
        </p:spPr>
        <p:txBody>
          <a:bodyPr wrap="none" lIns="0" tIns="0" rIns="0" bIns="0"/>
          <a:lstStyle/>
          <a:p>
            <a:pPr algn="ctr" defTabSz="893199">
              <a:spcBef>
                <a:spcPct val="0"/>
              </a:spcBef>
              <a:spcAft>
                <a:spcPct val="0"/>
              </a:spcAft>
            </a:pPr>
            <a:r>
              <a:rPr lang="en-GB" sz="1200" dirty="0">
                <a:solidFill>
                  <a:srgbClr val="1C1C1C"/>
                </a:solidFill>
                <a:latin typeface="+mj-lt"/>
              </a:rPr>
              <a:t>Determine</a:t>
            </a:r>
            <a:br>
              <a:rPr lang="en-GB" sz="1200" dirty="0">
                <a:solidFill>
                  <a:srgbClr val="1C1C1C"/>
                </a:solidFill>
                <a:latin typeface="+mj-lt"/>
              </a:rPr>
            </a:br>
            <a:r>
              <a:rPr lang="en-GB" sz="1200" dirty="0">
                <a:solidFill>
                  <a:srgbClr val="1C1C1C"/>
                </a:solidFill>
                <a:latin typeface="+mj-lt"/>
              </a:rPr>
              <a:t>approach</a:t>
            </a:r>
          </a:p>
        </p:txBody>
      </p:sp>
      <p:sp>
        <p:nvSpPr>
          <p:cNvPr id="28" name="AutoShape 75"/>
          <p:cNvSpPr>
            <a:spLocks noChangeArrowheads="1"/>
          </p:cNvSpPr>
          <p:nvPr/>
        </p:nvSpPr>
        <p:spPr bwMode="blackWhite">
          <a:xfrm rot="5400000">
            <a:off x="4355322" y="1686146"/>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29" name="AutoShape 76"/>
          <p:cNvSpPr>
            <a:spLocks noChangeArrowheads="1"/>
          </p:cNvSpPr>
          <p:nvPr/>
        </p:nvSpPr>
        <p:spPr bwMode="blackWhite">
          <a:xfrm rot="5400000">
            <a:off x="5485190" y="1686146"/>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0" name="AutoShape 77"/>
          <p:cNvSpPr>
            <a:spLocks noChangeArrowheads="1"/>
          </p:cNvSpPr>
          <p:nvPr/>
        </p:nvSpPr>
        <p:spPr bwMode="blackWhite">
          <a:xfrm rot="5400000">
            <a:off x="6615062" y="1686146"/>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1" name="AutoShape 78"/>
          <p:cNvSpPr>
            <a:spLocks noChangeArrowheads="1"/>
          </p:cNvSpPr>
          <p:nvPr/>
        </p:nvSpPr>
        <p:spPr bwMode="blackWhite">
          <a:xfrm rot="5400000">
            <a:off x="7744931" y="1686146"/>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2" name="AutoShape 79"/>
          <p:cNvSpPr>
            <a:spLocks noChangeArrowheads="1"/>
          </p:cNvSpPr>
          <p:nvPr/>
        </p:nvSpPr>
        <p:spPr bwMode="blackWhite">
          <a:xfrm rot="5400000">
            <a:off x="4355322" y="3593857"/>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3" name="AutoShape 80"/>
          <p:cNvSpPr>
            <a:spLocks noChangeArrowheads="1"/>
          </p:cNvSpPr>
          <p:nvPr/>
        </p:nvSpPr>
        <p:spPr bwMode="blackWhite">
          <a:xfrm rot="5400000">
            <a:off x="5485190" y="3593857"/>
            <a:ext cx="260706" cy="211329"/>
          </a:xfrm>
          <a:prstGeom prst="triangle">
            <a:avLst>
              <a:gd name="adj" fmla="val 50000"/>
            </a:avLst>
          </a:prstGeom>
          <a:solidFill>
            <a:schemeClr val="accent6"/>
          </a:solidFill>
          <a:ln w="9525">
            <a:solidFill>
              <a:schemeClr val="accent6"/>
            </a:solidFill>
            <a:miter lim="800000"/>
            <a:headEnd/>
            <a:tailEnd/>
          </a:ln>
        </p:spPr>
        <p:txBody>
          <a:bodyPr wrap="none" lIns="67539" tIns="0" rIns="68921" bIns="0" anchor="ctr"/>
          <a:lstStyle/>
          <a:p>
            <a:endParaRPr lang="en-GB" sz="1200" dirty="0"/>
          </a:p>
        </p:txBody>
      </p:sp>
      <p:sp>
        <p:nvSpPr>
          <p:cNvPr id="34" name="AutoShape 81"/>
          <p:cNvSpPr>
            <a:spLocks noChangeArrowheads="1"/>
          </p:cNvSpPr>
          <p:nvPr/>
        </p:nvSpPr>
        <p:spPr bwMode="blackWhite">
          <a:xfrm rot="5400000">
            <a:off x="6615062" y="3593857"/>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5" name="Line 51"/>
          <p:cNvSpPr>
            <a:spLocks noChangeShapeType="1"/>
          </p:cNvSpPr>
          <p:nvPr/>
        </p:nvSpPr>
        <p:spPr bwMode="blackWhite">
          <a:xfrm>
            <a:off x="425773" y="2742559"/>
            <a:ext cx="1698050" cy="0"/>
          </a:xfrm>
          <a:prstGeom prst="line">
            <a:avLst/>
          </a:prstGeom>
          <a:noFill/>
          <a:ln w="57150">
            <a:solidFill>
              <a:schemeClr val="accent6"/>
            </a:solidFill>
            <a:round/>
            <a:headEnd/>
            <a:tailEnd/>
          </a:ln>
        </p:spPr>
        <p:txBody>
          <a:bodyPr wrap="none" lIns="67539" tIns="0" rIns="68921" bIns="0"/>
          <a:lstStyle/>
          <a:p>
            <a:endParaRPr lang="en-GB" sz="1200" dirty="0"/>
          </a:p>
        </p:txBody>
      </p:sp>
      <p:sp>
        <p:nvSpPr>
          <p:cNvPr id="36" name="AutoShape 74"/>
          <p:cNvSpPr>
            <a:spLocks noChangeArrowheads="1"/>
          </p:cNvSpPr>
          <p:nvPr/>
        </p:nvSpPr>
        <p:spPr bwMode="blackWhite">
          <a:xfrm rot="5400000">
            <a:off x="1174103" y="2634827"/>
            <a:ext cx="260706" cy="211329"/>
          </a:xfrm>
          <a:prstGeom prst="triangle">
            <a:avLst>
              <a:gd name="adj" fmla="val 50000"/>
            </a:avLst>
          </a:prstGeom>
          <a:solidFill>
            <a:schemeClr val="accent6"/>
          </a:solidFill>
          <a:ln w="9525">
            <a:solidFill>
              <a:srgbClr val="968C6D"/>
            </a:solidFill>
            <a:miter lim="800000"/>
            <a:headEnd/>
            <a:tailEnd/>
          </a:ln>
        </p:spPr>
        <p:txBody>
          <a:bodyPr wrap="none" lIns="67539" tIns="0" rIns="68921" bIns="0" anchor="ctr"/>
          <a:lstStyle/>
          <a:p>
            <a:endParaRPr lang="en-GB" sz="1200" dirty="0"/>
          </a:p>
        </p:txBody>
      </p:sp>
      <p:sp>
        <p:nvSpPr>
          <p:cNvPr id="37" name="Oval 52"/>
          <p:cNvSpPr>
            <a:spLocks noChangeArrowheads="1"/>
          </p:cNvSpPr>
          <p:nvPr/>
        </p:nvSpPr>
        <p:spPr bwMode="blackWhite">
          <a:xfrm>
            <a:off x="1995913" y="2583248"/>
            <a:ext cx="331209" cy="331209"/>
          </a:xfrm>
          <a:prstGeom prst="ellipse">
            <a:avLst/>
          </a:prstGeom>
          <a:solidFill>
            <a:schemeClr val="tx2"/>
          </a:solidFill>
          <a:ln w="28575">
            <a:solidFill>
              <a:schemeClr val="accent6"/>
            </a:solidFill>
            <a:round/>
            <a:headEnd/>
            <a:tailEnd/>
          </a:ln>
        </p:spPr>
        <p:txBody>
          <a:bodyPr wrap="none" lIns="67539" tIns="0" rIns="68921" bIns="0" anchor="ctr"/>
          <a:lstStyle/>
          <a:p>
            <a:endParaRPr lang="en-GB" sz="1200" dirty="0"/>
          </a:p>
        </p:txBody>
      </p:sp>
      <p:sp>
        <p:nvSpPr>
          <p:cNvPr id="38" name="Oval 62"/>
          <p:cNvSpPr>
            <a:spLocks noChangeArrowheads="1"/>
          </p:cNvSpPr>
          <p:nvPr/>
        </p:nvSpPr>
        <p:spPr bwMode="blackWhite">
          <a:xfrm>
            <a:off x="305275" y="2583242"/>
            <a:ext cx="331209" cy="331209"/>
          </a:xfrm>
          <a:prstGeom prst="ellipse">
            <a:avLst/>
          </a:prstGeom>
          <a:solidFill>
            <a:schemeClr val="tx2"/>
          </a:solidFill>
          <a:ln w="28575">
            <a:solidFill>
              <a:schemeClr val="accent6"/>
            </a:solidFill>
            <a:round/>
            <a:headEnd/>
            <a:tailEnd/>
          </a:ln>
        </p:spPr>
        <p:txBody>
          <a:bodyPr wrap="none" lIns="67539" tIns="0" rIns="68921" bIns="0" anchor="ctr"/>
          <a:lstStyle/>
          <a:p>
            <a:endParaRPr lang="en-GB" sz="1200" dirty="0"/>
          </a:p>
        </p:txBody>
      </p:sp>
      <p:sp>
        <p:nvSpPr>
          <p:cNvPr id="39" name="Title 1"/>
          <p:cNvSpPr txBox="1">
            <a:spLocks/>
          </p:cNvSpPr>
          <p:nvPr/>
        </p:nvSpPr>
        <p:spPr>
          <a:xfrm>
            <a:off x="309562" y="530352"/>
            <a:ext cx="8524875" cy="307777"/>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GB" dirty="0" smtClean="0"/>
              <a:t>Decision Tree </a:t>
            </a:r>
            <a:r>
              <a:rPr lang="en-GB" dirty="0" err="1" smtClean="0"/>
              <a:t>Usecase</a:t>
            </a:r>
            <a:endParaRPr lang="en-GB" dirty="0"/>
          </a:p>
        </p:txBody>
      </p:sp>
    </p:spTree>
    <p:extLst>
      <p:ext uri="{BB962C8B-B14F-4D97-AF65-F5344CB8AC3E}">
        <p14:creationId xmlns:p14="http://schemas.microsoft.com/office/powerpoint/2010/main" val="1284078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Thank you!</a:t>
            </a:r>
            <a:endParaRPr lang="en-US" dirty="0"/>
          </a:p>
        </p:txBody>
      </p:sp>
      <p:sp>
        <p:nvSpPr>
          <p:cNvPr id="3" name="Footer Placeholder 2"/>
          <p:cNvSpPr>
            <a:spLocks noGrp="1"/>
          </p:cNvSpPr>
          <p:nvPr>
            <p:ph type="ftr" sz="quarter" idx="11"/>
          </p:nvPr>
        </p:nvSpPr>
        <p:spPr/>
        <p:txBody>
          <a:bodyPr/>
          <a:lstStyle/>
          <a:p>
            <a:r>
              <a:rPr lang="en-US" smtClean="0"/>
              <a:t>Confidential information for the sole benefit and use of PwC’s client.</a:t>
            </a:r>
            <a:endParaRPr lang="en-US"/>
          </a:p>
        </p:txBody>
      </p:sp>
      <p:sp>
        <p:nvSpPr>
          <p:cNvPr id="12" name="Text Placeholder 11"/>
          <p:cNvSpPr>
            <a:spLocks noGrp="1"/>
          </p:cNvSpPr>
          <p:nvPr>
            <p:ph type="body" sz="quarter" idx="13"/>
          </p:nvPr>
        </p:nvSpPr>
        <p:spPr>
          <a:xfrm>
            <a:off x="309563" y="3742506"/>
            <a:ext cx="4702175" cy="581698"/>
          </a:xfrm>
        </p:spPr>
        <p:txBody>
          <a:bodyPr/>
          <a:lstStyle/>
          <a:p>
            <a:r>
              <a:rPr lang="en-US" dirty="0" smtClean="0"/>
              <a:t>© 2016 PwC. All rights reserved. Not for further distribution without the permission of PwC. “PwC” refers to the network of member firms of PricewaterhouseCoopers International Limited (</a:t>
            </a:r>
            <a:r>
              <a:rPr lang="en-US" dirty="0" err="1" smtClean="0"/>
              <a:t>PwCIL</a:t>
            </a:r>
            <a:r>
              <a:rPr lang="en-US" dirty="0" smtClean="0"/>
              <a:t>), or, as the context requires, individual member firms of the PwC network. Each member firm is a separate legal entity and does not act as agent of </a:t>
            </a:r>
            <a:r>
              <a:rPr lang="en-US" dirty="0" err="1" smtClean="0"/>
              <a:t>PwCIL</a:t>
            </a:r>
            <a:r>
              <a:rPr lang="en-US" dirty="0" smtClean="0"/>
              <a:t> or any other member firm. </a:t>
            </a:r>
            <a:r>
              <a:rPr lang="en-US" dirty="0" err="1" smtClean="0"/>
              <a:t>PwCIL</a:t>
            </a:r>
            <a:r>
              <a:rPr lang="en-US" dirty="0" smtClean="0"/>
              <a:t> does not provide any services to clients. </a:t>
            </a:r>
            <a:r>
              <a:rPr lang="en-US" dirty="0" err="1" smtClean="0"/>
              <a:t>PwCIL</a:t>
            </a:r>
            <a:r>
              <a:rPr lang="en-US" dirty="0" smtClean="0"/>
              <a:t>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a:t>
            </a:r>
            <a:r>
              <a:rPr lang="en-US" dirty="0" err="1" smtClean="0"/>
              <a:t>PwCIL</a:t>
            </a:r>
            <a:r>
              <a:rPr lang="en-US" dirty="0" smtClean="0"/>
              <a:t> in any way.</a:t>
            </a:r>
            <a:endParaRPr lang="en-US" dirty="0"/>
          </a:p>
        </p:txBody>
      </p:sp>
      <p:sp>
        <p:nvSpPr>
          <p:cNvPr id="2" name="Slide Number Placeholder 1"/>
          <p:cNvSpPr>
            <a:spLocks noGrp="1"/>
          </p:cNvSpPr>
          <p:nvPr>
            <p:ph type="sldNum" sz="quarter" idx="12"/>
          </p:nvPr>
        </p:nvSpPr>
        <p:spPr/>
        <p:txBody>
          <a:bodyPr/>
          <a:lstStyle/>
          <a:p>
            <a:fld id="{F06B2653-D1AD-46BA-BB88-3123B5BA212E}" type="slidenum">
              <a:rPr lang="en-US" smtClean="0"/>
              <a:t>6</a:t>
            </a:fld>
            <a:endParaRPr lang="en-US"/>
          </a:p>
        </p:txBody>
      </p:sp>
    </p:spTree>
    <p:extLst>
      <p:ext uri="{BB962C8B-B14F-4D97-AF65-F5344CB8AC3E}">
        <p14:creationId xmlns:p14="http://schemas.microsoft.com/office/powerpoint/2010/main" val="387622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SLIDETITLE" val="2 Design"/>
  <p:tag name="UNLOCK SHAPES" val="NO"/>
</p:tagLst>
</file>

<file path=ppt/tags/tag2.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heme/theme1.xml><?xml version="1.0" encoding="utf-8"?>
<a:theme xmlns:a="http://schemas.openxmlformats.org/drawingml/2006/main" name="PWC001_PowerPoint_Template_Final_150831_5b">
  <a:themeElements>
    <a:clrScheme name="Custom 2">
      <a:dk1>
        <a:sysClr val="windowText" lastClr="000000"/>
      </a:dk1>
      <a:lt1>
        <a:sysClr val="window" lastClr="FFFFFF"/>
      </a:lt1>
      <a:dk2>
        <a:srgbClr val="E0301E"/>
      </a:dk2>
      <a:lt2>
        <a:srgbClr val="7C7C7B"/>
      </a:lt2>
      <a:accent1>
        <a:srgbClr val="E0301E"/>
      </a:accent1>
      <a:accent2>
        <a:srgbClr val="000000"/>
      </a:accent2>
      <a:accent3>
        <a:srgbClr val="2D2D2D"/>
      </a:accent3>
      <a:accent4>
        <a:srgbClr val="5A5A5A"/>
      </a:accent4>
      <a:accent5>
        <a:srgbClr val="878787"/>
      </a:accent5>
      <a:accent6>
        <a:srgbClr val="B4B4B4"/>
      </a:accent6>
      <a:hlink>
        <a:srgbClr val="E0301E"/>
      </a:hlink>
      <a:folHlink>
        <a:srgbClr val="800080"/>
      </a:folHlink>
    </a:clrScheme>
    <a:fontScheme name="PWC Office T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PWC Office Theme Colors">
      <a:dk1>
        <a:sysClr val="windowText" lastClr="000000"/>
      </a:dk1>
      <a:lt1>
        <a:sysClr val="window" lastClr="FFFFFF"/>
      </a:lt1>
      <a:dk2>
        <a:srgbClr val="E0301E"/>
      </a:dk2>
      <a:lt2>
        <a:srgbClr val="7C7C7B"/>
      </a:lt2>
      <a:accent1>
        <a:srgbClr val="E0301E"/>
      </a:accent1>
      <a:accent2>
        <a:srgbClr val="000000"/>
      </a:accent2>
      <a:accent3>
        <a:srgbClr val="2D2D2D"/>
      </a:accent3>
      <a:accent4>
        <a:srgbClr val="5A5A5A"/>
      </a:accent4>
      <a:accent5>
        <a:srgbClr val="878787"/>
      </a:accent5>
      <a:accent6>
        <a:srgbClr val="B4B4B4"/>
      </a:accent6>
      <a:hlink>
        <a:srgbClr val="0000FF"/>
      </a:hlink>
      <a:folHlink>
        <a:srgbClr val="800080"/>
      </a:folHlink>
    </a:clrScheme>
    <a:fontScheme name="PWC Office T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WC Office Theme Colors">
      <a:dk1>
        <a:sysClr val="windowText" lastClr="000000"/>
      </a:dk1>
      <a:lt1>
        <a:sysClr val="window" lastClr="FFFFFF"/>
      </a:lt1>
      <a:dk2>
        <a:srgbClr val="E0301E"/>
      </a:dk2>
      <a:lt2>
        <a:srgbClr val="7C7C7B"/>
      </a:lt2>
      <a:accent1>
        <a:srgbClr val="E0301E"/>
      </a:accent1>
      <a:accent2>
        <a:srgbClr val="000000"/>
      </a:accent2>
      <a:accent3>
        <a:srgbClr val="2D2D2D"/>
      </a:accent3>
      <a:accent4>
        <a:srgbClr val="5A5A5A"/>
      </a:accent4>
      <a:accent5>
        <a:srgbClr val="878787"/>
      </a:accent5>
      <a:accent6>
        <a:srgbClr val="B4B4B4"/>
      </a:accent6>
      <a:hlink>
        <a:srgbClr val="0000FF"/>
      </a:hlink>
      <a:folHlink>
        <a:srgbClr val="800080"/>
      </a:folHlink>
    </a:clrScheme>
    <a:fontScheme name="PWC Office T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PWC001_PowerPoint_Template_Final_150831_5b</Template>
  <TotalTime>0</TotalTime>
  <Words>300</Words>
  <Application>Microsoft Office PowerPoint</Application>
  <PresentationFormat>On-screen Show (16:9)</PresentationFormat>
  <Paragraphs>52</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Georgia</vt:lpstr>
      <vt:lpstr>Wingdings</vt:lpstr>
      <vt:lpstr>PWC001_PowerPoint_Template_Final_150831_5b</vt:lpstr>
      <vt:lpstr>PowerPoint Presentation</vt:lpstr>
      <vt:lpstr>Decision Tree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2015-09-01T14:13:27Z</dcterms:created>
  <dcterms:modified xsi:type="dcterms:W3CDTF">2019-04-21T14:00:32Z</dcterms:modified>
</cp:coreProperties>
</file>