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EEEF1-CAD5-7E4C-E993-671A9DDAB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651AF-9873-FA15-59EA-F05D6EFA8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B4E5FD-EE4B-406C-9561-D7533C31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16F53A-4F8B-4375-BF98-10697976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A7D82-1F38-57B4-FCFC-1D2586AC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7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B939-43D9-B94D-B5FE-860E824B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916675-0FF0-F747-2B75-C8FE1BE63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9AD5A-79E5-720A-2122-80F7B00B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CF1B9-460C-9AE0-FD19-6BC50F7F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BB8202-6AF0-04AE-34DB-3A0BE3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8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24C399-5194-05D7-357A-27ACC87AC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F39485-689F-A748-B1A6-9721B33D7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05AD6-CFDD-91A2-3409-D6F0934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121A5-25B2-2A53-B6B9-235B3E33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8BFE27-3D4F-C772-5711-D4C264D8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0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3F02-FD91-A5C6-7E17-5D7CCB0D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47D0A-BC7E-2BAF-E6B3-0071BB1EA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0494B3-7899-C3E5-5A07-33EFAB44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B158E-1373-3F49-D2C6-D0E81CA4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3F53C-5CEA-8A7E-EDFD-A37D3FF3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8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7F8E8-E77E-5409-082E-19224454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639AA9-7201-C7B9-BCBB-4F862DAE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914121-4717-C4A6-0A28-082C522C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55774-9DDE-C003-0ECD-E386657A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5F613-893D-AF58-6283-D2F5F7B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19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4A1EB-AEE3-A20C-35AA-AFE62E3A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2F07B-F763-0AEA-6A51-CC35C2021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4689C-0281-6438-5E43-C90717369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8DC79A-1AD4-DB81-0641-47FFEA0A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EEC7D1-FA8F-608E-9BA4-74A8DDFC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2F44D-A116-8BAB-9F2D-29619A39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68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512FF-5CD7-5B18-CBB2-86B3A9D3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7C7ED2-1AD4-77AC-957A-7AE7E380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09DC02-703D-7592-F39A-64CFF0D3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91BF72-A87D-C764-C339-8F37BE60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52C6FB-F113-A29F-DE4D-8DC7311BC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64C8ED-70AF-B823-1885-0E3FD6F2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BCA419-3467-B3F0-8EAE-2F7B66FD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6EDFEB-6EB6-98EB-864B-14A4C903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42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B8C3E-5A62-E323-4A17-8A21B4E0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7C493E-AF05-9F27-192E-9D0F385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FB7A8B-86E3-0740-2F37-D57649E7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DC4790-2A5C-053C-5323-E568D4C2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42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5B548D-1A42-6E6B-44D4-A5A6FDDB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39045A-9C33-72C2-0E12-34505D78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866EB-4E6F-25D7-E5DA-3BEDC594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8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288B1-E21D-0688-39D7-285D8524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A881A-DD1F-4222-A368-C343AB35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DBA9AA-EFD8-06B2-7CB6-E61BAA2AA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5EDEE-477A-3CC2-01DC-0D10E409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E7E154-DA14-616C-1A6A-3A1E41ED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F00D60-8393-C5CC-0928-91E6DFE1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28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4A52E-23FF-4F79-B05F-AFF994D7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B7FEB8-E984-8258-956A-72F12D04A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D72CD6-D85C-C3B8-7622-C01F597D4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400770-6A8E-2223-831A-F8C8403F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1B12D5-A406-E9AC-EE77-49079982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DE5B5C-DE41-C5FF-BD2B-56FC13EC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1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F61D7-1CC5-B320-FFFE-354574A1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FF1CA0-7E2B-FEBC-341A-DB07ED79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1E32C-06A2-27E9-526B-228DFBA75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A7005-BE78-4536-BF3E-AD7BEDFC42C3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C03C9-8B37-7754-A08F-5AED7A463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AF6F1-1DC6-E26F-D260-B51294EEB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9E657-848C-4C94-B3D8-D94A226589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57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F61391A-C68A-692D-D85F-D4B2533DA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4" y="3248076"/>
            <a:ext cx="9144000" cy="1655762"/>
          </a:xfrm>
        </p:spPr>
        <p:txBody>
          <a:bodyPr/>
          <a:lstStyle/>
          <a:p>
            <a:r>
              <a:rPr lang="pt-BR" dirty="0"/>
              <a:t>Power </a:t>
            </a:r>
            <a:r>
              <a:rPr lang="pt-BR" dirty="0" err="1"/>
              <a:t>Supply</a:t>
            </a:r>
            <a:r>
              <a:rPr lang="pt-BR" dirty="0"/>
              <a:t> Unit  (PSU)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CEC453-C8B8-3C9B-2731-64E71492C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94" y="85513"/>
            <a:ext cx="4486901" cy="302937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EF80C2F-0923-0E8D-DEEC-04E07C58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92203"/>
              </p:ext>
            </p:extLst>
          </p:nvPr>
        </p:nvGraphicFramePr>
        <p:xfrm>
          <a:off x="2666179" y="3757832"/>
          <a:ext cx="6859641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5293">
                  <a:extLst>
                    <a:ext uri="{9D8B030D-6E8A-4147-A177-3AD203B41FA5}">
                      <a16:colId xmlns:a16="http://schemas.microsoft.com/office/drawing/2014/main" val="4238307434"/>
                    </a:ext>
                  </a:extLst>
                </a:gridCol>
                <a:gridCol w="4434348">
                  <a:extLst>
                    <a:ext uri="{9D8B030D-6E8A-4147-A177-3AD203B41FA5}">
                      <a16:colId xmlns:a16="http://schemas.microsoft.com/office/drawing/2014/main" val="301146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TENSÃO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110-230 VAC -  50/60HERTZ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4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Envia 500VDC de alimentação e Também comunicações para o ROV.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2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Monitoramento contra baixa isolação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66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AJUSTES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Caso necessário, ajuste de resistência total do umbilical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70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90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Maloni Pastana Cardoso</dc:creator>
  <cp:lastModifiedBy>Renato Maloni Pastana Cardoso</cp:lastModifiedBy>
  <cp:revision>1</cp:revision>
  <dcterms:created xsi:type="dcterms:W3CDTF">2025-05-28T11:25:59Z</dcterms:created>
  <dcterms:modified xsi:type="dcterms:W3CDTF">2025-05-28T11:46:01Z</dcterms:modified>
</cp:coreProperties>
</file>