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8"/>
  </p:notesMasterIdLst>
  <p:handoutMasterIdLst>
    <p:handoutMasterId r:id="rId39"/>
  </p:handoutMasterIdLst>
  <p:sldIdLst>
    <p:sldId id="264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276" r:id="rId20"/>
    <p:sldId id="278" r:id="rId21"/>
    <p:sldId id="279" r:id="rId22"/>
    <p:sldId id="281" r:id="rId23"/>
    <p:sldId id="283" r:id="rId24"/>
    <p:sldId id="285" r:id="rId25"/>
    <p:sldId id="286" r:id="rId26"/>
    <p:sldId id="287" r:id="rId27"/>
    <p:sldId id="288" r:id="rId28"/>
    <p:sldId id="289" r:id="rId29"/>
    <p:sldId id="305" r:id="rId30"/>
    <p:sldId id="306" r:id="rId31"/>
    <p:sldId id="307" r:id="rId32"/>
    <p:sldId id="308" r:id="rId33"/>
    <p:sldId id="309" r:id="rId34"/>
    <p:sldId id="310" r:id="rId35"/>
    <p:sldId id="324" r:id="rId36"/>
    <p:sldId id="290" r:id="rId37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0E7A30-371A-4F71-8F21-41EF65EFCDB1}" v="110" dt="2024-08-07T22:22:33.430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howGuides="1">
      <p:cViewPr varScale="1">
        <p:scale>
          <a:sx n="71" d="100"/>
          <a:sy n="71" d="100"/>
        </p:scale>
        <p:origin x="402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e Carvalho Oliveira" userId="b9fbe2a6-c2c2-4ef7-a95e-16b8512cef79" providerId="ADAL" clId="{690E7A30-371A-4F71-8F21-41EF65EFCDB1}"/>
    <pc:docChg chg="undo custSel addSld delSld modSld modMainMaster">
      <pc:chgData name="Daniele Carvalho Oliveira" userId="b9fbe2a6-c2c2-4ef7-a95e-16b8512cef79" providerId="ADAL" clId="{690E7A30-371A-4F71-8F21-41EF65EFCDB1}" dt="2024-08-07T22:22:33.429" v="1572" actId="1076"/>
      <pc:docMkLst>
        <pc:docMk/>
      </pc:docMkLst>
      <pc:sldChg chg="addSp delSp modSp del mod chgLayout">
        <pc:chgData name="Daniele Carvalho Oliveira" userId="b9fbe2a6-c2c2-4ef7-a95e-16b8512cef79" providerId="ADAL" clId="{690E7A30-371A-4F71-8F21-41EF65EFCDB1}" dt="2024-08-07T15:35:53.944" v="77"/>
        <pc:sldMkLst>
          <pc:docMk/>
          <pc:sldMk cId="0" sldId="259"/>
        </pc:sldMkLst>
        <pc:spChg chg="add del mod ord">
          <ac:chgData name="Daniele Carvalho Oliveira" userId="b9fbe2a6-c2c2-4ef7-a95e-16b8512cef79" providerId="ADAL" clId="{690E7A30-371A-4F71-8F21-41EF65EFCDB1}" dt="2024-08-07T15:35:52.809" v="74" actId="700"/>
          <ac:spMkLst>
            <pc:docMk/>
            <pc:sldMk cId="0" sldId="259"/>
            <ac:spMk id="2" creationId="{C8048B5D-28A5-FEBC-E4B1-439BACE898BC}"/>
          </ac:spMkLst>
        </pc:spChg>
        <pc:spChg chg="add del mod ord">
          <ac:chgData name="Daniele Carvalho Oliveira" userId="b9fbe2a6-c2c2-4ef7-a95e-16b8512cef79" providerId="ADAL" clId="{690E7A30-371A-4F71-8F21-41EF65EFCDB1}" dt="2024-08-07T15:35:52.809" v="74" actId="700"/>
          <ac:spMkLst>
            <pc:docMk/>
            <pc:sldMk cId="0" sldId="259"/>
            <ac:spMk id="3" creationId="{0D72D248-D819-A9E1-2BDF-76D53C26B94B}"/>
          </ac:spMkLst>
        </pc:spChg>
        <pc:spChg chg="add del mod">
          <ac:chgData name="Daniele Carvalho Oliveira" userId="b9fbe2a6-c2c2-4ef7-a95e-16b8512cef79" providerId="ADAL" clId="{690E7A30-371A-4F71-8F21-41EF65EFCDB1}" dt="2024-08-07T15:35:51.230" v="70" actId="21"/>
          <ac:spMkLst>
            <pc:docMk/>
            <pc:sldMk cId="0" sldId="259"/>
            <ac:spMk id="362500" creationId="{231F864D-E9C2-B978-D589-9B33AC11B8EB}"/>
          </ac:spMkLst>
        </pc:spChg>
        <pc:spChg chg="add del mod">
          <ac:chgData name="Daniele Carvalho Oliveira" userId="b9fbe2a6-c2c2-4ef7-a95e-16b8512cef79" providerId="ADAL" clId="{690E7A30-371A-4F71-8F21-41EF65EFCDB1}" dt="2024-08-07T15:35:52.476" v="73" actId="21"/>
          <ac:spMkLst>
            <pc:docMk/>
            <pc:sldMk cId="0" sldId="259"/>
            <ac:spMk id="362501" creationId="{FEC364A1-E16A-24A5-989B-8C0C696C8A72}"/>
          </ac:spMkLst>
        </pc:spChg>
      </pc:sldChg>
      <pc:sldChg chg="modSp del mod chgLayout">
        <pc:chgData name="Daniele Carvalho Oliveira" userId="b9fbe2a6-c2c2-4ef7-a95e-16b8512cef79" providerId="ADAL" clId="{690E7A30-371A-4F71-8F21-41EF65EFCDB1}" dt="2024-08-07T15:35:53.944" v="77"/>
        <pc:sldMkLst>
          <pc:docMk/>
          <pc:sldMk cId="0" sldId="260"/>
        </pc:sldMkLst>
        <pc:spChg chg="mod or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0" sldId="260"/>
            <ac:spMk id="5122" creationId="{00441647-3F8E-EF7B-97AF-53C3B11FD309}"/>
          </ac:spMkLst>
        </pc:spChg>
      </pc:sldChg>
      <pc:sldChg chg="del mod chgLayout">
        <pc:chgData name="Daniele Carvalho Oliveira" userId="b9fbe2a6-c2c2-4ef7-a95e-16b8512cef79" providerId="ADAL" clId="{690E7A30-371A-4F71-8F21-41EF65EFCDB1}" dt="2024-08-07T15:35:53.944" v="77"/>
        <pc:sldMkLst>
          <pc:docMk/>
          <pc:sldMk cId="0" sldId="261"/>
        </pc:sldMkLst>
      </pc:sldChg>
      <pc:sldChg chg="modSp del mod chgLayout">
        <pc:chgData name="Daniele Carvalho Oliveira" userId="b9fbe2a6-c2c2-4ef7-a95e-16b8512cef79" providerId="ADAL" clId="{690E7A30-371A-4F71-8F21-41EF65EFCDB1}" dt="2024-08-07T15:35:53.944" v="77"/>
        <pc:sldMkLst>
          <pc:docMk/>
          <pc:sldMk cId="0" sldId="262"/>
        </pc:sldMkLst>
        <pc:spChg chg="mod or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0" sldId="262"/>
            <ac:spMk id="105475" creationId="{07D6BDD0-15BD-3E19-F902-F6F72601A7C4}"/>
          </ac:spMkLst>
        </pc:spChg>
      </pc:sldChg>
      <pc:sldChg chg="del mod chgLayout">
        <pc:chgData name="Daniele Carvalho Oliveira" userId="b9fbe2a6-c2c2-4ef7-a95e-16b8512cef79" providerId="ADAL" clId="{690E7A30-371A-4F71-8F21-41EF65EFCDB1}" dt="2024-08-07T15:35:53.944" v="77"/>
        <pc:sldMkLst>
          <pc:docMk/>
          <pc:sldMk cId="0" sldId="263"/>
        </pc:sldMkLst>
      </pc:sldChg>
      <pc:sldChg chg="addSp delSp modSp mod chgLayout">
        <pc:chgData name="Daniele Carvalho Oliveira" userId="b9fbe2a6-c2c2-4ef7-a95e-16b8512cef79" providerId="ADAL" clId="{690E7A30-371A-4F71-8F21-41EF65EFCDB1}" dt="2024-08-07T13:20:58.095" v="33" actId="14100"/>
        <pc:sldMkLst>
          <pc:docMk/>
          <pc:sldMk cId="3650340329" sldId="264"/>
        </pc:sldMkLst>
        <pc:spChg chg="mod ord">
          <ac:chgData name="Daniele Carvalho Oliveira" userId="b9fbe2a6-c2c2-4ef7-a95e-16b8512cef79" providerId="ADAL" clId="{690E7A30-371A-4F71-8F21-41EF65EFCDB1}" dt="2024-08-07T13:20:58.095" v="33" actId="14100"/>
          <ac:spMkLst>
            <pc:docMk/>
            <pc:sldMk cId="3650340329" sldId="264"/>
            <ac:spMk id="2" creationId="{00000000-0000-0000-0000-000000000000}"/>
          </ac:spMkLst>
        </pc:spChg>
        <pc:spChg chg="mod or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3650340329" sldId="264"/>
            <ac:spMk id="3" creationId="{00000000-0000-0000-0000-000000000000}"/>
          </ac:spMkLst>
        </pc:spChg>
        <pc:spChg chg="add del mo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3650340329" sldId="264"/>
            <ac:spMk id="4" creationId="{F074B7E3-78D3-9386-50BF-A0174118A91D}"/>
          </ac:spMkLst>
        </pc:spChg>
        <pc:spChg chg="add del mo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3650340329" sldId="264"/>
            <ac:spMk id="5" creationId="{6C09A6FE-81B6-7DAE-7B5B-5ADFDE73278C}"/>
          </ac:spMkLst>
        </pc:spChg>
        <pc:picChg chg="mod">
          <ac:chgData name="Daniele Carvalho Oliveira" userId="b9fbe2a6-c2c2-4ef7-a95e-16b8512cef79" providerId="ADAL" clId="{690E7A30-371A-4F71-8F21-41EF65EFCDB1}" dt="2024-08-07T13:20:51.288" v="31" actId="1076"/>
          <ac:picMkLst>
            <pc:docMk/>
            <pc:sldMk cId="3650340329" sldId="264"/>
            <ac:picMk id="1026" creationId="{785A315C-A6A1-9F20-CFF4-61C5D7C361B5}"/>
          </ac:picMkLst>
        </pc:picChg>
      </pc:sldChg>
      <pc:sldChg chg="del mod chgLayout">
        <pc:chgData name="Daniele Carvalho Oliveira" userId="b9fbe2a6-c2c2-4ef7-a95e-16b8512cef79" providerId="ADAL" clId="{690E7A30-371A-4F71-8F21-41EF65EFCDB1}" dt="2024-08-07T15:35:53.944" v="77"/>
        <pc:sldMkLst>
          <pc:docMk/>
          <pc:sldMk cId="0" sldId="265"/>
        </pc:sldMkLst>
      </pc:sldChg>
      <pc:sldChg chg="modSp del mod chgLayout">
        <pc:chgData name="Daniele Carvalho Oliveira" userId="b9fbe2a6-c2c2-4ef7-a95e-16b8512cef79" providerId="ADAL" clId="{690E7A30-371A-4F71-8F21-41EF65EFCDB1}" dt="2024-08-07T15:35:53.944" v="77"/>
        <pc:sldMkLst>
          <pc:docMk/>
          <pc:sldMk cId="0" sldId="266"/>
        </pc:sldMkLst>
        <pc:spChg chg="mod or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0" sldId="266"/>
            <ac:spMk id="2" creationId="{DD47D54D-6D76-CAC7-DC7B-2C9AEFCF3BB5}"/>
          </ac:spMkLst>
        </pc:spChg>
        <pc:spChg chg="mod or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0" sldId="266"/>
            <ac:spMk id="11267" creationId="{D1D20A97-ABDA-C414-249C-A8BDC513A7E1}"/>
          </ac:spMkLst>
        </pc:spChg>
      </pc:sldChg>
      <pc:sldChg chg="del mod chgLayout">
        <pc:chgData name="Daniele Carvalho Oliveira" userId="b9fbe2a6-c2c2-4ef7-a95e-16b8512cef79" providerId="ADAL" clId="{690E7A30-371A-4F71-8F21-41EF65EFCDB1}" dt="2024-08-07T15:35:53.944" v="77"/>
        <pc:sldMkLst>
          <pc:docMk/>
          <pc:sldMk cId="0" sldId="267"/>
        </pc:sldMkLst>
      </pc:sldChg>
      <pc:sldChg chg="del mod chgLayout">
        <pc:chgData name="Daniele Carvalho Oliveira" userId="b9fbe2a6-c2c2-4ef7-a95e-16b8512cef79" providerId="ADAL" clId="{690E7A30-371A-4F71-8F21-41EF65EFCDB1}" dt="2024-08-07T15:35:53.944" v="77"/>
        <pc:sldMkLst>
          <pc:docMk/>
          <pc:sldMk cId="0" sldId="268"/>
        </pc:sldMkLst>
      </pc:sldChg>
      <pc:sldChg chg="modSp del mod chgLayout">
        <pc:chgData name="Daniele Carvalho Oliveira" userId="b9fbe2a6-c2c2-4ef7-a95e-16b8512cef79" providerId="ADAL" clId="{690E7A30-371A-4F71-8F21-41EF65EFCDB1}" dt="2024-08-07T15:35:53.944" v="77"/>
        <pc:sldMkLst>
          <pc:docMk/>
          <pc:sldMk cId="0" sldId="269"/>
        </pc:sldMkLst>
        <pc:spChg chg="mod or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0" sldId="269"/>
            <ac:spMk id="14338" creationId="{7D1B2F09-97DA-4CB3-09E2-EB98975C8A03}"/>
          </ac:spMkLst>
        </pc:spChg>
      </pc:sldChg>
      <pc:sldChg chg="del mod chgLayout">
        <pc:chgData name="Daniele Carvalho Oliveira" userId="b9fbe2a6-c2c2-4ef7-a95e-16b8512cef79" providerId="ADAL" clId="{690E7A30-371A-4F71-8F21-41EF65EFCDB1}" dt="2024-08-07T15:35:53.944" v="77"/>
        <pc:sldMkLst>
          <pc:docMk/>
          <pc:sldMk cId="0" sldId="270"/>
        </pc:sldMkLst>
      </pc:sldChg>
      <pc:sldChg chg="modSp del mod chgLayout">
        <pc:chgData name="Daniele Carvalho Oliveira" userId="b9fbe2a6-c2c2-4ef7-a95e-16b8512cef79" providerId="ADAL" clId="{690E7A30-371A-4F71-8F21-41EF65EFCDB1}" dt="2024-08-07T15:35:53.944" v="77"/>
        <pc:sldMkLst>
          <pc:docMk/>
          <pc:sldMk cId="0" sldId="271"/>
        </pc:sldMkLst>
        <pc:spChg chg="mod or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0" sldId="271"/>
            <ac:spMk id="16386" creationId="{DF7911DA-4E09-2E42-B7F2-08A9705F0B12}"/>
          </ac:spMkLst>
        </pc:spChg>
      </pc:sldChg>
      <pc:sldChg chg="modSp del mod chgLayout">
        <pc:chgData name="Daniele Carvalho Oliveira" userId="b9fbe2a6-c2c2-4ef7-a95e-16b8512cef79" providerId="ADAL" clId="{690E7A30-371A-4F71-8F21-41EF65EFCDB1}" dt="2024-08-07T15:35:53.944" v="77"/>
        <pc:sldMkLst>
          <pc:docMk/>
          <pc:sldMk cId="0" sldId="272"/>
        </pc:sldMkLst>
        <pc:spChg chg="mod or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0" sldId="272"/>
            <ac:spMk id="17410" creationId="{8566259D-8577-75CB-948A-E7EC1D751128}"/>
          </ac:spMkLst>
        </pc:spChg>
      </pc:sldChg>
      <pc:sldChg chg="modSp del mod chgLayout">
        <pc:chgData name="Daniele Carvalho Oliveira" userId="b9fbe2a6-c2c2-4ef7-a95e-16b8512cef79" providerId="ADAL" clId="{690E7A30-371A-4F71-8F21-41EF65EFCDB1}" dt="2024-08-07T15:35:53.944" v="77"/>
        <pc:sldMkLst>
          <pc:docMk/>
          <pc:sldMk cId="0" sldId="273"/>
        </pc:sldMkLst>
        <pc:spChg chg="mod or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0" sldId="273"/>
            <ac:spMk id="18434" creationId="{95387BDE-1D3C-073A-0151-FFCB90286E9F}"/>
          </ac:spMkLst>
        </pc:spChg>
      </pc:sldChg>
      <pc:sldChg chg="modSp del mod chgLayout">
        <pc:chgData name="Daniele Carvalho Oliveira" userId="b9fbe2a6-c2c2-4ef7-a95e-16b8512cef79" providerId="ADAL" clId="{690E7A30-371A-4F71-8F21-41EF65EFCDB1}" dt="2024-08-07T15:35:53.944" v="77"/>
        <pc:sldMkLst>
          <pc:docMk/>
          <pc:sldMk cId="0" sldId="274"/>
        </pc:sldMkLst>
        <pc:spChg chg="mod or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0" sldId="274"/>
            <ac:spMk id="19458" creationId="{2B82D91C-5B5A-1FC5-C40A-0221E6CA6895}"/>
          </ac:spMkLst>
        </pc:spChg>
      </pc:sldChg>
      <pc:sldChg chg="del mod chgLayout">
        <pc:chgData name="Daniele Carvalho Oliveira" userId="b9fbe2a6-c2c2-4ef7-a95e-16b8512cef79" providerId="ADAL" clId="{690E7A30-371A-4F71-8F21-41EF65EFCDB1}" dt="2024-08-07T15:35:53.944" v="77"/>
        <pc:sldMkLst>
          <pc:docMk/>
          <pc:sldMk cId="0" sldId="275"/>
        </pc:sldMkLst>
      </pc:sldChg>
      <pc:sldChg chg="addSp delSp modSp del mod modClrScheme chgLayout">
        <pc:chgData name="Daniele Carvalho Oliveira" userId="b9fbe2a6-c2c2-4ef7-a95e-16b8512cef79" providerId="ADAL" clId="{690E7A30-371A-4F71-8F21-41EF65EFCDB1}" dt="2024-08-07T16:52:42.002" v="1516" actId="15"/>
        <pc:sldMkLst>
          <pc:docMk/>
          <pc:sldMk cId="0" sldId="276"/>
        </pc:sldMkLst>
        <pc:spChg chg="add del">
          <ac:chgData name="Daniele Carvalho Oliveira" userId="b9fbe2a6-c2c2-4ef7-a95e-16b8512cef79" providerId="ADAL" clId="{690E7A30-371A-4F71-8F21-41EF65EFCDB1}" dt="2024-08-07T16:07:14.387" v="320" actId="22"/>
          <ac:spMkLst>
            <pc:docMk/>
            <pc:sldMk cId="0" sldId="276"/>
            <ac:spMk id="3" creationId="{BC8FDB40-F693-5FF2-90BC-3E0E5E852AD7}"/>
          </ac:spMkLst>
        </pc:spChg>
        <pc:spChg chg="add del 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276"/>
            <ac:spMk id="4" creationId="{2055CF88-5D3B-2454-0202-902538C9074E}"/>
          </ac:spMkLst>
        </pc:spChg>
        <pc:spChg chg="add del 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276"/>
            <ac:spMk id="5" creationId="{EC0A9838-6063-99B4-65B1-12309904F124}"/>
          </ac:spMkLst>
        </pc:spChg>
        <pc:spChg chg="add mod ord">
          <ac:chgData name="Daniele Carvalho Oliveira" userId="b9fbe2a6-c2c2-4ef7-a95e-16b8512cef79" providerId="ADAL" clId="{690E7A30-371A-4F71-8F21-41EF65EFCDB1}" dt="2024-08-07T16:11:50.136" v="455" actId="27636"/>
          <ac:spMkLst>
            <pc:docMk/>
            <pc:sldMk cId="0" sldId="276"/>
            <ac:spMk id="6" creationId="{BCE58EB0-0A8F-A43E-3292-123E1A2EECDB}"/>
          </ac:spMkLst>
        </pc:spChg>
        <pc:spChg chg="add mod ord">
          <ac:chgData name="Daniele Carvalho Oliveira" userId="b9fbe2a6-c2c2-4ef7-a95e-16b8512cef79" providerId="ADAL" clId="{690E7A30-371A-4F71-8F21-41EF65EFCDB1}" dt="2024-08-07T16:52:42.002" v="1516" actId="15"/>
          <ac:spMkLst>
            <pc:docMk/>
            <pc:sldMk cId="0" sldId="276"/>
            <ac:spMk id="7" creationId="{E0118A89-6265-A66E-FBFA-D88BA03FA5D8}"/>
          </ac:spMkLst>
        </pc:spChg>
        <pc:spChg chg="del mod">
          <ac:chgData name="Daniele Carvalho Oliveira" userId="b9fbe2a6-c2c2-4ef7-a95e-16b8512cef79" providerId="ADAL" clId="{690E7A30-371A-4F71-8F21-41EF65EFCDB1}" dt="2024-08-07T16:12:16.453" v="459" actId="478"/>
          <ac:spMkLst>
            <pc:docMk/>
            <pc:sldMk cId="0" sldId="276"/>
            <ac:spMk id="21513" creationId="{133BF55F-A0EA-CB84-8A26-A2C090DA0482}"/>
          </ac:spMkLst>
        </pc:spChg>
        <pc:spChg chg="del">
          <ac:chgData name="Daniele Carvalho Oliveira" userId="b9fbe2a6-c2c2-4ef7-a95e-16b8512cef79" providerId="ADAL" clId="{690E7A30-371A-4F71-8F21-41EF65EFCDB1}" dt="2024-08-07T16:07:04.739" v="317" actId="478"/>
          <ac:spMkLst>
            <pc:docMk/>
            <pc:sldMk cId="0" sldId="276"/>
            <ac:spMk id="21515" creationId="{5B1DBE5E-2130-7C2B-9568-60740CF13492}"/>
          </ac:spMkLst>
        </pc:spChg>
        <pc:spChg chg="del">
          <ac:chgData name="Daniele Carvalho Oliveira" userId="b9fbe2a6-c2c2-4ef7-a95e-16b8512cef79" providerId="ADAL" clId="{690E7A30-371A-4F71-8F21-41EF65EFCDB1}" dt="2024-08-07T16:07:03.388" v="316" actId="478"/>
          <ac:spMkLst>
            <pc:docMk/>
            <pc:sldMk cId="0" sldId="276"/>
            <ac:spMk id="21516" creationId="{2D1335FE-DBF0-3DC8-19C5-A9502D8BDCB0}"/>
          </ac:spMkLst>
        </pc:spChg>
        <pc:spChg chg="del">
          <ac:chgData name="Daniele Carvalho Oliveira" userId="b9fbe2a6-c2c2-4ef7-a95e-16b8512cef79" providerId="ADAL" clId="{690E7A30-371A-4F71-8F21-41EF65EFCDB1}" dt="2024-08-07T16:14:45.708" v="531" actId="478"/>
          <ac:spMkLst>
            <pc:docMk/>
            <pc:sldMk cId="0" sldId="276"/>
            <ac:spMk id="21517" creationId="{93393212-AC36-E806-E137-096F61BD9C96}"/>
          </ac:spMkLst>
        </pc:spChg>
        <pc:spChg chg="mod">
          <ac:chgData name="Daniele Carvalho Oliveira" userId="b9fbe2a6-c2c2-4ef7-a95e-16b8512cef79" providerId="ADAL" clId="{690E7A30-371A-4F71-8F21-41EF65EFCDB1}" dt="2024-08-07T16:11:46.216" v="451" actId="21"/>
          <ac:spMkLst>
            <pc:docMk/>
            <pc:sldMk cId="0" sldId="276"/>
            <ac:spMk id="248844" creationId="{EFBCEE3B-672A-0965-F5B2-61510428CCD1}"/>
          </ac:spMkLst>
        </pc:spChg>
      </pc:sldChg>
      <pc:sldChg chg="addSp delSp modSp del mod chgLayout">
        <pc:chgData name="Daniele Carvalho Oliveira" userId="b9fbe2a6-c2c2-4ef7-a95e-16b8512cef79" providerId="ADAL" clId="{690E7A30-371A-4F71-8F21-41EF65EFCDB1}" dt="2024-08-07T15:34:20.732" v="34" actId="47"/>
        <pc:sldMkLst>
          <pc:docMk/>
          <pc:sldMk cId="711182959" sldId="276"/>
        </pc:sldMkLst>
        <pc:spChg chg="add del mo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711182959" sldId="276"/>
            <ac:spMk id="2" creationId="{4DF7E1BD-AB7F-4528-6C41-27E5F6704BBB}"/>
          </ac:spMkLst>
        </pc:spChg>
        <pc:spChg chg="add del mo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711182959" sldId="276"/>
            <ac:spMk id="3" creationId="{87A9530D-8C10-793E-5C28-4C0D6495A195}"/>
          </ac:spMkLst>
        </pc:spChg>
        <pc:spChg chg="mod or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711182959" sldId="276"/>
            <ac:spMk id="13" creationId="{00000000-0000-0000-0000-000000000000}"/>
          </ac:spMkLst>
        </pc:spChg>
        <pc:spChg chg="mod or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711182959" sldId="276"/>
            <ac:spMk id="14" creationId="{00000000-0000-0000-0000-000000000000}"/>
          </ac:spMkLst>
        </pc:spChg>
      </pc:sldChg>
      <pc:sldChg chg="addSp delSp modSp del mod modClrScheme chgLayout">
        <pc:chgData name="Daniele Carvalho Oliveira" userId="b9fbe2a6-c2c2-4ef7-a95e-16b8512cef79" providerId="ADAL" clId="{690E7A30-371A-4F71-8F21-41EF65EFCDB1}" dt="2024-08-07T16:52:58.285" v="1517" actId="47"/>
        <pc:sldMkLst>
          <pc:docMk/>
          <pc:sldMk cId="0" sldId="277"/>
        </pc:sldMkLst>
        <pc:spChg chg="add del 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277"/>
            <ac:spMk id="2" creationId="{EEA1B161-ABA2-A86C-7CF0-0E0682009631}"/>
          </ac:spMkLst>
        </pc:spChg>
        <pc:spChg chg="add del 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277"/>
            <ac:spMk id="3" creationId="{3F8E25B8-C43B-FEA4-CB49-8BB51198B98E}"/>
          </ac:spMkLst>
        </pc:spChg>
        <pc:spChg chg="add mod ord">
          <ac:chgData name="Daniele Carvalho Oliveira" userId="b9fbe2a6-c2c2-4ef7-a95e-16b8512cef79" providerId="ADAL" clId="{690E7A30-371A-4F71-8F21-41EF65EFCDB1}" dt="2024-08-07T16:12:57.135" v="475" actId="20577"/>
          <ac:spMkLst>
            <pc:docMk/>
            <pc:sldMk cId="0" sldId="277"/>
            <ac:spMk id="4" creationId="{960C7E0E-F8B5-2117-BB8C-56B7A35B16A5}"/>
          </ac:spMkLst>
        </pc:spChg>
        <pc:spChg chg="add mod ord">
          <ac:chgData name="Daniele Carvalho Oliveira" userId="b9fbe2a6-c2c2-4ef7-a95e-16b8512cef79" providerId="ADAL" clId="{690E7A30-371A-4F71-8F21-41EF65EFCDB1}" dt="2024-08-07T16:52:13.456" v="1494" actId="21"/>
          <ac:spMkLst>
            <pc:docMk/>
            <pc:sldMk cId="0" sldId="277"/>
            <ac:spMk id="5" creationId="{02CC0B39-FCBB-3B16-F7BC-40E029CF30B1}"/>
          </ac:spMkLst>
        </pc:spChg>
        <pc:spChg chg="del mod">
          <ac:chgData name="Daniele Carvalho Oliveira" userId="b9fbe2a6-c2c2-4ef7-a95e-16b8512cef79" providerId="ADAL" clId="{690E7A30-371A-4F71-8F21-41EF65EFCDB1}" dt="2024-08-07T16:13:08.901" v="478" actId="478"/>
          <ac:spMkLst>
            <pc:docMk/>
            <pc:sldMk cId="0" sldId="277"/>
            <ac:spMk id="22531" creationId="{823D8E3B-B9FC-E1DE-55A2-B823DBF581A1}"/>
          </ac:spMkLst>
        </pc:spChg>
        <pc:spChg chg="del">
          <ac:chgData name="Daniele Carvalho Oliveira" userId="b9fbe2a6-c2c2-4ef7-a95e-16b8512cef79" providerId="ADAL" clId="{690E7A30-371A-4F71-8F21-41EF65EFCDB1}" dt="2024-08-07T16:12:49.205" v="471" actId="478"/>
          <ac:spMkLst>
            <pc:docMk/>
            <pc:sldMk cId="0" sldId="277"/>
            <ac:spMk id="22532" creationId="{E13D88BE-CC60-81F1-5EE3-998A1BEC35D9}"/>
          </ac:spMkLst>
        </pc:spChg>
        <pc:spChg chg="del mod">
          <ac:chgData name="Daniele Carvalho Oliveira" userId="b9fbe2a6-c2c2-4ef7-a95e-16b8512cef79" providerId="ADAL" clId="{690E7A30-371A-4F71-8F21-41EF65EFCDB1}" dt="2024-08-07T16:12:47.934" v="470" actId="478"/>
          <ac:spMkLst>
            <pc:docMk/>
            <pc:sldMk cId="0" sldId="277"/>
            <ac:spMk id="22533" creationId="{0EBB5209-B00E-A545-3394-732242EBDBB4}"/>
          </ac:spMkLst>
        </pc:spChg>
        <pc:spChg chg="del">
          <ac:chgData name="Daniele Carvalho Oliveira" userId="b9fbe2a6-c2c2-4ef7-a95e-16b8512cef79" providerId="ADAL" clId="{690E7A30-371A-4F71-8F21-41EF65EFCDB1}" dt="2024-08-07T16:12:41.122" v="467" actId="478"/>
          <ac:spMkLst>
            <pc:docMk/>
            <pc:sldMk cId="0" sldId="277"/>
            <ac:spMk id="22534" creationId="{D82BEB94-2C99-5485-3856-BE0140DDE600}"/>
          </ac:spMkLst>
        </pc:spChg>
        <pc:spChg chg="del">
          <ac:chgData name="Daniele Carvalho Oliveira" userId="b9fbe2a6-c2c2-4ef7-a95e-16b8512cef79" providerId="ADAL" clId="{690E7A30-371A-4F71-8F21-41EF65EFCDB1}" dt="2024-08-07T16:12:40.040" v="466" actId="478"/>
          <ac:spMkLst>
            <pc:docMk/>
            <pc:sldMk cId="0" sldId="277"/>
            <ac:spMk id="22535" creationId="{0847F36B-E1C5-20BA-301C-239A9D06ED9C}"/>
          </ac:spMkLst>
        </pc:spChg>
        <pc:spChg chg="del">
          <ac:chgData name="Daniele Carvalho Oliveira" userId="b9fbe2a6-c2c2-4ef7-a95e-16b8512cef79" providerId="ADAL" clId="{690E7A30-371A-4F71-8F21-41EF65EFCDB1}" dt="2024-08-07T16:14:40.895" v="530" actId="478"/>
          <ac:spMkLst>
            <pc:docMk/>
            <pc:sldMk cId="0" sldId="277"/>
            <ac:spMk id="22536" creationId="{8A9A9BD7-E207-CB66-B2BF-3F92F139B64D}"/>
          </ac:spMkLst>
        </pc:spChg>
        <pc:spChg chg="del mod">
          <ac:chgData name="Daniele Carvalho Oliveira" userId="b9fbe2a6-c2c2-4ef7-a95e-16b8512cef79" providerId="ADAL" clId="{690E7A30-371A-4F71-8F21-41EF65EFCDB1}" dt="2024-08-07T16:12:54.558" v="473" actId="478"/>
          <ac:spMkLst>
            <pc:docMk/>
            <pc:sldMk cId="0" sldId="277"/>
            <ac:spMk id="322564" creationId="{49830FCE-9890-5ECD-EFB0-BA1CA6781A6A}"/>
          </ac:spMkLst>
        </pc:spChg>
      </pc:sldChg>
      <pc:sldChg chg="addSp delSp modSp del mod chgLayout">
        <pc:chgData name="Daniele Carvalho Oliveira" userId="b9fbe2a6-c2c2-4ef7-a95e-16b8512cef79" providerId="ADAL" clId="{690E7A30-371A-4F71-8F21-41EF65EFCDB1}" dt="2024-08-07T15:34:20.732" v="34" actId="47"/>
        <pc:sldMkLst>
          <pc:docMk/>
          <pc:sldMk cId="826828533" sldId="277"/>
        </pc:sldMkLst>
        <pc:spChg chg="mod or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826828533" sldId="277"/>
            <ac:spMk id="2" creationId="{FF679487-E637-4E15-9323-66AFE7ED34FA}"/>
          </ac:spMkLst>
        </pc:spChg>
        <pc:spChg chg="mod ord">
          <ac:chgData name="Daniele Carvalho Oliveira" userId="b9fbe2a6-c2c2-4ef7-a95e-16b8512cef79" providerId="ADAL" clId="{690E7A30-371A-4F71-8F21-41EF65EFCDB1}" dt="2024-08-07T13:20:43.072" v="28" actId="27636"/>
          <ac:spMkLst>
            <pc:docMk/>
            <pc:sldMk cId="826828533" sldId="277"/>
            <ac:spMk id="3" creationId="{C88B18FF-3C4E-5B92-5BD7-25E61124CE65}"/>
          </ac:spMkLst>
        </pc:spChg>
        <pc:spChg chg="add del mo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826828533" sldId="277"/>
            <ac:spMk id="4" creationId="{2F808DB1-9E58-E6B3-09CD-4FFBA200FFAD}"/>
          </ac:spMkLst>
        </pc:spChg>
        <pc:spChg chg="add del mo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826828533" sldId="277"/>
            <ac:spMk id="6" creationId="{08C4320C-2503-A5B0-BF9E-78C444D543C4}"/>
          </ac:spMkLst>
        </pc:spChg>
      </pc:sldChg>
      <pc:sldChg chg="addSp delSp modSp del mod modClrScheme chgLayout">
        <pc:chgData name="Daniele Carvalho Oliveira" userId="b9fbe2a6-c2c2-4ef7-a95e-16b8512cef79" providerId="ADAL" clId="{690E7A30-371A-4F71-8F21-41EF65EFCDB1}" dt="2024-08-07T16:14:37.838" v="529" actId="478"/>
        <pc:sldMkLst>
          <pc:docMk/>
          <pc:sldMk cId="0" sldId="278"/>
        </pc:sldMkLst>
        <pc:spChg chg="add del 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278"/>
            <ac:spMk id="2" creationId="{BCF0AAD3-4C7F-CB2B-1A1D-51726EFF59F7}"/>
          </ac:spMkLst>
        </pc:spChg>
        <pc:spChg chg="add del 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278"/>
            <ac:spMk id="3" creationId="{218D3FB1-D025-3648-B395-8E96573D30D6}"/>
          </ac:spMkLst>
        </pc:spChg>
        <pc:spChg chg="add mod ord">
          <ac:chgData name="Daniele Carvalho Oliveira" userId="b9fbe2a6-c2c2-4ef7-a95e-16b8512cef79" providerId="ADAL" clId="{690E7A30-371A-4F71-8F21-41EF65EFCDB1}" dt="2024-08-07T16:14:33.306" v="528" actId="27636"/>
          <ac:spMkLst>
            <pc:docMk/>
            <pc:sldMk cId="0" sldId="278"/>
            <ac:spMk id="4" creationId="{EC9ADAED-6794-FBD6-C9F9-3C140E179F94}"/>
          </ac:spMkLst>
        </pc:spChg>
        <pc:spChg chg="add mod ord">
          <ac:chgData name="Daniele Carvalho Oliveira" userId="b9fbe2a6-c2c2-4ef7-a95e-16b8512cef79" providerId="ADAL" clId="{690E7A30-371A-4F71-8F21-41EF65EFCDB1}" dt="2024-08-07T16:14:11.741" v="516" actId="27636"/>
          <ac:spMkLst>
            <pc:docMk/>
            <pc:sldMk cId="0" sldId="278"/>
            <ac:spMk id="5" creationId="{C6F823E4-1EFF-BC9B-414A-250FD5D18874}"/>
          </ac:spMkLst>
        </pc:spChg>
        <pc:spChg chg="del mod">
          <ac:chgData name="Daniele Carvalho Oliveira" userId="b9fbe2a6-c2c2-4ef7-a95e-16b8512cef79" providerId="ADAL" clId="{690E7A30-371A-4F71-8F21-41EF65EFCDB1}" dt="2024-08-07T16:14:15.031" v="518"/>
          <ac:spMkLst>
            <pc:docMk/>
            <pc:sldMk cId="0" sldId="278"/>
            <ac:spMk id="23554" creationId="{7FDB072C-EDF4-5F52-62BF-4BCBF0A4E47F}"/>
          </ac:spMkLst>
        </pc:spChg>
        <pc:spChg chg="del">
          <ac:chgData name="Daniele Carvalho Oliveira" userId="b9fbe2a6-c2c2-4ef7-a95e-16b8512cef79" providerId="ADAL" clId="{690E7A30-371A-4F71-8F21-41EF65EFCDB1}" dt="2024-08-07T16:14:25.710" v="522" actId="478"/>
          <ac:spMkLst>
            <pc:docMk/>
            <pc:sldMk cId="0" sldId="278"/>
            <ac:spMk id="23563" creationId="{399333B2-078A-FDC3-AD70-3B2B2C087689}"/>
          </ac:spMkLst>
        </pc:spChg>
        <pc:spChg chg="del mod">
          <ac:chgData name="Daniele Carvalho Oliveira" userId="b9fbe2a6-c2c2-4ef7-a95e-16b8512cef79" providerId="ADAL" clId="{690E7A30-371A-4F71-8F21-41EF65EFCDB1}" dt="2024-08-07T16:14:24.889" v="521" actId="478"/>
          <ac:spMkLst>
            <pc:docMk/>
            <pc:sldMk cId="0" sldId="278"/>
            <ac:spMk id="23564" creationId="{ECC5387B-335C-1406-CF7A-541DDBE0BD05}"/>
          </ac:spMkLst>
        </pc:spChg>
        <pc:spChg chg="del">
          <ac:chgData name="Daniele Carvalho Oliveira" userId="b9fbe2a6-c2c2-4ef7-a95e-16b8512cef79" providerId="ADAL" clId="{690E7A30-371A-4F71-8F21-41EF65EFCDB1}" dt="2024-08-07T16:14:37.838" v="529" actId="478"/>
          <ac:spMkLst>
            <pc:docMk/>
            <pc:sldMk cId="0" sldId="278"/>
            <ac:spMk id="23565" creationId="{EA22F8CB-6554-54DD-5CA4-A914D1D91C0C}"/>
          </ac:spMkLst>
        </pc:spChg>
        <pc:spChg chg="del mod">
          <ac:chgData name="Daniele Carvalho Oliveira" userId="b9fbe2a6-c2c2-4ef7-a95e-16b8512cef79" providerId="ADAL" clId="{690E7A30-371A-4F71-8F21-41EF65EFCDB1}" dt="2024-08-07T16:14:30.301" v="524" actId="478"/>
          <ac:spMkLst>
            <pc:docMk/>
            <pc:sldMk cId="0" sldId="278"/>
            <ac:spMk id="250892" creationId="{260046DC-2FAE-447F-58A2-AFAC3F744094}"/>
          </ac:spMkLst>
        </pc:spChg>
      </pc:sldChg>
      <pc:sldChg chg="addSp delSp modSp del mod chgLayout">
        <pc:chgData name="Daniele Carvalho Oliveira" userId="b9fbe2a6-c2c2-4ef7-a95e-16b8512cef79" providerId="ADAL" clId="{690E7A30-371A-4F71-8F21-41EF65EFCDB1}" dt="2024-08-07T15:34:20.732" v="34" actId="47"/>
        <pc:sldMkLst>
          <pc:docMk/>
          <pc:sldMk cId="1830991795" sldId="278"/>
        </pc:sldMkLst>
        <pc:spChg chg="mod or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1830991795" sldId="278"/>
            <ac:spMk id="2" creationId="{5A6EA652-79BF-C56F-39C1-9906189E6ABF}"/>
          </ac:spMkLst>
        </pc:spChg>
        <pc:spChg chg="mod or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1830991795" sldId="278"/>
            <ac:spMk id="3" creationId="{1054226C-5A87-0B71-015A-0C8626ADA2E7}"/>
          </ac:spMkLst>
        </pc:spChg>
        <pc:spChg chg="add del mo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1830991795" sldId="278"/>
            <ac:spMk id="4" creationId="{1293F667-7A78-099D-DA2E-4E1A97D26A78}"/>
          </ac:spMkLst>
        </pc:spChg>
        <pc:spChg chg="add del mo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1830991795" sldId="278"/>
            <ac:spMk id="5" creationId="{3B9560F8-4790-6154-4560-FBDC6887A4AA}"/>
          </ac:spMkLst>
        </pc:spChg>
      </pc:sldChg>
      <pc:sldChg chg="addSp delSp modSp del mod modClrScheme chgLayout">
        <pc:chgData name="Daniele Carvalho Oliveira" userId="b9fbe2a6-c2c2-4ef7-a95e-16b8512cef79" providerId="ADAL" clId="{690E7A30-371A-4F71-8F21-41EF65EFCDB1}" dt="2024-08-07T16:56:19.914" v="1531" actId="179"/>
        <pc:sldMkLst>
          <pc:docMk/>
          <pc:sldMk cId="0" sldId="279"/>
        </pc:sldMkLst>
        <pc:spChg chg="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279"/>
            <ac:spMk id="2" creationId="{747588A3-F3DC-C1E0-B3BB-F260D63A2FD2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279"/>
            <ac:spMk id="3" creationId="{A8178BE8-8BA5-E153-20D3-71F608072168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279"/>
            <ac:spMk id="4" creationId="{1B0362C3-080F-84A0-3174-D148AECD44C4}"/>
          </ac:spMkLst>
        </pc:spChg>
        <pc:spChg chg="mod ord">
          <ac:chgData name="Daniele Carvalho Oliveira" userId="b9fbe2a6-c2c2-4ef7-a95e-16b8512cef79" providerId="ADAL" clId="{690E7A30-371A-4F71-8F21-41EF65EFCDB1}" dt="2024-08-07T16:56:19.914" v="1531" actId="179"/>
          <ac:spMkLst>
            <pc:docMk/>
            <pc:sldMk cId="0" sldId="279"/>
            <ac:spMk id="24579" creationId="{EB8A4BAF-5254-308B-20C0-19724EAC959E}"/>
          </ac:spMkLst>
        </pc:spChg>
        <pc:spChg chg="del">
          <ac:chgData name="Daniele Carvalho Oliveira" userId="b9fbe2a6-c2c2-4ef7-a95e-16b8512cef79" providerId="ADAL" clId="{690E7A30-371A-4F71-8F21-41EF65EFCDB1}" dt="2024-08-07T16:15:03.635" v="532" actId="478"/>
          <ac:spMkLst>
            <pc:docMk/>
            <pc:sldMk cId="0" sldId="279"/>
            <ac:spMk id="24580" creationId="{D102FBC6-0FFF-1CEF-9B3C-657D33BAAEBF}"/>
          </ac:spMkLst>
        </pc:spChg>
        <pc:picChg chg="add mod">
          <ac:chgData name="Daniele Carvalho Oliveira" userId="b9fbe2a6-c2c2-4ef7-a95e-16b8512cef79" providerId="ADAL" clId="{690E7A30-371A-4F71-8F21-41EF65EFCDB1}" dt="2024-08-07T16:55:51.074" v="1526" actId="1076"/>
          <ac:picMkLst>
            <pc:docMk/>
            <pc:sldMk cId="0" sldId="279"/>
            <ac:picMk id="16386" creationId="{D9C80A43-1C55-F623-0AB8-1B28B3623222}"/>
          </ac:picMkLst>
        </pc:picChg>
      </pc:sldChg>
      <pc:sldChg chg="addSp delSp modSp del mod chgLayout">
        <pc:chgData name="Daniele Carvalho Oliveira" userId="b9fbe2a6-c2c2-4ef7-a95e-16b8512cef79" providerId="ADAL" clId="{690E7A30-371A-4F71-8F21-41EF65EFCDB1}" dt="2024-08-07T15:34:20.732" v="34" actId="47"/>
        <pc:sldMkLst>
          <pc:docMk/>
          <pc:sldMk cId="2619537426" sldId="279"/>
        </pc:sldMkLst>
        <pc:spChg chg="mod or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2619537426" sldId="279"/>
            <ac:spMk id="2" creationId="{4C87B5BF-6D2C-50D1-1847-ABCD7CF7ADBF}"/>
          </ac:spMkLst>
        </pc:spChg>
        <pc:spChg chg="mod or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2619537426" sldId="279"/>
            <ac:spMk id="3" creationId="{9E73EDC1-AB84-7F92-BDDE-6C43FBCC2B10}"/>
          </ac:spMkLst>
        </pc:spChg>
        <pc:spChg chg="add del mo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2619537426" sldId="279"/>
            <ac:spMk id="4" creationId="{0A41D208-A6D1-86F9-F442-C356E5F2F6AA}"/>
          </ac:spMkLst>
        </pc:spChg>
        <pc:spChg chg="add del mo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2619537426" sldId="279"/>
            <ac:spMk id="5" creationId="{24D1704C-8C01-8164-0BCD-12AB6E41AE7D}"/>
          </ac:spMkLst>
        </pc:spChg>
      </pc:sldChg>
      <pc:sldChg chg="addSp delSp modSp del mod modClrScheme chgLayout">
        <pc:chgData name="Daniele Carvalho Oliveira" userId="b9fbe2a6-c2c2-4ef7-a95e-16b8512cef79" providerId="ADAL" clId="{690E7A30-371A-4F71-8F21-41EF65EFCDB1}" dt="2024-08-07T16:16:18.398" v="574" actId="47"/>
        <pc:sldMkLst>
          <pc:docMk/>
          <pc:sldMk cId="0" sldId="280"/>
        </pc:sldMkLst>
        <pc:spChg chg="add del 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280"/>
            <ac:spMk id="2" creationId="{787C42D9-74AA-ADEB-1FED-C6C016DB326E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280"/>
            <ac:spMk id="3" creationId="{907C8676-836D-0236-C623-7330B421389C}"/>
          </ac:spMkLst>
        </pc:spChg>
        <pc:spChg chg="add 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280"/>
            <ac:spMk id="4" creationId="{A00CBEA7-1555-E62C-A4A3-E50441F82B95}"/>
          </ac:spMkLst>
        </pc:spChg>
        <pc:spChg chg="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280"/>
            <ac:spMk id="25602" creationId="{C1D1BD2D-8A57-E879-3467-A71BC7745C01}"/>
          </ac:spMkLst>
        </pc:spChg>
      </pc:sldChg>
      <pc:sldChg chg="addSp delSp modSp del mod chgLayout">
        <pc:chgData name="Daniele Carvalho Oliveira" userId="b9fbe2a6-c2c2-4ef7-a95e-16b8512cef79" providerId="ADAL" clId="{690E7A30-371A-4F71-8F21-41EF65EFCDB1}" dt="2024-08-07T15:34:20.732" v="34" actId="47"/>
        <pc:sldMkLst>
          <pc:docMk/>
          <pc:sldMk cId="2369135370" sldId="280"/>
        </pc:sldMkLst>
        <pc:spChg chg="mod or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2369135370" sldId="280"/>
            <ac:spMk id="2" creationId="{FA508997-83D1-CE9A-6DDF-1336ECA8B6B0}"/>
          </ac:spMkLst>
        </pc:spChg>
        <pc:spChg chg="mod or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2369135370" sldId="280"/>
            <ac:spMk id="3" creationId="{DE414B9F-617D-5273-5728-86A1BDDF36C9}"/>
          </ac:spMkLst>
        </pc:spChg>
        <pc:spChg chg="add del mo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2369135370" sldId="280"/>
            <ac:spMk id="5" creationId="{3C11DFC5-9BDF-39FF-295F-15AC5CC43782}"/>
          </ac:spMkLst>
        </pc:spChg>
        <pc:spChg chg="add del mo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2369135370" sldId="280"/>
            <ac:spMk id="6" creationId="{0B235C0C-3BFA-C84F-D53E-02A883074E50}"/>
          </ac:spMkLst>
        </pc:spChg>
      </pc:sldChg>
      <pc:sldChg chg="addSp delSp modSp del mod modClrScheme chgLayout">
        <pc:chgData name="Daniele Carvalho Oliveira" userId="b9fbe2a6-c2c2-4ef7-a95e-16b8512cef79" providerId="ADAL" clId="{690E7A30-371A-4F71-8F21-41EF65EFCDB1}" dt="2024-08-07T16:54:33.723" v="1519" actId="113"/>
        <pc:sldMkLst>
          <pc:docMk/>
          <pc:sldMk cId="0" sldId="281"/>
        </pc:sldMkLst>
        <pc:spChg chg="add del 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281"/>
            <ac:spMk id="2" creationId="{AFFA52A6-4828-95B8-F276-DE3F4855EB9F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281"/>
            <ac:spMk id="3" creationId="{40037719-894B-9DE7-12DF-DAAF14C43D10}"/>
          </ac:spMkLst>
        </pc:spChg>
        <pc:spChg chg="add mod ord">
          <ac:chgData name="Daniele Carvalho Oliveira" userId="b9fbe2a6-c2c2-4ef7-a95e-16b8512cef79" providerId="ADAL" clId="{690E7A30-371A-4F71-8F21-41EF65EFCDB1}" dt="2024-08-07T16:16:26.322" v="575"/>
          <ac:spMkLst>
            <pc:docMk/>
            <pc:sldMk cId="0" sldId="281"/>
            <ac:spMk id="4" creationId="{470CE37C-7742-FC7C-F2C9-9AA4B1326FE8}"/>
          </ac:spMkLst>
        </pc:spChg>
        <pc:spChg chg="mod ord">
          <ac:chgData name="Daniele Carvalho Oliveira" userId="b9fbe2a6-c2c2-4ef7-a95e-16b8512cef79" providerId="ADAL" clId="{690E7A30-371A-4F71-8F21-41EF65EFCDB1}" dt="2024-08-07T16:54:33.723" v="1519" actId="113"/>
          <ac:spMkLst>
            <pc:docMk/>
            <pc:sldMk cId="0" sldId="281"/>
            <ac:spMk id="26626" creationId="{5D3B75E8-EEFC-8D08-508E-1350E76B9AC2}"/>
          </ac:spMkLst>
        </pc:spChg>
        <pc:spChg chg="del">
          <ac:chgData name="Daniele Carvalho Oliveira" userId="b9fbe2a6-c2c2-4ef7-a95e-16b8512cef79" providerId="ADAL" clId="{690E7A30-371A-4F71-8F21-41EF65EFCDB1}" dt="2024-08-07T16:19:26.526" v="662" actId="478"/>
          <ac:spMkLst>
            <pc:docMk/>
            <pc:sldMk cId="0" sldId="281"/>
            <ac:spMk id="26627" creationId="{A61E974E-A8A4-4C93-8083-F7FAD3C870AB}"/>
          </ac:spMkLst>
        </pc:spChg>
      </pc:sldChg>
      <pc:sldChg chg="addSp delSp modSp del mod chgLayout">
        <pc:chgData name="Daniele Carvalho Oliveira" userId="b9fbe2a6-c2c2-4ef7-a95e-16b8512cef79" providerId="ADAL" clId="{690E7A30-371A-4F71-8F21-41EF65EFCDB1}" dt="2024-08-07T15:34:20.732" v="34" actId="47"/>
        <pc:sldMkLst>
          <pc:docMk/>
          <pc:sldMk cId="1087891720" sldId="281"/>
        </pc:sldMkLst>
        <pc:spChg chg="mod or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1087891720" sldId="281"/>
            <ac:spMk id="2" creationId="{CD05887D-EABA-5433-4EF6-438ED304DDE5}"/>
          </ac:spMkLst>
        </pc:spChg>
        <pc:spChg chg="mod or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1087891720" sldId="281"/>
            <ac:spMk id="3" creationId="{2239B316-64A7-9C9C-8DBE-27972520760E}"/>
          </ac:spMkLst>
        </pc:spChg>
        <pc:spChg chg="add del mo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1087891720" sldId="281"/>
            <ac:spMk id="4" creationId="{B0A9D502-FBC6-3764-5DD5-6292986DE639}"/>
          </ac:spMkLst>
        </pc:spChg>
        <pc:spChg chg="add del mo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1087891720" sldId="281"/>
            <ac:spMk id="5" creationId="{993B0C6A-EF38-03CB-1D22-4B64BF48F7C9}"/>
          </ac:spMkLst>
        </pc:spChg>
      </pc:sldChg>
      <pc:sldChg chg="addSp delSp modSp del mod modClrScheme chgLayout">
        <pc:chgData name="Daniele Carvalho Oliveira" userId="b9fbe2a6-c2c2-4ef7-a95e-16b8512cef79" providerId="ADAL" clId="{690E7A30-371A-4F71-8F21-41EF65EFCDB1}" dt="2024-08-07T16:17:16.284" v="607" actId="47"/>
        <pc:sldMkLst>
          <pc:docMk/>
          <pc:sldMk cId="0" sldId="282"/>
        </pc:sldMkLst>
        <pc:spChg chg="add del 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282"/>
            <ac:spMk id="2" creationId="{31D2F068-0816-8E0F-57A8-8F1236653BA1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282"/>
            <ac:spMk id="3" creationId="{00EED561-BD8A-5782-6612-FF134637C90C}"/>
          </ac:spMkLst>
        </pc:spChg>
        <pc:spChg chg="add 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282"/>
            <ac:spMk id="4" creationId="{97A2F303-5F5B-7E61-1E8A-E2E4133C59C6}"/>
          </ac:spMkLst>
        </pc:spChg>
        <pc:spChg chg="mod ord">
          <ac:chgData name="Daniele Carvalho Oliveira" userId="b9fbe2a6-c2c2-4ef7-a95e-16b8512cef79" providerId="ADAL" clId="{690E7A30-371A-4F71-8F21-41EF65EFCDB1}" dt="2024-08-07T16:16:54.111" v="591" actId="27636"/>
          <ac:spMkLst>
            <pc:docMk/>
            <pc:sldMk cId="0" sldId="282"/>
            <ac:spMk id="27650" creationId="{AA20FA57-F5E8-B3D4-673D-856DC1597413}"/>
          </ac:spMkLst>
        </pc:spChg>
      </pc:sldChg>
      <pc:sldChg chg="addSp delSp modSp del mod chgLayout">
        <pc:chgData name="Daniele Carvalho Oliveira" userId="b9fbe2a6-c2c2-4ef7-a95e-16b8512cef79" providerId="ADAL" clId="{690E7A30-371A-4F71-8F21-41EF65EFCDB1}" dt="2024-08-07T15:34:20.732" v="34" actId="47"/>
        <pc:sldMkLst>
          <pc:docMk/>
          <pc:sldMk cId="866436554" sldId="282"/>
        </pc:sldMkLst>
        <pc:spChg chg="mod or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866436554" sldId="282"/>
            <ac:spMk id="2" creationId="{FAC8A697-4CE1-363F-9D16-1F327890F38B}"/>
          </ac:spMkLst>
        </pc:spChg>
        <pc:spChg chg="mod or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866436554" sldId="282"/>
            <ac:spMk id="3" creationId="{0E57554A-AB54-3E69-639B-121F466E2731}"/>
          </ac:spMkLst>
        </pc:spChg>
        <pc:spChg chg="add del mo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866436554" sldId="282"/>
            <ac:spMk id="4" creationId="{FDA3FB5D-1A55-DE6D-8CD5-676137117A78}"/>
          </ac:spMkLst>
        </pc:spChg>
        <pc:spChg chg="add del mo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866436554" sldId="282"/>
            <ac:spMk id="5" creationId="{D771ADB6-216A-BE49-2629-8F43354E0A42}"/>
          </ac:spMkLst>
        </pc:spChg>
      </pc:sldChg>
      <pc:sldChg chg="addSp delSp modSp del mod modClrScheme chgLayout">
        <pc:chgData name="Daniele Carvalho Oliveira" userId="b9fbe2a6-c2c2-4ef7-a95e-16b8512cef79" providerId="ADAL" clId="{690E7A30-371A-4F71-8F21-41EF65EFCDB1}" dt="2024-08-07T22:22:33.429" v="1572" actId="1076"/>
        <pc:sldMkLst>
          <pc:docMk/>
          <pc:sldMk cId="0" sldId="283"/>
        </pc:sldMkLst>
        <pc:spChg chg="add del 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283"/>
            <ac:spMk id="2" creationId="{76BC7040-116A-BA3D-667C-49360D2E39CD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283"/>
            <ac:spMk id="3" creationId="{D206B4DB-5F54-C636-4B01-F7C382D8B5BD}"/>
          </ac:spMkLst>
        </pc:spChg>
        <pc:spChg chg="add mod ord">
          <ac:chgData name="Daniele Carvalho Oliveira" userId="b9fbe2a6-c2c2-4ef7-a95e-16b8512cef79" providerId="ADAL" clId="{690E7A30-371A-4F71-8F21-41EF65EFCDB1}" dt="2024-08-07T16:17:23.108" v="608"/>
          <ac:spMkLst>
            <pc:docMk/>
            <pc:sldMk cId="0" sldId="283"/>
            <ac:spMk id="4" creationId="{0343370C-81A6-16E9-9297-4610B6E2ABAC}"/>
          </ac:spMkLst>
        </pc:spChg>
        <pc:spChg chg="mod ord">
          <ac:chgData name="Daniele Carvalho Oliveira" userId="b9fbe2a6-c2c2-4ef7-a95e-16b8512cef79" providerId="ADAL" clId="{690E7A30-371A-4F71-8F21-41EF65EFCDB1}" dt="2024-08-07T22:22:28.318" v="1571" actId="20577"/>
          <ac:spMkLst>
            <pc:docMk/>
            <pc:sldMk cId="0" sldId="283"/>
            <ac:spMk id="28674" creationId="{6F501317-F21D-E417-2D05-0F568B5E12BB}"/>
          </ac:spMkLst>
        </pc:spChg>
        <pc:spChg chg="del">
          <ac:chgData name="Daniele Carvalho Oliveira" userId="b9fbe2a6-c2c2-4ef7-a95e-16b8512cef79" providerId="ADAL" clId="{690E7A30-371A-4F71-8F21-41EF65EFCDB1}" dt="2024-08-07T16:19:18.432" v="661" actId="478"/>
          <ac:spMkLst>
            <pc:docMk/>
            <pc:sldMk cId="0" sldId="283"/>
            <ac:spMk id="28675" creationId="{9547884E-7BEA-EF73-E0EF-137FF5E34C14}"/>
          </ac:spMkLst>
        </pc:spChg>
        <pc:picChg chg="add mod">
          <ac:chgData name="Daniele Carvalho Oliveira" userId="b9fbe2a6-c2c2-4ef7-a95e-16b8512cef79" providerId="ADAL" clId="{690E7A30-371A-4F71-8F21-41EF65EFCDB1}" dt="2024-08-07T22:22:33.429" v="1572" actId="1076"/>
          <ac:picMkLst>
            <pc:docMk/>
            <pc:sldMk cId="0" sldId="283"/>
            <ac:picMk id="1026" creationId="{BFD891B3-98AF-E515-57C7-1BE93D349FAE}"/>
          </ac:picMkLst>
        </pc:picChg>
      </pc:sldChg>
      <pc:sldChg chg="addSp delSp modSp del mod chgLayout">
        <pc:chgData name="Daniele Carvalho Oliveira" userId="b9fbe2a6-c2c2-4ef7-a95e-16b8512cef79" providerId="ADAL" clId="{690E7A30-371A-4F71-8F21-41EF65EFCDB1}" dt="2024-08-07T15:34:20.732" v="34" actId="47"/>
        <pc:sldMkLst>
          <pc:docMk/>
          <pc:sldMk cId="1721234532" sldId="283"/>
        </pc:sldMkLst>
        <pc:spChg chg="mod or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1721234532" sldId="283"/>
            <ac:spMk id="2" creationId="{BFAC84DD-02BE-9A5F-9693-1545FC2F6F2C}"/>
          </ac:spMkLst>
        </pc:spChg>
        <pc:spChg chg="mod or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1721234532" sldId="283"/>
            <ac:spMk id="3" creationId="{9047BF6E-D6C5-E6CA-5745-04302BBC98D9}"/>
          </ac:spMkLst>
        </pc:spChg>
        <pc:spChg chg="add del mo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1721234532" sldId="283"/>
            <ac:spMk id="4" creationId="{60464AB5-097E-4344-5CA4-1A0CFF9C9A7E}"/>
          </ac:spMkLst>
        </pc:spChg>
        <pc:spChg chg="add del mo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1721234532" sldId="283"/>
            <ac:spMk id="5" creationId="{8AAEA035-0EED-F8C8-81F4-3257C7C9AEE8}"/>
          </ac:spMkLst>
        </pc:spChg>
      </pc:sldChg>
      <pc:sldChg chg="addSp delSp modSp del mod modClrScheme chgLayout">
        <pc:chgData name="Daniele Carvalho Oliveira" userId="b9fbe2a6-c2c2-4ef7-a95e-16b8512cef79" providerId="ADAL" clId="{690E7A30-371A-4F71-8F21-41EF65EFCDB1}" dt="2024-08-07T16:18:10.991" v="642" actId="47"/>
        <pc:sldMkLst>
          <pc:docMk/>
          <pc:sldMk cId="0" sldId="284"/>
        </pc:sldMkLst>
        <pc:spChg chg="add del 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284"/>
            <ac:spMk id="2" creationId="{B861C9D1-D831-ACD5-4A05-AAF14BF46C6C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284"/>
            <ac:spMk id="3" creationId="{111D78AF-DE50-21C6-6BA2-FC78F2FD7E8D}"/>
          </ac:spMkLst>
        </pc:spChg>
        <pc:spChg chg="add 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284"/>
            <ac:spMk id="4" creationId="{FC6E875E-CC41-C8E2-3DB1-D0152A0EC773}"/>
          </ac:spMkLst>
        </pc:spChg>
        <pc:spChg chg="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284"/>
            <ac:spMk id="29698" creationId="{2FEF1FF6-CECE-7E72-080B-11D7F7FA4D7F}"/>
          </ac:spMkLst>
        </pc:spChg>
      </pc:sldChg>
      <pc:sldChg chg="addSp delSp modSp del mod chgLayout">
        <pc:chgData name="Daniele Carvalho Oliveira" userId="b9fbe2a6-c2c2-4ef7-a95e-16b8512cef79" providerId="ADAL" clId="{690E7A30-371A-4F71-8F21-41EF65EFCDB1}" dt="2024-08-07T15:34:20.732" v="34" actId="47"/>
        <pc:sldMkLst>
          <pc:docMk/>
          <pc:sldMk cId="2508411211" sldId="284"/>
        </pc:sldMkLst>
        <pc:spChg chg="mod or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2508411211" sldId="284"/>
            <ac:spMk id="2" creationId="{76995929-97DA-313C-FFEC-D5419553DAAA}"/>
          </ac:spMkLst>
        </pc:spChg>
        <pc:spChg chg="mod or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2508411211" sldId="284"/>
            <ac:spMk id="3" creationId="{AF2C0A71-7FE9-C5A7-0CEF-32702057BFEF}"/>
          </ac:spMkLst>
        </pc:spChg>
        <pc:spChg chg="add del mo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2508411211" sldId="284"/>
            <ac:spMk id="4" creationId="{D63B9C98-17F9-E9D1-9973-EC8DB876A469}"/>
          </ac:spMkLst>
        </pc:spChg>
        <pc:spChg chg="add del mo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2508411211" sldId="284"/>
            <ac:spMk id="5" creationId="{B7D119C9-5233-2032-8FFE-EDC3A1A717DF}"/>
          </ac:spMkLst>
        </pc:spChg>
      </pc:sldChg>
      <pc:sldChg chg="addSp delSp modSp del mod modClrScheme chgLayout">
        <pc:chgData name="Daniele Carvalho Oliveira" userId="b9fbe2a6-c2c2-4ef7-a95e-16b8512cef79" providerId="ADAL" clId="{690E7A30-371A-4F71-8F21-41EF65EFCDB1}" dt="2024-08-07T16:19:30.585" v="663" actId="478"/>
        <pc:sldMkLst>
          <pc:docMk/>
          <pc:sldMk cId="0" sldId="285"/>
        </pc:sldMkLst>
        <pc:spChg chg="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285"/>
            <ac:spMk id="2" creationId="{4F042951-DCC8-B47D-1673-3D88538EBEEE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285"/>
            <ac:spMk id="3" creationId="{A8E39F1E-3B91-9B49-724B-3ECA87626FD9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285"/>
            <ac:spMk id="4" creationId="{2C556FCA-FDFC-5F7E-3526-25D398EDF32F}"/>
          </ac:spMkLst>
        </pc:spChg>
        <pc:spChg chg="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285"/>
            <ac:spMk id="30723" creationId="{50FCDF7F-EC13-7704-19F4-4154F872B975}"/>
          </ac:spMkLst>
        </pc:spChg>
        <pc:spChg chg="del">
          <ac:chgData name="Daniele Carvalho Oliveira" userId="b9fbe2a6-c2c2-4ef7-a95e-16b8512cef79" providerId="ADAL" clId="{690E7A30-371A-4F71-8F21-41EF65EFCDB1}" dt="2024-08-07T16:19:30.585" v="663" actId="478"/>
          <ac:spMkLst>
            <pc:docMk/>
            <pc:sldMk cId="0" sldId="285"/>
            <ac:spMk id="30724" creationId="{A50E10F8-D03F-95DF-9567-5D7796A7C138}"/>
          </ac:spMkLst>
        </pc:spChg>
      </pc:sldChg>
      <pc:sldChg chg="addSp delSp modSp del mod chgLayout">
        <pc:chgData name="Daniele Carvalho Oliveira" userId="b9fbe2a6-c2c2-4ef7-a95e-16b8512cef79" providerId="ADAL" clId="{690E7A30-371A-4F71-8F21-41EF65EFCDB1}" dt="2024-08-07T15:34:20.732" v="34" actId="47"/>
        <pc:sldMkLst>
          <pc:docMk/>
          <pc:sldMk cId="2250947351" sldId="285"/>
        </pc:sldMkLst>
        <pc:spChg chg="mod or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2250947351" sldId="285"/>
            <ac:spMk id="2" creationId="{2DFD34DB-0C91-5373-BC06-BC100F223409}"/>
          </ac:spMkLst>
        </pc:spChg>
        <pc:spChg chg="mod or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2250947351" sldId="285"/>
            <ac:spMk id="3" creationId="{FF3F61A6-6B02-DFAA-224D-D4726D6B3E9C}"/>
          </ac:spMkLst>
        </pc:spChg>
        <pc:spChg chg="add del mo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2250947351" sldId="285"/>
            <ac:spMk id="4" creationId="{2AFD53B8-A288-6EF1-B6A2-BFDC65E6F91D}"/>
          </ac:spMkLst>
        </pc:spChg>
        <pc:spChg chg="add del mo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2250947351" sldId="285"/>
            <ac:spMk id="5" creationId="{1A1EEA30-FBA1-15F0-8B3C-247A13EC96E9}"/>
          </ac:spMkLst>
        </pc:spChg>
      </pc:sldChg>
      <pc:sldChg chg="addSp delSp modSp del mod modClrScheme chgLayout">
        <pc:chgData name="Daniele Carvalho Oliveira" userId="b9fbe2a6-c2c2-4ef7-a95e-16b8512cef79" providerId="ADAL" clId="{690E7A30-371A-4F71-8F21-41EF65EFCDB1}" dt="2024-08-07T16:19:15.685" v="660" actId="478"/>
        <pc:sldMkLst>
          <pc:docMk/>
          <pc:sldMk cId="0" sldId="286"/>
        </pc:sldMkLst>
        <pc:spChg chg="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286"/>
            <ac:spMk id="2" creationId="{CE728DE7-A1A7-1295-7728-9EE5E1DAB969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286"/>
            <ac:spMk id="3" creationId="{1083EC2D-9497-03DB-7E1C-FCD474C49355}"/>
          </ac:spMkLst>
        </pc:spChg>
        <pc:spChg chg="del mod">
          <ac:chgData name="Daniele Carvalho Oliveira" userId="b9fbe2a6-c2c2-4ef7-a95e-16b8512cef79" providerId="ADAL" clId="{690E7A30-371A-4F71-8F21-41EF65EFCDB1}" dt="2024-08-07T16:19:06.476" v="655" actId="478"/>
          <ac:spMkLst>
            <pc:docMk/>
            <pc:sldMk cId="0" sldId="286"/>
            <ac:spMk id="4" creationId="{615145B0-E7E6-BA27-E46A-4C23BFFF87F2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286"/>
            <ac:spMk id="5" creationId="{6AD0B6DC-85C1-FDA2-8891-EB1B803257D6}"/>
          </ac:spMkLst>
        </pc:spChg>
        <pc:spChg chg="mod ord">
          <ac:chgData name="Daniele Carvalho Oliveira" userId="b9fbe2a6-c2c2-4ef7-a95e-16b8512cef79" providerId="ADAL" clId="{690E7A30-371A-4F71-8F21-41EF65EFCDB1}" dt="2024-08-07T16:19:11.642" v="659" actId="20577"/>
          <ac:spMkLst>
            <pc:docMk/>
            <pc:sldMk cId="0" sldId="286"/>
            <ac:spMk id="31747" creationId="{7D4CEEDE-3084-465A-1C39-CE107FB4FC4F}"/>
          </ac:spMkLst>
        </pc:spChg>
        <pc:spChg chg="del">
          <ac:chgData name="Daniele Carvalho Oliveira" userId="b9fbe2a6-c2c2-4ef7-a95e-16b8512cef79" providerId="ADAL" clId="{690E7A30-371A-4F71-8F21-41EF65EFCDB1}" dt="2024-08-07T16:19:15.685" v="660" actId="478"/>
          <ac:spMkLst>
            <pc:docMk/>
            <pc:sldMk cId="0" sldId="286"/>
            <ac:spMk id="31749" creationId="{17927D0E-2B74-93E7-E374-B37A1D720DF1}"/>
          </ac:spMkLst>
        </pc:spChg>
      </pc:sldChg>
      <pc:sldChg chg="addSp delSp modSp del mod chgLayout">
        <pc:chgData name="Daniele Carvalho Oliveira" userId="b9fbe2a6-c2c2-4ef7-a95e-16b8512cef79" providerId="ADAL" clId="{690E7A30-371A-4F71-8F21-41EF65EFCDB1}" dt="2024-08-07T15:34:20.732" v="34" actId="47"/>
        <pc:sldMkLst>
          <pc:docMk/>
          <pc:sldMk cId="539499001" sldId="286"/>
        </pc:sldMkLst>
        <pc:spChg chg="mod or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539499001" sldId="286"/>
            <ac:spMk id="2" creationId="{95B8662A-24E1-43A8-DCCD-23A2F4D8895E}"/>
          </ac:spMkLst>
        </pc:spChg>
        <pc:spChg chg="mod or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539499001" sldId="286"/>
            <ac:spMk id="3" creationId="{F556EA3A-F137-B122-A769-2727BB66F239}"/>
          </ac:spMkLst>
        </pc:spChg>
        <pc:spChg chg="add del mo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539499001" sldId="286"/>
            <ac:spMk id="4" creationId="{10149B13-350D-62E4-355E-A1F896ED4352}"/>
          </ac:spMkLst>
        </pc:spChg>
        <pc:spChg chg="add del mo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539499001" sldId="286"/>
            <ac:spMk id="5" creationId="{7DE090AC-20FC-0D7E-FB05-4A6EA21FE86C}"/>
          </ac:spMkLst>
        </pc:spChg>
      </pc:sldChg>
      <pc:sldChg chg="addSp delSp modSp del mod modClrScheme chgLayout">
        <pc:chgData name="Daniele Carvalho Oliveira" userId="b9fbe2a6-c2c2-4ef7-a95e-16b8512cef79" providerId="ADAL" clId="{690E7A30-371A-4F71-8F21-41EF65EFCDB1}" dt="2024-08-07T16:56:56.084" v="1541" actId="14100"/>
        <pc:sldMkLst>
          <pc:docMk/>
          <pc:sldMk cId="0" sldId="287"/>
        </pc:sldMkLst>
        <pc:spChg chg="mod ord">
          <ac:chgData name="Daniele Carvalho Oliveira" userId="b9fbe2a6-c2c2-4ef7-a95e-16b8512cef79" providerId="ADAL" clId="{690E7A30-371A-4F71-8F21-41EF65EFCDB1}" dt="2024-08-07T16:19:53.914" v="668" actId="20577"/>
          <ac:spMkLst>
            <pc:docMk/>
            <pc:sldMk cId="0" sldId="287"/>
            <ac:spMk id="2" creationId="{6EE8E6B3-E0C2-3AF8-357D-47AC4ED82E74}"/>
          </ac:spMkLst>
        </pc:spChg>
        <pc:spChg chg="add del 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287"/>
            <ac:spMk id="3" creationId="{871FF8A2-72D6-BBD2-1999-BAD5648ED6FF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287"/>
            <ac:spMk id="4" creationId="{3B4B6177-E44B-7FB0-3B2C-80B4C1C28DFF}"/>
          </ac:spMkLst>
        </pc:spChg>
        <pc:spChg chg="add mod ord">
          <ac:chgData name="Daniele Carvalho Oliveira" userId="b9fbe2a6-c2c2-4ef7-a95e-16b8512cef79" providerId="ADAL" clId="{690E7A30-371A-4F71-8F21-41EF65EFCDB1}" dt="2024-08-07T16:29:10.214" v="1299" actId="27636"/>
          <ac:spMkLst>
            <pc:docMk/>
            <pc:sldMk cId="0" sldId="287"/>
            <ac:spMk id="5" creationId="{3B77D507-F411-B6AB-E68B-BE14E1635149}"/>
          </ac:spMkLst>
        </pc:spChg>
        <pc:spChg chg="del">
          <ac:chgData name="Daniele Carvalho Oliveira" userId="b9fbe2a6-c2c2-4ef7-a95e-16b8512cef79" providerId="ADAL" clId="{690E7A30-371A-4F71-8F21-41EF65EFCDB1}" dt="2024-08-07T16:19:43.903" v="665" actId="478"/>
          <ac:spMkLst>
            <pc:docMk/>
            <pc:sldMk cId="0" sldId="287"/>
            <ac:spMk id="32772" creationId="{2501C4D5-7159-B3AE-B246-5D564E1EC12D}"/>
          </ac:spMkLst>
        </pc:spChg>
        <pc:picChg chg="add mod">
          <ac:chgData name="Daniele Carvalho Oliveira" userId="b9fbe2a6-c2c2-4ef7-a95e-16b8512cef79" providerId="ADAL" clId="{690E7A30-371A-4F71-8F21-41EF65EFCDB1}" dt="2024-08-07T16:56:56.084" v="1541" actId="14100"/>
          <ac:picMkLst>
            <pc:docMk/>
            <pc:sldMk cId="0" sldId="287"/>
            <ac:picMk id="7" creationId="{468BE901-991C-49FC-7874-79DB5152982B}"/>
          </ac:picMkLst>
        </pc:picChg>
        <pc:picChg chg="del mod">
          <ac:chgData name="Daniele Carvalho Oliveira" userId="b9fbe2a6-c2c2-4ef7-a95e-16b8512cef79" providerId="ADAL" clId="{690E7A30-371A-4F71-8F21-41EF65EFCDB1}" dt="2024-08-07T16:25:55.635" v="1189" actId="478"/>
          <ac:picMkLst>
            <pc:docMk/>
            <pc:sldMk cId="0" sldId="287"/>
            <ac:picMk id="32771" creationId="{0849ED51-23B5-828E-6184-0D5E4725548F}"/>
          </ac:picMkLst>
        </pc:picChg>
      </pc:sldChg>
      <pc:sldChg chg="addSp delSp modSp del mod chgLayout">
        <pc:chgData name="Daniele Carvalho Oliveira" userId="b9fbe2a6-c2c2-4ef7-a95e-16b8512cef79" providerId="ADAL" clId="{690E7A30-371A-4F71-8F21-41EF65EFCDB1}" dt="2024-08-07T15:34:20.732" v="34" actId="47"/>
        <pc:sldMkLst>
          <pc:docMk/>
          <pc:sldMk cId="2967903625" sldId="287"/>
        </pc:sldMkLst>
        <pc:spChg chg="mod or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2967903625" sldId="287"/>
            <ac:spMk id="2" creationId="{01EE366E-42DD-9035-EB0A-AD3AB3B7E4F5}"/>
          </ac:spMkLst>
        </pc:spChg>
        <pc:spChg chg="mod or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2967903625" sldId="287"/>
            <ac:spMk id="3" creationId="{29CB46B4-BDAF-65EF-0BFE-09EE35A58479}"/>
          </ac:spMkLst>
        </pc:spChg>
        <pc:spChg chg="add del mo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2967903625" sldId="287"/>
            <ac:spMk id="4" creationId="{16D36B00-3D67-98AA-AF04-A483D258399E}"/>
          </ac:spMkLst>
        </pc:spChg>
        <pc:spChg chg="add del mo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2967903625" sldId="287"/>
            <ac:spMk id="5" creationId="{C5AE1D55-1DA2-0454-C349-BF5C12F6BF85}"/>
          </ac:spMkLst>
        </pc:spChg>
      </pc:sldChg>
      <pc:sldChg chg="addSp delSp modSp del mod modClrScheme chgLayout">
        <pc:chgData name="Daniele Carvalho Oliveira" userId="b9fbe2a6-c2c2-4ef7-a95e-16b8512cef79" providerId="ADAL" clId="{690E7A30-371A-4F71-8F21-41EF65EFCDB1}" dt="2024-08-07T16:58:39.483" v="1559" actId="1076"/>
        <pc:sldMkLst>
          <pc:docMk/>
          <pc:sldMk cId="0" sldId="288"/>
        </pc:sldMkLst>
        <pc:spChg chg="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288"/>
            <ac:spMk id="2" creationId="{618A1CE6-A8C5-DCA1-3CCD-FE3BB86BE11E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288"/>
            <ac:spMk id="3" creationId="{CB5A5DF2-B031-22F1-4484-E35D4B30F87D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288"/>
            <ac:spMk id="4" creationId="{5B44EE3D-BAC5-F879-294E-895D7D21E28B}"/>
          </ac:spMkLst>
        </pc:spChg>
        <pc:spChg chg="mod ord">
          <ac:chgData name="Daniele Carvalho Oliveira" userId="b9fbe2a6-c2c2-4ef7-a95e-16b8512cef79" providerId="ADAL" clId="{690E7A30-371A-4F71-8F21-41EF65EFCDB1}" dt="2024-08-07T16:57:15.854" v="1545" actId="20577"/>
          <ac:spMkLst>
            <pc:docMk/>
            <pc:sldMk cId="0" sldId="288"/>
            <ac:spMk id="33795" creationId="{AE297423-22A2-CBD6-8208-1B3979F0F9C8}"/>
          </ac:spMkLst>
        </pc:spChg>
        <pc:spChg chg="del">
          <ac:chgData name="Daniele Carvalho Oliveira" userId="b9fbe2a6-c2c2-4ef7-a95e-16b8512cef79" providerId="ADAL" clId="{690E7A30-371A-4F71-8F21-41EF65EFCDB1}" dt="2024-08-07T16:20:24.151" v="675" actId="478"/>
          <ac:spMkLst>
            <pc:docMk/>
            <pc:sldMk cId="0" sldId="288"/>
            <ac:spMk id="33796" creationId="{E5CAA96D-3662-2D1B-FBBD-DFFDB6470C45}"/>
          </ac:spMkLst>
        </pc:spChg>
        <pc:picChg chg="add mod">
          <ac:chgData name="Daniele Carvalho Oliveira" userId="b9fbe2a6-c2c2-4ef7-a95e-16b8512cef79" providerId="ADAL" clId="{690E7A30-371A-4F71-8F21-41EF65EFCDB1}" dt="2024-08-07T16:58:39.483" v="1559" actId="1076"/>
          <ac:picMkLst>
            <pc:docMk/>
            <pc:sldMk cId="0" sldId="288"/>
            <ac:picMk id="6" creationId="{042A5010-C29E-CA02-C3D9-88B6381ED5A6}"/>
          </ac:picMkLst>
        </pc:picChg>
      </pc:sldChg>
      <pc:sldChg chg="addSp delSp modSp del mod chgLayout">
        <pc:chgData name="Daniele Carvalho Oliveira" userId="b9fbe2a6-c2c2-4ef7-a95e-16b8512cef79" providerId="ADAL" clId="{690E7A30-371A-4F71-8F21-41EF65EFCDB1}" dt="2024-08-07T15:34:20.732" v="34" actId="47"/>
        <pc:sldMkLst>
          <pc:docMk/>
          <pc:sldMk cId="2585338526" sldId="288"/>
        </pc:sldMkLst>
        <pc:spChg chg="mod or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2585338526" sldId="288"/>
            <ac:spMk id="2" creationId="{6FC4150A-6362-9BE4-73A7-478344A5C0EB}"/>
          </ac:spMkLst>
        </pc:spChg>
        <pc:spChg chg="mod or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2585338526" sldId="288"/>
            <ac:spMk id="3" creationId="{DE667270-D34E-DA8F-4998-1A2451185EDE}"/>
          </ac:spMkLst>
        </pc:spChg>
        <pc:spChg chg="add del mo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2585338526" sldId="288"/>
            <ac:spMk id="4" creationId="{805AD64E-8ED3-B7FC-4932-0B7C0A5AE5E3}"/>
          </ac:spMkLst>
        </pc:spChg>
        <pc:spChg chg="add del mo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2585338526" sldId="288"/>
            <ac:spMk id="5" creationId="{4B6C8802-6589-D86A-7BC5-1C03D05A59D8}"/>
          </ac:spMkLst>
        </pc:spChg>
      </pc:sldChg>
      <pc:sldChg chg="addSp delSp modSp del mod modClrScheme chgLayout">
        <pc:chgData name="Daniele Carvalho Oliveira" userId="b9fbe2a6-c2c2-4ef7-a95e-16b8512cef79" providerId="ADAL" clId="{690E7A30-371A-4F71-8F21-41EF65EFCDB1}" dt="2024-08-07T16:57:56.901" v="1551"/>
        <pc:sldMkLst>
          <pc:docMk/>
          <pc:sldMk cId="0" sldId="289"/>
        </pc:sldMkLst>
        <pc:spChg chg="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289"/>
            <ac:spMk id="2" creationId="{343877DC-82AA-0CD2-5771-08D3E558B9A4}"/>
          </ac:spMkLst>
        </pc:spChg>
        <pc:spChg chg="add del 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289"/>
            <ac:spMk id="3" creationId="{F6943F44-6FBB-171C-3F11-E942FD25A33A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289"/>
            <ac:spMk id="4" creationId="{650E8541-1C10-427C-D603-AA9A6FED4B27}"/>
          </ac:spMkLst>
        </pc:spChg>
        <pc:spChg chg="add mod ord">
          <ac:chgData name="Daniele Carvalho Oliveira" userId="b9fbe2a6-c2c2-4ef7-a95e-16b8512cef79" providerId="ADAL" clId="{690E7A30-371A-4F71-8F21-41EF65EFCDB1}" dt="2024-08-07T16:28:52.215" v="1295" actId="27636"/>
          <ac:spMkLst>
            <pc:docMk/>
            <pc:sldMk cId="0" sldId="289"/>
            <ac:spMk id="5" creationId="{6AE4400D-9341-9073-FF88-B0E6D87E6B46}"/>
          </ac:spMkLst>
        </pc:spChg>
        <pc:spChg chg="del mod">
          <ac:chgData name="Daniele Carvalho Oliveira" userId="b9fbe2a6-c2c2-4ef7-a95e-16b8512cef79" providerId="ADAL" clId="{690E7A30-371A-4F71-8F21-41EF65EFCDB1}" dt="2024-08-07T16:21:31.164" v="692"/>
          <ac:spMkLst>
            <pc:docMk/>
            <pc:sldMk cId="0" sldId="289"/>
            <ac:spMk id="34819" creationId="{35F30E41-79BA-B568-FFD9-AFBC4773D704}"/>
          </ac:spMkLst>
        </pc:spChg>
        <pc:spChg chg="del">
          <ac:chgData name="Daniele Carvalho Oliveira" userId="b9fbe2a6-c2c2-4ef7-a95e-16b8512cef79" providerId="ADAL" clId="{690E7A30-371A-4F71-8F21-41EF65EFCDB1}" dt="2024-08-07T16:21:31.162" v="690" actId="478"/>
          <ac:spMkLst>
            <pc:docMk/>
            <pc:sldMk cId="0" sldId="289"/>
            <ac:spMk id="34820" creationId="{5BE87EFD-18ED-F401-B163-A179BC4F6CF0}"/>
          </ac:spMkLst>
        </pc:spChg>
        <pc:picChg chg="add del mod">
          <ac:chgData name="Daniele Carvalho Oliveira" userId="b9fbe2a6-c2c2-4ef7-a95e-16b8512cef79" providerId="ADAL" clId="{690E7A30-371A-4F71-8F21-41EF65EFCDB1}" dt="2024-08-07T16:57:53.916" v="1550" actId="478"/>
          <ac:picMkLst>
            <pc:docMk/>
            <pc:sldMk cId="0" sldId="289"/>
            <ac:picMk id="6" creationId="{EBDB94B8-85D6-23C3-8BDA-3A9C185835A0}"/>
          </ac:picMkLst>
        </pc:picChg>
        <pc:picChg chg="add mod">
          <ac:chgData name="Daniele Carvalho Oliveira" userId="b9fbe2a6-c2c2-4ef7-a95e-16b8512cef79" providerId="ADAL" clId="{690E7A30-371A-4F71-8F21-41EF65EFCDB1}" dt="2024-08-07T16:57:56.901" v="1551"/>
          <ac:picMkLst>
            <pc:docMk/>
            <pc:sldMk cId="0" sldId="289"/>
            <ac:picMk id="7" creationId="{B02C38A7-0CFE-F718-2593-A1DE71E6CEC1}"/>
          </ac:picMkLst>
        </pc:picChg>
      </pc:sldChg>
      <pc:sldChg chg="addSp delSp modSp del mod chgLayout">
        <pc:chgData name="Daniele Carvalho Oliveira" userId="b9fbe2a6-c2c2-4ef7-a95e-16b8512cef79" providerId="ADAL" clId="{690E7A30-371A-4F71-8F21-41EF65EFCDB1}" dt="2024-08-07T15:34:20.732" v="34" actId="47"/>
        <pc:sldMkLst>
          <pc:docMk/>
          <pc:sldMk cId="3866016090" sldId="289"/>
        </pc:sldMkLst>
        <pc:spChg chg="mod or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3866016090" sldId="289"/>
            <ac:spMk id="2" creationId="{25F228DC-B160-2529-0A7C-17AA57C75442}"/>
          </ac:spMkLst>
        </pc:spChg>
        <pc:spChg chg="add del mo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3866016090" sldId="289"/>
            <ac:spMk id="3" creationId="{BF7BEBA5-7873-F847-8D16-1D08D5433222}"/>
          </ac:spMkLst>
        </pc:spChg>
        <pc:spChg chg="add mod or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3866016090" sldId="289"/>
            <ac:spMk id="4" creationId="{123479A9-7C93-E23C-DF3B-2F0AD42F9987}"/>
          </ac:spMkLst>
        </pc:spChg>
      </pc:sldChg>
      <pc:sldChg chg="addSp delSp modSp mod chgLayout">
        <pc:chgData name="Daniele Carvalho Oliveira" userId="b9fbe2a6-c2c2-4ef7-a95e-16b8512cef79" providerId="ADAL" clId="{690E7A30-371A-4F71-8F21-41EF65EFCDB1}" dt="2024-08-07T16:34:07.355" v="1450" actId="1076"/>
        <pc:sldMkLst>
          <pc:docMk/>
          <pc:sldMk cId="4224483742" sldId="290"/>
        </pc:sldMkLst>
        <pc:spChg chg="add del mo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4224483742" sldId="290"/>
            <ac:spMk id="2" creationId="{8F9A39E0-E2B7-A0E4-8AF1-AC44237CD4E5}"/>
          </ac:spMkLst>
        </pc:spChg>
        <pc:spChg chg="add del mod ord">
          <ac:chgData name="Daniele Carvalho Oliveira" userId="b9fbe2a6-c2c2-4ef7-a95e-16b8512cef79" providerId="ADAL" clId="{690E7A30-371A-4F71-8F21-41EF65EFCDB1}" dt="2024-08-07T16:34:05.429" v="1449" actId="478"/>
          <ac:spMkLst>
            <pc:docMk/>
            <pc:sldMk cId="4224483742" sldId="290"/>
            <ac:spMk id="3" creationId="{67D991C8-64B8-F6A5-3F1F-6BC770EC3201}"/>
          </ac:spMkLst>
        </pc:spChg>
        <pc:spChg chg="mod or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4224483742" sldId="290"/>
            <ac:spMk id="4" creationId="{6A91C2EF-8D98-9F23-FB99-5FC020ACFF2D}"/>
          </ac:spMkLst>
        </pc:spChg>
        <pc:picChg chg="mod">
          <ac:chgData name="Daniele Carvalho Oliveira" userId="b9fbe2a6-c2c2-4ef7-a95e-16b8512cef79" providerId="ADAL" clId="{690E7A30-371A-4F71-8F21-41EF65EFCDB1}" dt="2024-08-07T16:34:07.355" v="1450" actId="1076"/>
          <ac:picMkLst>
            <pc:docMk/>
            <pc:sldMk cId="4224483742" sldId="290"/>
            <ac:picMk id="6" creationId="{3F3C73C9-87E3-3509-FBC7-61EC72D139FB}"/>
          </ac:picMkLst>
        </pc:picChg>
      </pc:sldChg>
      <pc:sldChg chg="addSp delSp modSp del mod chgLayout">
        <pc:chgData name="Daniele Carvalho Oliveira" userId="b9fbe2a6-c2c2-4ef7-a95e-16b8512cef79" providerId="ADAL" clId="{690E7A30-371A-4F71-8F21-41EF65EFCDB1}" dt="2024-08-07T15:34:20.732" v="34" actId="47"/>
        <pc:sldMkLst>
          <pc:docMk/>
          <pc:sldMk cId="1342899698" sldId="291"/>
        </pc:sldMkLst>
        <pc:spChg chg="mod or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1342899698" sldId="291"/>
            <ac:spMk id="2" creationId="{4F19BD74-B61B-D25F-322F-14D218123F53}"/>
          </ac:spMkLst>
        </pc:spChg>
        <pc:spChg chg="mod or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1342899698" sldId="291"/>
            <ac:spMk id="3" creationId="{D5F9D86D-35AB-4851-6D90-960F5670D31B}"/>
          </ac:spMkLst>
        </pc:spChg>
        <pc:spChg chg="add del mo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1342899698" sldId="291"/>
            <ac:spMk id="4" creationId="{A2C10D38-7E02-0F1A-90FA-15DED0B5466C}"/>
          </ac:spMkLst>
        </pc:spChg>
        <pc:spChg chg="add del mod">
          <ac:chgData name="Daniele Carvalho Oliveira" userId="b9fbe2a6-c2c2-4ef7-a95e-16b8512cef79" providerId="ADAL" clId="{690E7A30-371A-4F71-8F21-41EF65EFCDB1}" dt="2024-08-07T13:20:43.012" v="27" actId="6264"/>
          <ac:spMkLst>
            <pc:docMk/>
            <pc:sldMk cId="1342899698" sldId="291"/>
            <ac:spMk id="5" creationId="{43FB9A79-223E-0335-7CD8-95D293B9E03A}"/>
          </ac:spMkLst>
        </pc:spChg>
      </pc:sldChg>
      <pc:sldChg chg="del mod chgLayout">
        <pc:chgData name="Daniele Carvalho Oliveira" userId="b9fbe2a6-c2c2-4ef7-a95e-16b8512cef79" providerId="ADAL" clId="{690E7A30-371A-4F71-8F21-41EF65EFCDB1}" dt="2024-08-07T15:35:53.944" v="77"/>
        <pc:sldMkLst>
          <pc:docMk/>
          <pc:sldMk cId="2311171637" sldId="291"/>
        </pc:sldMkLst>
      </pc:sldChg>
      <pc:sldChg chg="addSp delSp modSp new mod chgLayout">
        <pc:chgData name="Daniele Carvalho Oliveira" userId="b9fbe2a6-c2c2-4ef7-a95e-16b8512cef79" providerId="ADAL" clId="{690E7A30-371A-4F71-8F21-41EF65EFCDB1}" dt="2024-08-07T15:36:41.222" v="87" actId="1076"/>
        <pc:sldMkLst>
          <pc:docMk/>
          <pc:sldMk cId="2311171637" sldId="291"/>
        </pc:sldMkLst>
        <pc:spChg chg="del mod ord">
          <ac:chgData name="Daniele Carvalho Oliveira" userId="b9fbe2a6-c2c2-4ef7-a95e-16b8512cef79" providerId="ADAL" clId="{690E7A30-371A-4F71-8F21-41EF65EFCDB1}" dt="2024-08-07T15:35:59.754" v="79" actId="700"/>
          <ac:spMkLst>
            <pc:docMk/>
            <pc:sldMk cId="2311171637" sldId="291"/>
            <ac:spMk id="2" creationId="{AE9412A8-C5FA-9DE6-5D51-492EDC150FAD}"/>
          </ac:spMkLst>
        </pc:spChg>
        <pc:spChg chg="del mod ord">
          <ac:chgData name="Daniele Carvalho Oliveira" userId="b9fbe2a6-c2c2-4ef7-a95e-16b8512cef79" providerId="ADAL" clId="{690E7A30-371A-4F71-8F21-41EF65EFCDB1}" dt="2024-08-07T15:35:59.754" v="79" actId="700"/>
          <ac:spMkLst>
            <pc:docMk/>
            <pc:sldMk cId="2311171637" sldId="291"/>
            <ac:spMk id="3" creationId="{5C6935BF-5B5B-FFAD-6C6A-8DD86DBE0A8A}"/>
          </ac:spMkLst>
        </pc:spChg>
        <pc:spChg chg="add mod ord">
          <ac:chgData name="Daniele Carvalho Oliveira" userId="b9fbe2a6-c2c2-4ef7-a95e-16b8512cef79" providerId="ADAL" clId="{690E7A30-371A-4F71-8F21-41EF65EFCDB1}" dt="2024-08-07T15:36:18.207" v="84" actId="27636"/>
          <ac:spMkLst>
            <pc:docMk/>
            <pc:sldMk cId="2311171637" sldId="291"/>
            <ac:spMk id="4" creationId="{7FF6B98E-3DFA-302D-F018-051201FF777C}"/>
          </ac:spMkLst>
        </pc:spChg>
        <pc:spChg chg="add mod ord">
          <ac:chgData name="Daniele Carvalho Oliveira" userId="b9fbe2a6-c2c2-4ef7-a95e-16b8512cef79" providerId="ADAL" clId="{690E7A30-371A-4F71-8F21-41EF65EFCDB1}" dt="2024-08-07T15:36:09.961" v="82"/>
          <ac:spMkLst>
            <pc:docMk/>
            <pc:sldMk cId="2311171637" sldId="291"/>
            <ac:spMk id="5" creationId="{BB8DEDC1-B165-295B-A935-C7CC061C5734}"/>
          </ac:spMkLst>
        </pc:spChg>
        <pc:picChg chg="add mod">
          <ac:chgData name="Daniele Carvalho Oliveira" userId="b9fbe2a6-c2c2-4ef7-a95e-16b8512cef79" providerId="ADAL" clId="{690E7A30-371A-4F71-8F21-41EF65EFCDB1}" dt="2024-08-07T15:36:41.222" v="87" actId="1076"/>
          <ac:picMkLst>
            <pc:docMk/>
            <pc:sldMk cId="2311171637" sldId="291"/>
            <ac:picMk id="7" creationId="{DDB4181B-D828-FD27-697A-D63BB0F9DC15}"/>
          </ac:picMkLst>
        </pc:picChg>
      </pc:sldChg>
      <pc:sldChg chg="addSp delSp modSp new mod chgLayout">
        <pc:chgData name="Daniele Carvalho Oliveira" userId="b9fbe2a6-c2c2-4ef7-a95e-16b8512cef79" providerId="ADAL" clId="{690E7A30-371A-4F71-8F21-41EF65EFCDB1}" dt="2024-08-07T16:40:06.443" v="1461" actId="1076"/>
        <pc:sldMkLst>
          <pc:docMk/>
          <pc:sldMk cId="2516347797" sldId="292"/>
        </pc:sldMkLst>
        <pc:spChg chg="del mod ord">
          <ac:chgData name="Daniele Carvalho Oliveira" userId="b9fbe2a6-c2c2-4ef7-a95e-16b8512cef79" providerId="ADAL" clId="{690E7A30-371A-4F71-8F21-41EF65EFCDB1}" dt="2024-08-07T15:36:48.019" v="89" actId="700"/>
          <ac:spMkLst>
            <pc:docMk/>
            <pc:sldMk cId="2516347797" sldId="292"/>
            <ac:spMk id="2" creationId="{0102C405-7F32-34B6-626A-36DF3775DB27}"/>
          </ac:spMkLst>
        </pc:spChg>
        <pc:spChg chg="del mod ord">
          <ac:chgData name="Daniele Carvalho Oliveira" userId="b9fbe2a6-c2c2-4ef7-a95e-16b8512cef79" providerId="ADAL" clId="{690E7A30-371A-4F71-8F21-41EF65EFCDB1}" dt="2024-08-07T15:36:48.019" v="89" actId="700"/>
          <ac:spMkLst>
            <pc:docMk/>
            <pc:sldMk cId="2516347797" sldId="292"/>
            <ac:spMk id="3" creationId="{50644764-8CC2-BB70-63C1-69DECA0E5422}"/>
          </ac:spMkLst>
        </pc:spChg>
        <pc:spChg chg="add mod ord">
          <ac:chgData name="Daniele Carvalho Oliveira" userId="b9fbe2a6-c2c2-4ef7-a95e-16b8512cef79" providerId="ADAL" clId="{690E7A30-371A-4F71-8F21-41EF65EFCDB1}" dt="2024-08-07T15:37:00.567" v="93" actId="20577"/>
          <ac:spMkLst>
            <pc:docMk/>
            <pc:sldMk cId="2516347797" sldId="292"/>
            <ac:spMk id="4" creationId="{033BB522-1CE2-5A79-20B9-F95A13D3B632}"/>
          </ac:spMkLst>
        </pc:spChg>
        <pc:spChg chg="add mod ord">
          <ac:chgData name="Daniele Carvalho Oliveira" userId="b9fbe2a6-c2c2-4ef7-a95e-16b8512cef79" providerId="ADAL" clId="{690E7A30-371A-4F71-8F21-41EF65EFCDB1}" dt="2024-08-07T15:37:58.672" v="117" actId="20577"/>
          <ac:spMkLst>
            <pc:docMk/>
            <pc:sldMk cId="2516347797" sldId="292"/>
            <ac:spMk id="5" creationId="{8BECDE53-5E44-FFD6-D87F-F21EE37DE699}"/>
          </ac:spMkLst>
        </pc:spChg>
        <pc:picChg chg="add mod">
          <ac:chgData name="Daniele Carvalho Oliveira" userId="b9fbe2a6-c2c2-4ef7-a95e-16b8512cef79" providerId="ADAL" clId="{690E7A30-371A-4F71-8F21-41EF65EFCDB1}" dt="2024-08-07T16:40:06.443" v="1461" actId="1076"/>
          <ac:picMkLst>
            <pc:docMk/>
            <pc:sldMk cId="2516347797" sldId="292"/>
            <ac:picMk id="7" creationId="{54F1BA30-AF0F-A788-DEAA-8AA2AB97BB68}"/>
          </ac:picMkLst>
        </pc:picChg>
      </pc:sldChg>
      <pc:sldChg chg="modSp del mod chgLayout">
        <pc:chgData name="Daniele Carvalho Oliveira" userId="b9fbe2a6-c2c2-4ef7-a95e-16b8512cef79" providerId="ADAL" clId="{690E7A30-371A-4F71-8F21-41EF65EFCDB1}" dt="2024-08-07T15:35:53.944" v="77"/>
        <pc:sldMkLst>
          <pc:docMk/>
          <pc:sldMk cId="2516347797" sldId="292"/>
        </pc:sldMkLst>
        <pc:spChg chg="mod or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2516347797" sldId="292"/>
            <ac:spMk id="2" creationId="{9144C9C4-03A5-4A93-5410-0CC5E1EAD185}"/>
          </ac:spMkLst>
        </pc:spChg>
      </pc:sldChg>
      <pc:sldChg chg="addSp modSp new mod modAnim">
        <pc:chgData name="Daniele Carvalho Oliveira" userId="b9fbe2a6-c2c2-4ef7-a95e-16b8512cef79" providerId="ADAL" clId="{690E7A30-371A-4F71-8F21-41EF65EFCDB1}" dt="2024-08-07T16:40:29.883" v="1466" actId="1076"/>
        <pc:sldMkLst>
          <pc:docMk/>
          <pc:sldMk cId="3491748852" sldId="293"/>
        </pc:sldMkLst>
        <pc:spChg chg="mod">
          <ac:chgData name="Daniele Carvalho Oliveira" userId="b9fbe2a6-c2c2-4ef7-a95e-16b8512cef79" providerId="ADAL" clId="{690E7A30-371A-4F71-8F21-41EF65EFCDB1}" dt="2024-08-07T15:38:20.647" v="122" actId="20577"/>
          <ac:spMkLst>
            <pc:docMk/>
            <pc:sldMk cId="3491748852" sldId="293"/>
            <ac:spMk id="2" creationId="{3817A181-63A2-A5F5-C2BE-F6474C87F8B6}"/>
          </ac:spMkLst>
        </pc:spChg>
        <pc:spChg chg="mod">
          <ac:chgData name="Daniele Carvalho Oliveira" userId="b9fbe2a6-c2c2-4ef7-a95e-16b8512cef79" providerId="ADAL" clId="{690E7A30-371A-4F71-8F21-41EF65EFCDB1}" dt="2024-08-07T15:38:47.467" v="129" actId="313"/>
          <ac:spMkLst>
            <pc:docMk/>
            <pc:sldMk cId="3491748852" sldId="293"/>
            <ac:spMk id="3" creationId="{CB35354C-6AEA-94BC-B36D-94F4EE10A0A5}"/>
          </ac:spMkLst>
        </pc:spChg>
        <pc:picChg chg="add mod">
          <ac:chgData name="Daniele Carvalho Oliveira" userId="b9fbe2a6-c2c2-4ef7-a95e-16b8512cef79" providerId="ADAL" clId="{690E7A30-371A-4F71-8F21-41EF65EFCDB1}" dt="2024-08-07T16:40:29.883" v="1466" actId="1076"/>
          <ac:picMkLst>
            <pc:docMk/>
            <pc:sldMk cId="3491748852" sldId="293"/>
            <ac:picMk id="5" creationId="{ED6BC015-4E1B-A9AA-83C7-53AD29BED622}"/>
          </ac:picMkLst>
        </pc:picChg>
      </pc:sldChg>
      <pc:sldChg chg="modSp del mod chgLayout">
        <pc:chgData name="Daniele Carvalho Oliveira" userId="b9fbe2a6-c2c2-4ef7-a95e-16b8512cef79" providerId="ADAL" clId="{690E7A30-371A-4F71-8F21-41EF65EFCDB1}" dt="2024-08-07T15:35:53.944" v="77"/>
        <pc:sldMkLst>
          <pc:docMk/>
          <pc:sldMk cId="3491748852" sldId="293"/>
        </pc:sldMkLst>
        <pc:spChg chg="mod or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3491748852" sldId="293"/>
            <ac:spMk id="2" creationId="{41E0F3F4-4559-265C-F7F8-5140F7957FED}"/>
          </ac:spMkLst>
        </pc:spChg>
      </pc:sldChg>
      <pc:sldChg chg="modSp del mod chgLayout">
        <pc:chgData name="Daniele Carvalho Oliveira" userId="b9fbe2a6-c2c2-4ef7-a95e-16b8512cef79" providerId="ADAL" clId="{690E7A30-371A-4F71-8F21-41EF65EFCDB1}" dt="2024-08-07T15:35:53.944" v="77"/>
        <pc:sldMkLst>
          <pc:docMk/>
          <pc:sldMk cId="3270937473" sldId="294"/>
        </pc:sldMkLst>
        <pc:spChg chg="mod or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3270937473" sldId="294"/>
            <ac:spMk id="2" creationId="{46536CA0-07C6-BB6D-11A6-B61B6CC86AB6}"/>
          </ac:spMkLst>
        </pc:spChg>
      </pc:sldChg>
      <pc:sldChg chg="addSp modSp new mod">
        <pc:chgData name="Daniele Carvalho Oliveira" userId="b9fbe2a6-c2c2-4ef7-a95e-16b8512cef79" providerId="ADAL" clId="{690E7A30-371A-4F71-8F21-41EF65EFCDB1}" dt="2024-08-07T16:41:10.304" v="1471" actId="1076"/>
        <pc:sldMkLst>
          <pc:docMk/>
          <pc:sldMk cId="3270937473" sldId="294"/>
        </pc:sldMkLst>
        <pc:spChg chg="mod">
          <ac:chgData name="Daniele Carvalho Oliveira" userId="b9fbe2a6-c2c2-4ef7-a95e-16b8512cef79" providerId="ADAL" clId="{690E7A30-371A-4F71-8F21-41EF65EFCDB1}" dt="2024-08-07T15:39:28.701" v="137" actId="20577"/>
          <ac:spMkLst>
            <pc:docMk/>
            <pc:sldMk cId="3270937473" sldId="294"/>
            <ac:spMk id="2" creationId="{9C1E8E2E-26DA-C213-B260-EBDAE4BE8E02}"/>
          </ac:spMkLst>
        </pc:spChg>
        <pc:spChg chg="mod">
          <ac:chgData name="Daniele Carvalho Oliveira" userId="b9fbe2a6-c2c2-4ef7-a95e-16b8512cef79" providerId="ADAL" clId="{690E7A30-371A-4F71-8F21-41EF65EFCDB1}" dt="2024-08-07T15:39:44.096" v="141" actId="15"/>
          <ac:spMkLst>
            <pc:docMk/>
            <pc:sldMk cId="3270937473" sldId="294"/>
            <ac:spMk id="3" creationId="{1F954380-A62C-C1E6-7FE7-5EE15C114877}"/>
          </ac:spMkLst>
        </pc:spChg>
        <pc:picChg chg="add mod">
          <ac:chgData name="Daniele Carvalho Oliveira" userId="b9fbe2a6-c2c2-4ef7-a95e-16b8512cef79" providerId="ADAL" clId="{690E7A30-371A-4F71-8F21-41EF65EFCDB1}" dt="2024-08-07T16:41:10.304" v="1471" actId="1076"/>
          <ac:picMkLst>
            <pc:docMk/>
            <pc:sldMk cId="3270937473" sldId="294"/>
            <ac:picMk id="5" creationId="{80C0BF79-4892-D11A-6DD9-5A776EEA00BD}"/>
          </ac:picMkLst>
        </pc:picChg>
      </pc:sldChg>
      <pc:sldChg chg="modSp del mod chgLayout">
        <pc:chgData name="Daniele Carvalho Oliveira" userId="b9fbe2a6-c2c2-4ef7-a95e-16b8512cef79" providerId="ADAL" clId="{690E7A30-371A-4F71-8F21-41EF65EFCDB1}" dt="2024-08-07T15:35:53.944" v="77"/>
        <pc:sldMkLst>
          <pc:docMk/>
          <pc:sldMk cId="4238213906" sldId="295"/>
        </pc:sldMkLst>
        <pc:spChg chg="mod or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4238213906" sldId="295"/>
            <ac:spMk id="2" creationId="{75BE3E44-FCF6-3B06-7A2F-B8F78BE3A652}"/>
          </ac:spMkLst>
        </pc:spChg>
      </pc:sldChg>
      <pc:sldChg chg="addSp modSp new mod">
        <pc:chgData name="Daniele Carvalho Oliveira" userId="b9fbe2a6-c2c2-4ef7-a95e-16b8512cef79" providerId="ADAL" clId="{690E7A30-371A-4F71-8F21-41EF65EFCDB1}" dt="2024-08-07T15:41:05.531" v="177" actId="27636"/>
        <pc:sldMkLst>
          <pc:docMk/>
          <pc:sldMk cId="4238213906" sldId="295"/>
        </pc:sldMkLst>
        <pc:spChg chg="mod">
          <ac:chgData name="Daniele Carvalho Oliveira" userId="b9fbe2a6-c2c2-4ef7-a95e-16b8512cef79" providerId="ADAL" clId="{690E7A30-371A-4F71-8F21-41EF65EFCDB1}" dt="2024-08-07T15:39:59.191" v="146" actId="27636"/>
          <ac:spMkLst>
            <pc:docMk/>
            <pc:sldMk cId="4238213906" sldId="295"/>
            <ac:spMk id="2" creationId="{03275880-CCAE-7D22-3ED4-C1174910DE20}"/>
          </ac:spMkLst>
        </pc:spChg>
        <pc:spChg chg="mod">
          <ac:chgData name="Daniele Carvalho Oliveira" userId="b9fbe2a6-c2c2-4ef7-a95e-16b8512cef79" providerId="ADAL" clId="{690E7A30-371A-4F71-8F21-41EF65EFCDB1}" dt="2024-08-07T15:41:05.531" v="177" actId="27636"/>
          <ac:spMkLst>
            <pc:docMk/>
            <pc:sldMk cId="4238213906" sldId="295"/>
            <ac:spMk id="3" creationId="{4FA659D2-05D7-0F26-41D6-A374ED8AC468}"/>
          </ac:spMkLst>
        </pc:spChg>
        <pc:spChg chg="add mod">
          <ac:chgData name="Daniele Carvalho Oliveira" userId="b9fbe2a6-c2c2-4ef7-a95e-16b8512cef79" providerId="ADAL" clId="{690E7A30-371A-4F71-8F21-41EF65EFCDB1}" dt="2024-08-07T15:40:23.027" v="151" actId="14100"/>
          <ac:spMkLst>
            <pc:docMk/>
            <pc:sldMk cId="4238213906" sldId="295"/>
            <ac:spMk id="4" creationId="{1EB17541-E2CC-C772-9DAC-D5ABE920C009}"/>
          </ac:spMkLst>
        </pc:spChg>
        <pc:spChg chg="add mod">
          <ac:chgData name="Daniele Carvalho Oliveira" userId="b9fbe2a6-c2c2-4ef7-a95e-16b8512cef79" providerId="ADAL" clId="{690E7A30-371A-4F71-8F21-41EF65EFCDB1}" dt="2024-08-07T15:40:23.027" v="151" actId="14100"/>
          <ac:spMkLst>
            <pc:docMk/>
            <pc:sldMk cId="4238213906" sldId="295"/>
            <ac:spMk id="5" creationId="{47D3AE6C-201A-5846-4AE1-49DEEC3E6C80}"/>
          </ac:spMkLst>
        </pc:spChg>
        <pc:spChg chg="add mod">
          <ac:chgData name="Daniele Carvalho Oliveira" userId="b9fbe2a6-c2c2-4ef7-a95e-16b8512cef79" providerId="ADAL" clId="{690E7A30-371A-4F71-8F21-41EF65EFCDB1}" dt="2024-08-07T15:40:23.027" v="151" actId="14100"/>
          <ac:spMkLst>
            <pc:docMk/>
            <pc:sldMk cId="4238213906" sldId="295"/>
            <ac:spMk id="6" creationId="{68E98A95-F1D7-8F6E-9A8A-F87125E40330}"/>
          </ac:spMkLst>
        </pc:spChg>
        <pc:spChg chg="add mod">
          <ac:chgData name="Daniele Carvalho Oliveira" userId="b9fbe2a6-c2c2-4ef7-a95e-16b8512cef79" providerId="ADAL" clId="{690E7A30-371A-4F71-8F21-41EF65EFCDB1}" dt="2024-08-07T15:40:23.027" v="151" actId="14100"/>
          <ac:spMkLst>
            <pc:docMk/>
            <pc:sldMk cId="4238213906" sldId="295"/>
            <ac:spMk id="7" creationId="{9B977A96-A3E6-3827-68E1-77C50DC293F0}"/>
          </ac:spMkLst>
        </pc:spChg>
        <pc:spChg chg="add mod">
          <ac:chgData name="Daniele Carvalho Oliveira" userId="b9fbe2a6-c2c2-4ef7-a95e-16b8512cef79" providerId="ADAL" clId="{690E7A30-371A-4F71-8F21-41EF65EFCDB1}" dt="2024-08-07T15:40:23.027" v="151" actId="14100"/>
          <ac:spMkLst>
            <pc:docMk/>
            <pc:sldMk cId="4238213906" sldId="295"/>
            <ac:spMk id="8" creationId="{90683F6F-A898-F5C9-B666-90C8F2B35F9F}"/>
          </ac:spMkLst>
        </pc:spChg>
        <pc:spChg chg="add mod">
          <ac:chgData name="Daniele Carvalho Oliveira" userId="b9fbe2a6-c2c2-4ef7-a95e-16b8512cef79" providerId="ADAL" clId="{690E7A30-371A-4F71-8F21-41EF65EFCDB1}" dt="2024-08-07T15:40:27.622" v="152" actId="14100"/>
          <ac:spMkLst>
            <pc:docMk/>
            <pc:sldMk cId="4238213906" sldId="295"/>
            <ac:spMk id="9" creationId="{2FA68A4F-311D-1CA7-9216-F949F5BAC926}"/>
          </ac:spMkLst>
        </pc:spChg>
        <pc:spChg chg="add mod">
          <ac:chgData name="Daniele Carvalho Oliveira" userId="b9fbe2a6-c2c2-4ef7-a95e-16b8512cef79" providerId="ADAL" clId="{690E7A30-371A-4F71-8F21-41EF65EFCDB1}" dt="2024-08-07T15:40:34.478" v="154" actId="14100"/>
          <ac:spMkLst>
            <pc:docMk/>
            <pc:sldMk cId="4238213906" sldId="295"/>
            <ac:spMk id="10" creationId="{D4DB62B8-46D7-788F-3530-39C95BC42166}"/>
          </ac:spMkLst>
        </pc:spChg>
      </pc:sldChg>
      <pc:sldChg chg="addSp modSp new mod">
        <pc:chgData name="Daniele Carvalho Oliveira" userId="b9fbe2a6-c2c2-4ef7-a95e-16b8512cef79" providerId="ADAL" clId="{690E7A30-371A-4F71-8F21-41EF65EFCDB1}" dt="2024-08-07T16:00:41.575" v="204" actId="20577"/>
        <pc:sldMkLst>
          <pc:docMk/>
          <pc:sldMk cId="4219868641" sldId="296"/>
        </pc:sldMkLst>
        <pc:spChg chg="mod">
          <ac:chgData name="Daniele Carvalho Oliveira" userId="b9fbe2a6-c2c2-4ef7-a95e-16b8512cef79" providerId="ADAL" clId="{690E7A30-371A-4F71-8F21-41EF65EFCDB1}" dt="2024-08-07T15:59:38.117" v="182" actId="27636"/>
          <ac:spMkLst>
            <pc:docMk/>
            <pc:sldMk cId="4219868641" sldId="296"/>
            <ac:spMk id="2" creationId="{9FDE492D-252C-F024-1416-A1B946D24CE0}"/>
          </ac:spMkLst>
        </pc:spChg>
        <pc:spChg chg="mod">
          <ac:chgData name="Daniele Carvalho Oliveira" userId="b9fbe2a6-c2c2-4ef7-a95e-16b8512cef79" providerId="ADAL" clId="{690E7A30-371A-4F71-8F21-41EF65EFCDB1}" dt="2024-08-07T16:00:41.575" v="204" actId="20577"/>
          <ac:spMkLst>
            <pc:docMk/>
            <pc:sldMk cId="4219868641" sldId="296"/>
            <ac:spMk id="3" creationId="{26383109-B076-AE5E-31F8-A00E9CADF4F2}"/>
          </ac:spMkLst>
        </pc:spChg>
        <pc:spChg chg="mod">
          <ac:chgData name="Daniele Carvalho Oliveira" userId="b9fbe2a6-c2c2-4ef7-a95e-16b8512cef79" providerId="ADAL" clId="{690E7A30-371A-4F71-8F21-41EF65EFCDB1}" dt="2024-08-07T15:59:57.967" v="184"/>
          <ac:spMkLst>
            <pc:docMk/>
            <pc:sldMk cId="4219868641" sldId="296"/>
            <ac:spMk id="5" creationId="{1A782DA5-CA02-89C2-CCFA-F40381329FC9}"/>
          </ac:spMkLst>
        </pc:spChg>
        <pc:spChg chg="mod">
          <ac:chgData name="Daniele Carvalho Oliveira" userId="b9fbe2a6-c2c2-4ef7-a95e-16b8512cef79" providerId="ADAL" clId="{690E7A30-371A-4F71-8F21-41EF65EFCDB1}" dt="2024-08-07T15:59:57.967" v="184"/>
          <ac:spMkLst>
            <pc:docMk/>
            <pc:sldMk cId="4219868641" sldId="296"/>
            <ac:spMk id="6" creationId="{73E71276-C579-5219-7A26-384A3FE9EFF1}"/>
          </ac:spMkLst>
        </pc:spChg>
        <pc:spChg chg="mod">
          <ac:chgData name="Daniele Carvalho Oliveira" userId="b9fbe2a6-c2c2-4ef7-a95e-16b8512cef79" providerId="ADAL" clId="{690E7A30-371A-4F71-8F21-41EF65EFCDB1}" dt="2024-08-07T15:59:57.967" v="184"/>
          <ac:spMkLst>
            <pc:docMk/>
            <pc:sldMk cId="4219868641" sldId="296"/>
            <ac:spMk id="7" creationId="{671A4588-5631-7806-E97C-0818973570C6}"/>
          </ac:spMkLst>
        </pc:spChg>
        <pc:spChg chg="mod">
          <ac:chgData name="Daniele Carvalho Oliveira" userId="b9fbe2a6-c2c2-4ef7-a95e-16b8512cef79" providerId="ADAL" clId="{690E7A30-371A-4F71-8F21-41EF65EFCDB1}" dt="2024-08-07T15:59:57.967" v="184"/>
          <ac:spMkLst>
            <pc:docMk/>
            <pc:sldMk cId="4219868641" sldId="296"/>
            <ac:spMk id="8" creationId="{D893EBF0-7A6A-C216-61DE-5862C4FFD75B}"/>
          </ac:spMkLst>
        </pc:spChg>
        <pc:spChg chg="mod">
          <ac:chgData name="Daniele Carvalho Oliveira" userId="b9fbe2a6-c2c2-4ef7-a95e-16b8512cef79" providerId="ADAL" clId="{690E7A30-371A-4F71-8F21-41EF65EFCDB1}" dt="2024-08-07T15:59:57.967" v="184"/>
          <ac:spMkLst>
            <pc:docMk/>
            <pc:sldMk cId="4219868641" sldId="296"/>
            <ac:spMk id="9" creationId="{AA28C737-C99B-1BDB-B70D-94F9FA5BBA11}"/>
          </ac:spMkLst>
        </pc:spChg>
        <pc:spChg chg="mod">
          <ac:chgData name="Daniele Carvalho Oliveira" userId="b9fbe2a6-c2c2-4ef7-a95e-16b8512cef79" providerId="ADAL" clId="{690E7A30-371A-4F71-8F21-41EF65EFCDB1}" dt="2024-08-07T15:59:57.967" v="184"/>
          <ac:spMkLst>
            <pc:docMk/>
            <pc:sldMk cId="4219868641" sldId="296"/>
            <ac:spMk id="10" creationId="{DB9C9020-E9C1-2518-1E30-0C065C2B2E87}"/>
          </ac:spMkLst>
        </pc:spChg>
        <pc:spChg chg="mod">
          <ac:chgData name="Daniele Carvalho Oliveira" userId="b9fbe2a6-c2c2-4ef7-a95e-16b8512cef79" providerId="ADAL" clId="{690E7A30-371A-4F71-8F21-41EF65EFCDB1}" dt="2024-08-07T15:59:57.967" v="184"/>
          <ac:spMkLst>
            <pc:docMk/>
            <pc:sldMk cId="4219868641" sldId="296"/>
            <ac:spMk id="11" creationId="{8C2DF6F7-C250-7A27-60FB-0B393B0AEF9E}"/>
          </ac:spMkLst>
        </pc:spChg>
        <pc:spChg chg="mod">
          <ac:chgData name="Daniele Carvalho Oliveira" userId="b9fbe2a6-c2c2-4ef7-a95e-16b8512cef79" providerId="ADAL" clId="{690E7A30-371A-4F71-8F21-41EF65EFCDB1}" dt="2024-08-07T15:59:57.967" v="184"/>
          <ac:spMkLst>
            <pc:docMk/>
            <pc:sldMk cId="4219868641" sldId="296"/>
            <ac:spMk id="12" creationId="{B8118BEC-E61F-2285-D6D0-C8CAD4C0432C}"/>
          </ac:spMkLst>
        </pc:spChg>
        <pc:spChg chg="mod">
          <ac:chgData name="Daniele Carvalho Oliveira" userId="b9fbe2a6-c2c2-4ef7-a95e-16b8512cef79" providerId="ADAL" clId="{690E7A30-371A-4F71-8F21-41EF65EFCDB1}" dt="2024-08-07T15:59:57.967" v="184"/>
          <ac:spMkLst>
            <pc:docMk/>
            <pc:sldMk cId="4219868641" sldId="296"/>
            <ac:spMk id="13" creationId="{A3EC2167-2463-E633-1322-99F73285573A}"/>
          </ac:spMkLst>
        </pc:spChg>
        <pc:spChg chg="mod">
          <ac:chgData name="Daniele Carvalho Oliveira" userId="b9fbe2a6-c2c2-4ef7-a95e-16b8512cef79" providerId="ADAL" clId="{690E7A30-371A-4F71-8F21-41EF65EFCDB1}" dt="2024-08-07T15:59:57.967" v="184"/>
          <ac:spMkLst>
            <pc:docMk/>
            <pc:sldMk cId="4219868641" sldId="296"/>
            <ac:spMk id="14" creationId="{969AAD8F-BA57-6914-BE85-F5DBCFFCA60E}"/>
          </ac:spMkLst>
        </pc:spChg>
        <pc:spChg chg="mod">
          <ac:chgData name="Daniele Carvalho Oliveira" userId="b9fbe2a6-c2c2-4ef7-a95e-16b8512cef79" providerId="ADAL" clId="{690E7A30-371A-4F71-8F21-41EF65EFCDB1}" dt="2024-08-07T15:59:57.967" v="184"/>
          <ac:spMkLst>
            <pc:docMk/>
            <pc:sldMk cId="4219868641" sldId="296"/>
            <ac:spMk id="15" creationId="{437A2F3D-1391-9EC1-533E-0CFDD5A3CB0C}"/>
          </ac:spMkLst>
        </pc:spChg>
        <pc:spChg chg="mod">
          <ac:chgData name="Daniele Carvalho Oliveira" userId="b9fbe2a6-c2c2-4ef7-a95e-16b8512cef79" providerId="ADAL" clId="{690E7A30-371A-4F71-8F21-41EF65EFCDB1}" dt="2024-08-07T15:59:57.967" v="184"/>
          <ac:spMkLst>
            <pc:docMk/>
            <pc:sldMk cId="4219868641" sldId="296"/>
            <ac:spMk id="16" creationId="{4838A121-3E56-1ACD-3DD2-2C7288339457}"/>
          </ac:spMkLst>
        </pc:spChg>
        <pc:spChg chg="mod">
          <ac:chgData name="Daniele Carvalho Oliveira" userId="b9fbe2a6-c2c2-4ef7-a95e-16b8512cef79" providerId="ADAL" clId="{690E7A30-371A-4F71-8F21-41EF65EFCDB1}" dt="2024-08-07T15:59:57.967" v="184"/>
          <ac:spMkLst>
            <pc:docMk/>
            <pc:sldMk cId="4219868641" sldId="296"/>
            <ac:spMk id="17" creationId="{76615D12-5A68-37BA-E73D-9D0AD8AABEFF}"/>
          </ac:spMkLst>
        </pc:spChg>
        <pc:spChg chg="mod">
          <ac:chgData name="Daniele Carvalho Oliveira" userId="b9fbe2a6-c2c2-4ef7-a95e-16b8512cef79" providerId="ADAL" clId="{690E7A30-371A-4F71-8F21-41EF65EFCDB1}" dt="2024-08-07T15:59:57.967" v="184"/>
          <ac:spMkLst>
            <pc:docMk/>
            <pc:sldMk cId="4219868641" sldId="296"/>
            <ac:spMk id="18" creationId="{FB02949E-1F49-3E4B-C4B1-CB31FF7E75DA}"/>
          </ac:spMkLst>
        </pc:spChg>
        <pc:spChg chg="mod">
          <ac:chgData name="Daniele Carvalho Oliveira" userId="b9fbe2a6-c2c2-4ef7-a95e-16b8512cef79" providerId="ADAL" clId="{690E7A30-371A-4F71-8F21-41EF65EFCDB1}" dt="2024-08-07T15:59:57.967" v="184"/>
          <ac:spMkLst>
            <pc:docMk/>
            <pc:sldMk cId="4219868641" sldId="296"/>
            <ac:spMk id="19" creationId="{8AB8125C-1E4C-ABE6-7878-2216B1FEC298}"/>
          </ac:spMkLst>
        </pc:spChg>
        <pc:spChg chg="mod">
          <ac:chgData name="Daniele Carvalho Oliveira" userId="b9fbe2a6-c2c2-4ef7-a95e-16b8512cef79" providerId="ADAL" clId="{690E7A30-371A-4F71-8F21-41EF65EFCDB1}" dt="2024-08-07T15:59:57.967" v="184"/>
          <ac:spMkLst>
            <pc:docMk/>
            <pc:sldMk cId="4219868641" sldId="296"/>
            <ac:spMk id="20" creationId="{7240611F-7899-1DF7-D9C1-BB8290E3100B}"/>
          </ac:spMkLst>
        </pc:spChg>
        <pc:spChg chg="mod">
          <ac:chgData name="Daniele Carvalho Oliveira" userId="b9fbe2a6-c2c2-4ef7-a95e-16b8512cef79" providerId="ADAL" clId="{690E7A30-371A-4F71-8F21-41EF65EFCDB1}" dt="2024-08-07T15:59:57.967" v="184"/>
          <ac:spMkLst>
            <pc:docMk/>
            <pc:sldMk cId="4219868641" sldId="296"/>
            <ac:spMk id="21" creationId="{3646DC58-B311-CC0A-3CEA-C1CD72BB6261}"/>
          </ac:spMkLst>
        </pc:spChg>
        <pc:spChg chg="mod">
          <ac:chgData name="Daniele Carvalho Oliveira" userId="b9fbe2a6-c2c2-4ef7-a95e-16b8512cef79" providerId="ADAL" clId="{690E7A30-371A-4F71-8F21-41EF65EFCDB1}" dt="2024-08-07T15:59:57.967" v="184"/>
          <ac:spMkLst>
            <pc:docMk/>
            <pc:sldMk cId="4219868641" sldId="296"/>
            <ac:spMk id="22" creationId="{23026645-6D7B-C593-090D-0BB662B80B81}"/>
          </ac:spMkLst>
        </pc:spChg>
        <pc:spChg chg="mod">
          <ac:chgData name="Daniele Carvalho Oliveira" userId="b9fbe2a6-c2c2-4ef7-a95e-16b8512cef79" providerId="ADAL" clId="{690E7A30-371A-4F71-8F21-41EF65EFCDB1}" dt="2024-08-07T15:59:57.967" v="184"/>
          <ac:spMkLst>
            <pc:docMk/>
            <pc:sldMk cId="4219868641" sldId="296"/>
            <ac:spMk id="23" creationId="{04E9F9A2-4653-B05B-5712-98402A608119}"/>
          </ac:spMkLst>
        </pc:spChg>
        <pc:spChg chg="mod">
          <ac:chgData name="Daniele Carvalho Oliveira" userId="b9fbe2a6-c2c2-4ef7-a95e-16b8512cef79" providerId="ADAL" clId="{690E7A30-371A-4F71-8F21-41EF65EFCDB1}" dt="2024-08-07T15:59:57.967" v="184"/>
          <ac:spMkLst>
            <pc:docMk/>
            <pc:sldMk cId="4219868641" sldId="296"/>
            <ac:spMk id="24" creationId="{BD510629-80EA-BFFA-941D-7640B80F6388}"/>
          </ac:spMkLst>
        </pc:spChg>
        <pc:spChg chg="mod">
          <ac:chgData name="Daniele Carvalho Oliveira" userId="b9fbe2a6-c2c2-4ef7-a95e-16b8512cef79" providerId="ADAL" clId="{690E7A30-371A-4F71-8F21-41EF65EFCDB1}" dt="2024-08-07T15:59:57.967" v="184"/>
          <ac:spMkLst>
            <pc:docMk/>
            <pc:sldMk cId="4219868641" sldId="296"/>
            <ac:spMk id="25" creationId="{97F7142C-BEEC-DCA5-72F5-9EC2B9A197C9}"/>
          </ac:spMkLst>
        </pc:spChg>
        <pc:spChg chg="mod">
          <ac:chgData name="Daniele Carvalho Oliveira" userId="b9fbe2a6-c2c2-4ef7-a95e-16b8512cef79" providerId="ADAL" clId="{690E7A30-371A-4F71-8F21-41EF65EFCDB1}" dt="2024-08-07T15:59:57.967" v="184"/>
          <ac:spMkLst>
            <pc:docMk/>
            <pc:sldMk cId="4219868641" sldId="296"/>
            <ac:spMk id="26" creationId="{6A3C1087-0586-2C91-CB32-FDFC5D9EC5DD}"/>
          </ac:spMkLst>
        </pc:spChg>
        <pc:spChg chg="mod">
          <ac:chgData name="Daniele Carvalho Oliveira" userId="b9fbe2a6-c2c2-4ef7-a95e-16b8512cef79" providerId="ADAL" clId="{690E7A30-371A-4F71-8F21-41EF65EFCDB1}" dt="2024-08-07T15:59:57.967" v="184"/>
          <ac:spMkLst>
            <pc:docMk/>
            <pc:sldMk cId="4219868641" sldId="296"/>
            <ac:spMk id="27" creationId="{BF75A8C6-1137-D347-8025-C515A086D913}"/>
          </ac:spMkLst>
        </pc:spChg>
        <pc:grpChg chg="add mod">
          <ac:chgData name="Daniele Carvalho Oliveira" userId="b9fbe2a6-c2c2-4ef7-a95e-16b8512cef79" providerId="ADAL" clId="{690E7A30-371A-4F71-8F21-41EF65EFCDB1}" dt="2024-08-07T16:00:04.516" v="185" actId="1076"/>
          <ac:grpSpMkLst>
            <pc:docMk/>
            <pc:sldMk cId="4219868641" sldId="296"/>
            <ac:grpSpMk id="4" creationId="{E490BCD0-F471-A966-9F4C-9D1E16477E46}"/>
          </ac:grpSpMkLst>
        </pc:grpChg>
      </pc:sldChg>
      <pc:sldChg chg="modSp del mod chgLayout">
        <pc:chgData name="Daniele Carvalho Oliveira" userId="b9fbe2a6-c2c2-4ef7-a95e-16b8512cef79" providerId="ADAL" clId="{690E7A30-371A-4F71-8F21-41EF65EFCDB1}" dt="2024-08-07T15:35:53.944" v="77"/>
        <pc:sldMkLst>
          <pc:docMk/>
          <pc:sldMk cId="4219868641" sldId="296"/>
        </pc:sldMkLst>
        <pc:spChg chg="mod or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4219868641" sldId="296"/>
            <ac:spMk id="2" creationId="{9DA3E6A6-DA3E-D114-CC4C-13C534AC4149}"/>
          </ac:spMkLst>
        </pc:spChg>
        <pc:spChg chg="mod or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4219868641" sldId="296"/>
            <ac:spMk id="39939" creationId="{DAF1D240-2296-B96F-BC1A-E6887F060AEE}"/>
          </ac:spMkLst>
        </pc:spChg>
      </pc:sldChg>
      <pc:sldChg chg="addSp modSp new mod">
        <pc:chgData name="Daniele Carvalho Oliveira" userId="b9fbe2a6-c2c2-4ef7-a95e-16b8512cef79" providerId="ADAL" clId="{690E7A30-371A-4F71-8F21-41EF65EFCDB1}" dt="2024-08-07T16:41:47.692" v="1480" actId="1076"/>
        <pc:sldMkLst>
          <pc:docMk/>
          <pc:sldMk cId="1005202062" sldId="297"/>
        </pc:sldMkLst>
        <pc:spChg chg="mod">
          <ac:chgData name="Daniele Carvalho Oliveira" userId="b9fbe2a6-c2c2-4ef7-a95e-16b8512cef79" providerId="ADAL" clId="{690E7A30-371A-4F71-8F21-41EF65EFCDB1}" dt="2024-08-07T16:00:55.419" v="209" actId="27636"/>
          <ac:spMkLst>
            <pc:docMk/>
            <pc:sldMk cId="1005202062" sldId="297"/>
            <ac:spMk id="2" creationId="{7DC3E639-F11B-6B07-C2B0-2A5B4C2618EF}"/>
          </ac:spMkLst>
        </pc:spChg>
        <pc:spChg chg="mod">
          <ac:chgData name="Daniele Carvalho Oliveira" userId="b9fbe2a6-c2c2-4ef7-a95e-16b8512cef79" providerId="ADAL" clId="{690E7A30-371A-4F71-8F21-41EF65EFCDB1}" dt="2024-08-07T16:01:14.828" v="219" actId="15"/>
          <ac:spMkLst>
            <pc:docMk/>
            <pc:sldMk cId="1005202062" sldId="297"/>
            <ac:spMk id="3" creationId="{B8A0659E-0745-496C-B882-67357D628AB9}"/>
          </ac:spMkLst>
        </pc:spChg>
        <pc:picChg chg="add mod">
          <ac:chgData name="Daniele Carvalho Oliveira" userId="b9fbe2a6-c2c2-4ef7-a95e-16b8512cef79" providerId="ADAL" clId="{690E7A30-371A-4F71-8F21-41EF65EFCDB1}" dt="2024-08-07T16:41:47.692" v="1480" actId="1076"/>
          <ac:picMkLst>
            <pc:docMk/>
            <pc:sldMk cId="1005202062" sldId="297"/>
            <ac:picMk id="5" creationId="{5CD59F5A-A2F0-5140-8595-BFBCCCFA184B}"/>
          </ac:picMkLst>
        </pc:picChg>
      </pc:sldChg>
      <pc:sldChg chg="modSp del mod chgLayout">
        <pc:chgData name="Daniele Carvalho Oliveira" userId="b9fbe2a6-c2c2-4ef7-a95e-16b8512cef79" providerId="ADAL" clId="{690E7A30-371A-4F71-8F21-41EF65EFCDB1}" dt="2024-08-07T15:35:53.944" v="77"/>
        <pc:sldMkLst>
          <pc:docMk/>
          <pc:sldMk cId="1005202062" sldId="297"/>
        </pc:sldMkLst>
        <pc:spChg chg="mod or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1005202062" sldId="297"/>
            <ac:spMk id="2" creationId="{44AC92B0-3B84-7C0A-E1DE-B709C1346C27}"/>
          </ac:spMkLst>
        </pc:spChg>
      </pc:sldChg>
      <pc:sldChg chg="modSp del mod chgLayout">
        <pc:chgData name="Daniele Carvalho Oliveira" userId="b9fbe2a6-c2c2-4ef7-a95e-16b8512cef79" providerId="ADAL" clId="{690E7A30-371A-4F71-8F21-41EF65EFCDB1}" dt="2024-08-07T15:35:53.944" v="77"/>
        <pc:sldMkLst>
          <pc:docMk/>
          <pc:sldMk cId="3107928254" sldId="298"/>
        </pc:sldMkLst>
        <pc:spChg chg="mod or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3107928254" sldId="298"/>
            <ac:spMk id="2" creationId="{063C9229-B8B0-5ED2-629C-DFDF27A37545}"/>
          </ac:spMkLst>
        </pc:spChg>
        <pc:spChg chg="mod or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3107928254" sldId="298"/>
            <ac:spMk id="41987" creationId="{44E32477-45BD-3415-EC85-E81467FD85F8}"/>
          </ac:spMkLst>
        </pc:spChg>
      </pc:sldChg>
      <pc:sldChg chg="addSp delSp modSp new mod">
        <pc:chgData name="Daniele Carvalho Oliveira" userId="b9fbe2a6-c2c2-4ef7-a95e-16b8512cef79" providerId="ADAL" clId="{690E7A30-371A-4F71-8F21-41EF65EFCDB1}" dt="2024-08-07T16:02:07.603" v="248" actId="1038"/>
        <pc:sldMkLst>
          <pc:docMk/>
          <pc:sldMk cId="3107928254" sldId="298"/>
        </pc:sldMkLst>
        <pc:spChg chg="mod">
          <ac:chgData name="Daniele Carvalho Oliveira" userId="b9fbe2a6-c2c2-4ef7-a95e-16b8512cef79" providerId="ADAL" clId="{690E7A30-371A-4F71-8F21-41EF65EFCDB1}" dt="2024-08-07T16:01:42.289" v="222" actId="20577"/>
          <ac:spMkLst>
            <pc:docMk/>
            <pc:sldMk cId="3107928254" sldId="298"/>
            <ac:spMk id="2" creationId="{69D5FACF-C1C3-F062-44E3-7D2905F97F24}"/>
          </ac:spMkLst>
        </pc:spChg>
        <pc:spChg chg="del">
          <ac:chgData name="Daniele Carvalho Oliveira" userId="b9fbe2a6-c2c2-4ef7-a95e-16b8512cef79" providerId="ADAL" clId="{690E7A30-371A-4F71-8F21-41EF65EFCDB1}" dt="2024-08-07T16:02:01.953" v="226" actId="478"/>
          <ac:spMkLst>
            <pc:docMk/>
            <pc:sldMk cId="3107928254" sldId="298"/>
            <ac:spMk id="3" creationId="{FACDA9B9-2C4D-1742-32CF-A862AF1F0842}"/>
          </ac:spMkLst>
        </pc:spChg>
        <pc:spChg chg="mod">
          <ac:chgData name="Daniele Carvalho Oliveira" userId="b9fbe2a6-c2c2-4ef7-a95e-16b8512cef79" providerId="ADAL" clId="{690E7A30-371A-4F71-8F21-41EF65EFCDB1}" dt="2024-08-07T16:01:59.072" v="225" actId="1076"/>
          <ac:spMkLst>
            <pc:docMk/>
            <pc:sldMk cId="3107928254" sldId="298"/>
            <ac:spMk id="5" creationId="{AAC172BD-10CE-1580-BE13-81C3BE766C13}"/>
          </ac:spMkLst>
        </pc:spChg>
        <pc:spChg chg="mod">
          <ac:chgData name="Daniele Carvalho Oliveira" userId="b9fbe2a6-c2c2-4ef7-a95e-16b8512cef79" providerId="ADAL" clId="{690E7A30-371A-4F71-8F21-41EF65EFCDB1}" dt="2024-08-07T16:01:53.446" v="223"/>
          <ac:spMkLst>
            <pc:docMk/>
            <pc:sldMk cId="3107928254" sldId="298"/>
            <ac:spMk id="6" creationId="{1721EA83-1F1A-F45B-5F8F-F2767499B37F}"/>
          </ac:spMkLst>
        </pc:spChg>
        <pc:spChg chg="mod">
          <ac:chgData name="Daniele Carvalho Oliveira" userId="b9fbe2a6-c2c2-4ef7-a95e-16b8512cef79" providerId="ADAL" clId="{690E7A30-371A-4F71-8F21-41EF65EFCDB1}" dt="2024-08-07T16:01:53.446" v="223"/>
          <ac:spMkLst>
            <pc:docMk/>
            <pc:sldMk cId="3107928254" sldId="298"/>
            <ac:spMk id="7" creationId="{9BAB0A65-65B9-39F8-DC43-11180758E37E}"/>
          </ac:spMkLst>
        </pc:spChg>
        <pc:spChg chg="add mod">
          <ac:chgData name="Daniele Carvalho Oliveira" userId="b9fbe2a6-c2c2-4ef7-a95e-16b8512cef79" providerId="ADAL" clId="{690E7A30-371A-4F71-8F21-41EF65EFCDB1}" dt="2024-08-07T16:02:07.603" v="248" actId="1038"/>
          <ac:spMkLst>
            <pc:docMk/>
            <pc:sldMk cId="3107928254" sldId="298"/>
            <ac:spMk id="8" creationId="{2C372A37-C3E8-F078-76AA-A8078A1BE61B}"/>
          </ac:spMkLst>
        </pc:spChg>
        <pc:grpChg chg="add mod">
          <ac:chgData name="Daniele Carvalho Oliveira" userId="b9fbe2a6-c2c2-4ef7-a95e-16b8512cef79" providerId="ADAL" clId="{690E7A30-371A-4F71-8F21-41EF65EFCDB1}" dt="2024-08-07T16:02:07.603" v="248" actId="1038"/>
          <ac:grpSpMkLst>
            <pc:docMk/>
            <pc:sldMk cId="3107928254" sldId="298"/>
            <ac:grpSpMk id="4" creationId="{E57AE6B9-75A1-9E83-C857-6C97F909ADB8}"/>
          </ac:grpSpMkLst>
        </pc:grpChg>
      </pc:sldChg>
      <pc:sldChg chg="modSp del mod chgLayout">
        <pc:chgData name="Daniele Carvalho Oliveira" userId="b9fbe2a6-c2c2-4ef7-a95e-16b8512cef79" providerId="ADAL" clId="{690E7A30-371A-4F71-8F21-41EF65EFCDB1}" dt="2024-08-07T15:35:53.944" v="77"/>
        <pc:sldMkLst>
          <pc:docMk/>
          <pc:sldMk cId="3823436662" sldId="299"/>
        </pc:sldMkLst>
        <pc:spChg chg="mod or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3823436662" sldId="299"/>
            <ac:spMk id="2" creationId="{529B5970-EDA6-4AAC-3136-94E3D90D7B95}"/>
          </ac:spMkLst>
        </pc:spChg>
        <pc:spChg chg="mod ord">
          <ac:chgData name="Daniele Carvalho Oliveira" userId="b9fbe2a6-c2c2-4ef7-a95e-16b8512cef79" providerId="ADAL" clId="{690E7A30-371A-4F71-8F21-41EF65EFCDB1}" dt="2024-08-07T15:35:53.944" v="77"/>
          <ac:spMkLst>
            <pc:docMk/>
            <pc:sldMk cId="3823436662" sldId="299"/>
            <ac:spMk id="43011" creationId="{1FB9CC76-5BCA-3E0A-F093-6C9B437B37A0}"/>
          </ac:spMkLst>
        </pc:spChg>
      </pc:sldChg>
      <pc:sldChg chg="modSp new mod">
        <pc:chgData name="Daniele Carvalho Oliveira" userId="b9fbe2a6-c2c2-4ef7-a95e-16b8512cef79" providerId="ADAL" clId="{690E7A30-371A-4F71-8F21-41EF65EFCDB1}" dt="2024-08-07T16:02:51.227" v="254"/>
        <pc:sldMkLst>
          <pc:docMk/>
          <pc:sldMk cId="3823436662" sldId="299"/>
        </pc:sldMkLst>
        <pc:spChg chg="mod">
          <ac:chgData name="Daniele Carvalho Oliveira" userId="b9fbe2a6-c2c2-4ef7-a95e-16b8512cef79" providerId="ADAL" clId="{690E7A30-371A-4F71-8F21-41EF65EFCDB1}" dt="2024-08-07T16:02:18.239" v="250"/>
          <ac:spMkLst>
            <pc:docMk/>
            <pc:sldMk cId="3823436662" sldId="299"/>
            <ac:spMk id="2" creationId="{394936BD-BC4E-2494-4DFB-C0EBBB56CEF2}"/>
          </ac:spMkLst>
        </pc:spChg>
        <pc:spChg chg="mod">
          <ac:chgData name="Daniele Carvalho Oliveira" userId="b9fbe2a6-c2c2-4ef7-a95e-16b8512cef79" providerId="ADAL" clId="{690E7A30-371A-4F71-8F21-41EF65EFCDB1}" dt="2024-08-07T16:02:51.227" v="254"/>
          <ac:spMkLst>
            <pc:docMk/>
            <pc:sldMk cId="3823436662" sldId="299"/>
            <ac:spMk id="3" creationId="{AD0BA1F1-9119-560A-58B3-F87D4811001A}"/>
          </ac:spMkLst>
        </pc:spChg>
      </pc:sldChg>
      <pc:sldChg chg="modSp new mod">
        <pc:chgData name="Daniele Carvalho Oliveira" userId="b9fbe2a6-c2c2-4ef7-a95e-16b8512cef79" providerId="ADAL" clId="{690E7A30-371A-4F71-8F21-41EF65EFCDB1}" dt="2024-08-07T16:03:52.529" v="269" actId="15"/>
        <pc:sldMkLst>
          <pc:docMk/>
          <pc:sldMk cId="3685984111" sldId="300"/>
        </pc:sldMkLst>
        <pc:spChg chg="mod">
          <ac:chgData name="Daniele Carvalho Oliveira" userId="b9fbe2a6-c2c2-4ef7-a95e-16b8512cef79" providerId="ADAL" clId="{690E7A30-371A-4F71-8F21-41EF65EFCDB1}" dt="2024-08-07T16:03:17.311" v="259" actId="20577"/>
          <ac:spMkLst>
            <pc:docMk/>
            <pc:sldMk cId="3685984111" sldId="300"/>
            <ac:spMk id="2" creationId="{5980406E-65C0-0B94-51C8-D7144DD51516}"/>
          </ac:spMkLst>
        </pc:spChg>
        <pc:spChg chg="mod">
          <ac:chgData name="Daniele Carvalho Oliveira" userId="b9fbe2a6-c2c2-4ef7-a95e-16b8512cef79" providerId="ADAL" clId="{690E7A30-371A-4F71-8F21-41EF65EFCDB1}" dt="2024-08-07T16:03:52.529" v="269" actId="15"/>
          <ac:spMkLst>
            <pc:docMk/>
            <pc:sldMk cId="3685984111" sldId="300"/>
            <ac:spMk id="3" creationId="{0DD1CB3C-7032-54A1-0118-43242ABE5E95}"/>
          </ac:spMkLst>
        </pc:spChg>
      </pc:sldChg>
      <pc:sldChg chg="addSp modSp new mod">
        <pc:chgData name="Daniele Carvalho Oliveira" userId="b9fbe2a6-c2c2-4ef7-a95e-16b8512cef79" providerId="ADAL" clId="{690E7A30-371A-4F71-8F21-41EF65EFCDB1}" dt="2024-08-07T16:04:40.117" v="276" actId="1076"/>
        <pc:sldMkLst>
          <pc:docMk/>
          <pc:sldMk cId="330253886" sldId="301"/>
        </pc:sldMkLst>
        <pc:spChg chg="mod">
          <ac:chgData name="Daniele Carvalho Oliveira" userId="b9fbe2a6-c2c2-4ef7-a95e-16b8512cef79" providerId="ADAL" clId="{690E7A30-371A-4F71-8F21-41EF65EFCDB1}" dt="2024-08-07T16:04:13.628" v="272" actId="20577"/>
          <ac:spMkLst>
            <pc:docMk/>
            <pc:sldMk cId="330253886" sldId="301"/>
            <ac:spMk id="2" creationId="{99CE6F1D-6EEE-5FBC-D536-74D93F0975AB}"/>
          </ac:spMkLst>
        </pc:spChg>
        <pc:spChg chg="mod">
          <ac:chgData name="Daniele Carvalho Oliveira" userId="b9fbe2a6-c2c2-4ef7-a95e-16b8512cef79" providerId="ADAL" clId="{690E7A30-371A-4F71-8F21-41EF65EFCDB1}" dt="2024-08-07T16:04:24.477" v="274" actId="27636"/>
          <ac:spMkLst>
            <pc:docMk/>
            <pc:sldMk cId="330253886" sldId="301"/>
            <ac:spMk id="3" creationId="{B09109D7-69B8-B23E-3F49-40C7ECE7C12B}"/>
          </ac:spMkLst>
        </pc:spChg>
        <pc:spChg chg="add mod">
          <ac:chgData name="Daniele Carvalho Oliveira" userId="b9fbe2a6-c2c2-4ef7-a95e-16b8512cef79" providerId="ADAL" clId="{690E7A30-371A-4F71-8F21-41EF65EFCDB1}" dt="2024-08-07T16:04:40.117" v="276" actId="1076"/>
          <ac:spMkLst>
            <pc:docMk/>
            <pc:sldMk cId="330253886" sldId="301"/>
            <ac:spMk id="4" creationId="{0743EF08-61E8-AB24-FE24-AEEF99FC644C}"/>
          </ac:spMkLst>
        </pc:spChg>
        <pc:spChg chg="add mod">
          <ac:chgData name="Daniele Carvalho Oliveira" userId="b9fbe2a6-c2c2-4ef7-a95e-16b8512cef79" providerId="ADAL" clId="{690E7A30-371A-4F71-8F21-41EF65EFCDB1}" dt="2024-08-07T16:04:40.117" v="276" actId="1076"/>
          <ac:spMkLst>
            <pc:docMk/>
            <pc:sldMk cId="330253886" sldId="301"/>
            <ac:spMk id="5" creationId="{5E7396DD-79C2-F7AC-CADA-63E1DA9D126B}"/>
          </ac:spMkLst>
        </pc:spChg>
        <pc:spChg chg="add mod">
          <ac:chgData name="Daniele Carvalho Oliveira" userId="b9fbe2a6-c2c2-4ef7-a95e-16b8512cef79" providerId="ADAL" clId="{690E7A30-371A-4F71-8F21-41EF65EFCDB1}" dt="2024-08-07T16:04:40.117" v="276" actId="1076"/>
          <ac:spMkLst>
            <pc:docMk/>
            <pc:sldMk cId="330253886" sldId="301"/>
            <ac:spMk id="6" creationId="{9A30A9D9-EDD3-56F1-86FB-7661E828476B}"/>
          </ac:spMkLst>
        </pc:spChg>
        <pc:spChg chg="add mod">
          <ac:chgData name="Daniele Carvalho Oliveira" userId="b9fbe2a6-c2c2-4ef7-a95e-16b8512cef79" providerId="ADAL" clId="{690E7A30-371A-4F71-8F21-41EF65EFCDB1}" dt="2024-08-07T16:04:40.117" v="276" actId="1076"/>
          <ac:spMkLst>
            <pc:docMk/>
            <pc:sldMk cId="330253886" sldId="301"/>
            <ac:spMk id="7" creationId="{DAC7E1CD-9097-3127-F7A4-C738AE4CC7D2}"/>
          </ac:spMkLst>
        </pc:spChg>
      </pc:sldChg>
      <pc:sldChg chg="addSp modSp new mod">
        <pc:chgData name="Daniele Carvalho Oliveira" userId="b9fbe2a6-c2c2-4ef7-a95e-16b8512cef79" providerId="ADAL" clId="{690E7A30-371A-4F71-8F21-41EF65EFCDB1}" dt="2024-08-07T16:50:28.343" v="1485" actId="1076"/>
        <pc:sldMkLst>
          <pc:docMk/>
          <pc:sldMk cId="943619000" sldId="302"/>
        </pc:sldMkLst>
        <pc:spChg chg="mod">
          <ac:chgData name="Daniele Carvalho Oliveira" userId="b9fbe2a6-c2c2-4ef7-a95e-16b8512cef79" providerId="ADAL" clId="{690E7A30-371A-4F71-8F21-41EF65EFCDB1}" dt="2024-08-07T16:04:52.399" v="279" actId="20577"/>
          <ac:spMkLst>
            <pc:docMk/>
            <pc:sldMk cId="943619000" sldId="302"/>
            <ac:spMk id="2" creationId="{1EB4F238-982C-067B-2F44-7562F792965C}"/>
          </ac:spMkLst>
        </pc:spChg>
        <pc:spChg chg="mod">
          <ac:chgData name="Daniele Carvalho Oliveira" userId="b9fbe2a6-c2c2-4ef7-a95e-16b8512cef79" providerId="ADAL" clId="{690E7A30-371A-4F71-8F21-41EF65EFCDB1}" dt="2024-08-07T16:05:09.503" v="285" actId="20577"/>
          <ac:spMkLst>
            <pc:docMk/>
            <pc:sldMk cId="943619000" sldId="302"/>
            <ac:spMk id="3" creationId="{D4B148B4-AC83-E428-CD23-0CE048317218}"/>
          </ac:spMkLst>
        </pc:spChg>
        <pc:picChg chg="add mod">
          <ac:chgData name="Daniele Carvalho Oliveira" userId="b9fbe2a6-c2c2-4ef7-a95e-16b8512cef79" providerId="ADAL" clId="{690E7A30-371A-4F71-8F21-41EF65EFCDB1}" dt="2024-08-07T16:50:28.343" v="1485" actId="1076"/>
          <ac:picMkLst>
            <pc:docMk/>
            <pc:sldMk cId="943619000" sldId="302"/>
            <ac:picMk id="1026" creationId="{E312F8D0-246C-A170-1EE6-7535B46573C3}"/>
          </ac:picMkLst>
        </pc:picChg>
      </pc:sldChg>
      <pc:sldChg chg="addSp modSp new mod">
        <pc:chgData name="Daniele Carvalho Oliveira" userId="b9fbe2a6-c2c2-4ef7-a95e-16b8512cef79" providerId="ADAL" clId="{690E7A30-371A-4F71-8F21-41EF65EFCDB1}" dt="2024-08-07T16:50:38.668" v="1487" actId="6549"/>
        <pc:sldMkLst>
          <pc:docMk/>
          <pc:sldMk cId="1410699828" sldId="303"/>
        </pc:sldMkLst>
        <pc:spChg chg="mod">
          <ac:chgData name="Daniele Carvalho Oliveira" userId="b9fbe2a6-c2c2-4ef7-a95e-16b8512cef79" providerId="ADAL" clId="{690E7A30-371A-4F71-8F21-41EF65EFCDB1}" dt="2024-08-07T16:05:25.169" v="290" actId="20577"/>
          <ac:spMkLst>
            <pc:docMk/>
            <pc:sldMk cId="1410699828" sldId="303"/>
            <ac:spMk id="2" creationId="{98F1C5FA-0D01-2172-1711-C5A08F84CC9E}"/>
          </ac:spMkLst>
        </pc:spChg>
        <pc:spChg chg="mod">
          <ac:chgData name="Daniele Carvalho Oliveira" userId="b9fbe2a6-c2c2-4ef7-a95e-16b8512cef79" providerId="ADAL" clId="{690E7A30-371A-4F71-8F21-41EF65EFCDB1}" dt="2024-08-07T16:50:38.668" v="1487" actId="6549"/>
          <ac:spMkLst>
            <pc:docMk/>
            <pc:sldMk cId="1410699828" sldId="303"/>
            <ac:spMk id="3" creationId="{54388E6A-010B-3A5D-C0A9-0D5DB20675B8}"/>
          </ac:spMkLst>
        </pc:spChg>
        <pc:spChg chg="add mod">
          <ac:chgData name="Daniele Carvalho Oliveira" userId="b9fbe2a6-c2c2-4ef7-a95e-16b8512cef79" providerId="ADAL" clId="{690E7A30-371A-4F71-8F21-41EF65EFCDB1}" dt="2024-08-07T16:05:47.795" v="295" actId="1076"/>
          <ac:spMkLst>
            <pc:docMk/>
            <pc:sldMk cId="1410699828" sldId="303"/>
            <ac:spMk id="4" creationId="{12505321-72F2-38ED-91F5-BD65DA6E3E88}"/>
          </ac:spMkLst>
        </pc:spChg>
        <pc:spChg chg="add mod">
          <ac:chgData name="Daniele Carvalho Oliveira" userId="b9fbe2a6-c2c2-4ef7-a95e-16b8512cef79" providerId="ADAL" clId="{690E7A30-371A-4F71-8F21-41EF65EFCDB1}" dt="2024-08-07T16:05:47.795" v="295" actId="1076"/>
          <ac:spMkLst>
            <pc:docMk/>
            <pc:sldMk cId="1410699828" sldId="303"/>
            <ac:spMk id="5" creationId="{643C0E99-1CAC-D62D-5B0F-1224C68E4C9C}"/>
          </ac:spMkLst>
        </pc:spChg>
        <pc:spChg chg="add mod">
          <ac:chgData name="Daniele Carvalho Oliveira" userId="b9fbe2a6-c2c2-4ef7-a95e-16b8512cef79" providerId="ADAL" clId="{690E7A30-371A-4F71-8F21-41EF65EFCDB1}" dt="2024-08-07T16:05:47.795" v="295" actId="1076"/>
          <ac:spMkLst>
            <pc:docMk/>
            <pc:sldMk cId="1410699828" sldId="303"/>
            <ac:spMk id="6" creationId="{562063AC-12BF-29D0-9615-632330942C3F}"/>
          </ac:spMkLst>
        </pc:spChg>
        <pc:spChg chg="add mod">
          <ac:chgData name="Daniele Carvalho Oliveira" userId="b9fbe2a6-c2c2-4ef7-a95e-16b8512cef79" providerId="ADAL" clId="{690E7A30-371A-4F71-8F21-41EF65EFCDB1}" dt="2024-08-07T16:05:47.795" v="295" actId="1076"/>
          <ac:spMkLst>
            <pc:docMk/>
            <pc:sldMk cId="1410699828" sldId="303"/>
            <ac:spMk id="7" creationId="{97B6867B-CE71-9EAE-F8A0-8951C99917A8}"/>
          </ac:spMkLst>
        </pc:spChg>
        <pc:spChg chg="add mod">
          <ac:chgData name="Daniele Carvalho Oliveira" userId="b9fbe2a6-c2c2-4ef7-a95e-16b8512cef79" providerId="ADAL" clId="{690E7A30-371A-4F71-8F21-41EF65EFCDB1}" dt="2024-08-07T16:05:47.795" v="295" actId="1076"/>
          <ac:spMkLst>
            <pc:docMk/>
            <pc:sldMk cId="1410699828" sldId="303"/>
            <ac:spMk id="8" creationId="{681AD28C-9776-34E4-66FF-87DE2B6A4242}"/>
          </ac:spMkLst>
        </pc:spChg>
        <pc:spChg chg="add mod">
          <ac:chgData name="Daniele Carvalho Oliveira" userId="b9fbe2a6-c2c2-4ef7-a95e-16b8512cef79" providerId="ADAL" clId="{690E7A30-371A-4F71-8F21-41EF65EFCDB1}" dt="2024-08-07T16:05:47.795" v="295" actId="1076"/>
          <ac:spMkLst>
            <pc:docMk/>
            <pc:sldMk cId="1410699828" sldId="303"/>
            <ac:spMk id="9" creationId="{FDC800D5-2105-32B1-4093-4F11D82119A0}"/>
          </ac:spMkLst>
        </pc:spChg>
      </pc:sldChg>
      <pc:sldChg chg="modSp del mod chgLayout">
        <pc:chgData name="Daniele Carvalho Oliveira" userId="b9fbe2a6-c2c2-4ef7-a95e-16b8512cef79" providerId="ADAL" clId="{690E7A30-371A-4F71-8F21-41EF65EFCDB1}" dt="2024-08-07T15:35:53.944" v="77"/>
        <pc:sldMkLst>
          <pc:docMk/>
          <pc:sldMk cId="1410699828" sldId="303"/>
        </pc:sldMkLst>
        <pc:spChg chg="mod or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1410699828" sldId="303"/>
            <ac:spMk id="2" creationId="{B8E2D512-678A-7521-DA0B-A276810EC6DE}"/>
          </ac:spMkLst>
        </pc:spChg>
        <pc:spChg chg="mod or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1410699828" sldId="303"/>
            <ac:spMk id="54275" creationId="{E0C2D34A-1FC8-7899-AC28-635D31798378}"/>
          </ac:spMkLst>
        </pc:spChg>
      </pc:sldChg>
      <pc:sldChg chg="addSp delSp modSp new mod chgLayout">
        <pc:chgData name="Daniele Carvalho Oliveira" userId="b9fbe2a6-c2c2-4ef7-a95e-16b8512cef79" providerId="ADAL" clId="{690E7A30-371A-4F71-8F21-41EF65EFCDB1}" dt="2024-08-07T16:51:08.200" v="1490" actId="1076"/>
        <pc:sldMkLst>
          <pc:docMk/>
          <pc:sldMk cId="1253874526" sldId="304"/>
        </pc:sldMkLst>
        <pc:spChg chg="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1253874526" sldId="304"/>
            <ac:spMk id="2" creationId="{B9955FD8-0D56-7C36-45C4-F125E61798E5}"/>
          </ac:spMkLst>
        </pc:spChg>
        <pc:spChg chg="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1253874526" sldId="304"/>
            <ac:spMk id="3" creationId="{9789F0CA-D40A-EFCE-ABCB-2083A76F195D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1253874526" sldId="304"/>
            <ac:spMk id="4" creationId="{0D565AD7-F2E5-25ED-A6A8-413275D1E950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1253874526" sldId="304"/>
            <ac:spMk id="5" creationId="{58DEAD71-3044-D22F-CC62-72DF47DB9B12}"/>
          </ac:spMkLst>
        </pc:spChg>
        <pc:picChg chg="add mod">
          <ac:chgData name="Daniele Carvalho Oliveira" userId="b9fbe2a6-c2c2-4ef7-a95e-16b8512cef79" providerId="ADAL" clId="{690E7A30-371A-4F71-8F21-41EF65EFCDB1}" dt="2024-08-07T16:51:08.200" v="1490" actId="1076"/>
          <ac:picMkLst>
            <pc:docMk/>
            <pc:sldMk cId="1253874526" sldId="304"/>
            <ac:picMk id="7" creationId="{7BD014EB-2404-6864-30AA-8A878CC7C0B9}"/>
          </ac:picMkLst>
        </pc:picChg>
      </pc:sldChg>
      <pc:sldChg chg="addSp delSp modSp del mod chgLayout">
        <pc:chgData name="Daniele Carvalho Oliveira" userId="b9fbe2a6-c2c2-4ef7-a95e-16b8512cef79" providerId="ADAL" clId="{690E7A30-371A-4F71-8F21-41EF65EFCDB1}" dt="2024-08-07T15:35:53.944" v="77"/>
        <pc:sldMkLst>
          <pc:docMk/>
          <pc:sldMk cId="1253874526" sldId="304"/>
        </pc:sldMkLst>
        <pc:spChg chg="add del mo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1253874526" sldId="304"/>
            <ac:spMk id="2" creationId="{A7BA3549-0FB4-3F9D-E346-F8EB56EAA986}"/>
          </ac:spMkLst>
        </pc:spChg>
        <pc:spChg chg="add del mo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1253874526" sldId="304"/>
            <ac:spMk id="3" creationId="{3DB51B02-45A6-EBF9-C072-DD1323632528}"/>
          </ac:spMkLst>
        </pc:spChg>
        <pc:spChg chg="mod or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1253874526" sldId="304"/>
            <ac:spMk id="55299" creationId="{3B650AA2-88FD-555E-C6D9-EB434A8CE8ED}"/>
          </ac:spMkLst>
        </pc:spChg>
        <pc:spChg chg="mod or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1253874526" sldId="304"/>
            <ac:spMk id="67586" creationId="{11C6379E-7296-9796-9220-4301A40B858B}"/>
          </ac:spMkLst>
        </pc:spChg>
      </pc:sldChg>
      <pc:sldChg chg="addSp delSp modSp del mod modClrScheme chgLayout">
        <pc:chgData name="Daniele Carvalho Oliveira" userId="b9fbe2a6-c2c2-4ef7-a95e-16b8512cef79" providerId="ADAL" clId="{690E7A30-371A-4F71-8F21-41EF65EFCDB1}" dt="2024-08-07T16:57:51.477" v="1549" actId="1076"/>
        <pc:sldMkLst>
          <pc:docMk/>
          <pc:sldMk cId="0" sldId="305"/>
        </pc:sldMkLst>
        <pc:spChg chg="mod ord">
          <ac:chgData name="Daniele Carvalho Oliveira" userId="b9fbe2a6-c2c2-4ef7-a95e-16b8512cef79" providerId="ADAL" clId="{690E7A30-371A-4F71-8F21-41EF65EFCDB1}" dt="2024-08-07T15:35:53.944" v="77"/>
          <ac:spMkLst>
            <pc:docMk/>
            <pc:sldMk cId="0" sldId="305"/>
            <ac:spMk id="2" creationId="{2B9723EC-3F50-E8DA-9664-AD26B65D7C7A}"/>
          </ac:spMkLst>
        </pc:spChg>
        <pc:spChg chg="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05"/>
            <ac:spMk id="2" creationId="{9144C9C4-03A5-4A93-5410-0CC5E1EAD185}"/>
          </ac:spMkLst>
        </pc:spChg>
        <pc:spChg chg="add del 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05"/>
            <ac:spMk id="3" creationId="{254A784C-7656-8083-CED8-0160D0126455}"/>
          </ac:spMkLst>
        </pc:spChg>
        <pc:spChg chg="add del mo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0" sldId="305"/>
            <ac:spMk id="3" creationId="{AB6F4CBD-775F-2A19-F124-3FC375A1E440}"/>
          </ac:spMkLst>
        </pc:spChg>
        <pc:spChg chg="add del mo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0" sldId="305"/>
            <ac:spMk id="4" creationId="{4A258588-BD19-12AB-6157-ED5907116919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05"/>
            <ac:spMk id="4" creationId="{C7B40415-2C87-0926-3B62-19DBCD26A6DD}"/>
          </ac:spMkLst>
        </pc:spChg>
        <pc:spChg chg="add mod ord">
          <ac:chgData name="Daniele Carvalho Oliveira" userId="b9fbe2a6-c2c2-4ef7-a95e-16b8512cef79" providerId="ADAL" clId="{690E7A30-371A-4F71-8F21-41EF65EFCDB1}" dt="2024-08-07T16:28:42.389" v="1293" actId="27636"/>
          <ac:spMkLst>
            <pc:docMk/>
            <pc:sldMk cId="0" sldId="305"/>
            <ac:spMk id="5" creationId="{D4E62EC0-8C3F-66EE-79E8-F23ED5974046}"/>
          </ac:spMkLst>
        </pc:spChg>
        <pc:spChg chg="del mod">
          <ac:chgData name="Daniele Carvalho Oliveira" userId="b9fbe2a6-c2c2-4ef7-a95e-16b8512cef79" providerId="ADAL" clId="{690E7A30-371A-4F71-8F21-41EF65EFCDB1}" dt="2024-08-07T16:21:51.040" v="695" actId="478"/>
          <ac:spMkLst>
            <pc:docMk/>
            <pc:sldMk cId="0" sldId="305"/>
            <ac:spMk id="35844" creationId="{4B047384-545A-1E4D-850F-C779129DD17B}"/>
          </ac:spMkLst>
        </pc:spChg>
        <pc:spChg chg="del">
          <ac:chgData name="Daniele Carvalho Oliveira" userId="b9fbe2a6-c2c2-4ef7-a95e-16b8512cef79" providerId="ADAL" clId="{690E7A30-371A-4F71-8F21-41EF65EFCDB1}" dt="2024-08-07T16:34:32.084" v="1456" actId="478"/>
          <ac:spMkLst>
            <pc:docMk/>
            <pc:sldMk cId="0" sldId="305"/>
            <ac:spMk id="35845" creationId="{BB7FA701-4672-96A1-2A39-3B31CFC594CB}"/>
          </ac:spMkLst>
        </pc:spChg>
        <pc:spChg chg="mod or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0" sldId="305"/>
            <ac:spMk id="44035" creationId="{C6C71B29-F20D-7B3D-D2CC-9F50AA8A056A}"/>
          </ac:spMkLst>
        </pc:spChg>
        <pc:picChg chg="add mod">
          <ac:chgData name="Daniele Carvalho Oliveira" userId="b9fbe2a6-c2c2-4ef7-a95e-16b8512cef79" providerId="ADAL" clId="{690E7A30-371A-4F71-8F21-41EF65EFCDB1}" dt="2024-08-07T16:57:51.477" v="1549" actId="1076"/>
          <ac:picMkLst>
            <pc:docMk/>
            <pc:sldMk cId="0" sldId="305"/>
            <ac:picMk id="6" creationId="{E500B6B8-9B72-81B0-4933-EB154828EFB2}"/>
          </ac:picMkLst>
        </pc:picChg>
        <pc:picChg chg="del mod">
          <ac:chgData name="Daniele Carvalho Oliveira" userId="b9fbe2a6-c2c2-4ef7-a95e-16b8512cef79" providerId="ADAL" clId="{690E7A30-371A-4F71-8F21-41EF65EFCDB1}" dt="2024-08-07T16:22:37.744" v="823" actId="478"/>
          <ac:picMkLst>
            <pc:docMk/>
            <pc:sldMk cId="0" sldId="305"/>
            <ac:picMk id="35843" creationId="{920EC3D1-17DD-FE56-AFBF-8414B86BB9FB}"/>
          </ac:picMkLst>
        </pc:picChg>
      </pc:sldChg>
      <pc:sldChg chg="addSp delSp modSp del mod modClrScheme chgLayout">
        <pc:chgData name="Daniele Carvalho Oliveira" userId="b9fbe2a6-c2c2-4ef7-a95e-16b8512cef79" providerId="ADAL" clId="{690E7A30-371A-4F71-8F21-41EF65EFCDB1}" dt="2024-08-07T16:57:58.646" v="1552"/>
        <pc:sldMkLst>
          <pc:docMk/>
          <pc:sldMk cId="0" sldId="306"/>
        </pc:sldMkLst>
        <pc:spChg chg="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06"/>
            <ac:spMk id="2" creationId="{41E0F3F4-4559-265C-F7F8-5140F7957FED}"/>
          </ac:spMkLst>
        </pc:spChg>
        <pc:spChg chg="mod ord">
          <ac:chgData name="Daniele Carvalho Oliveira" userId="b9fbe2a6-c2c2-4ef7-a95e-16b8512cef79" providerId="ADAL" clId="{690E7A30-371A-4F71-8F21-41EF65EFCDB1}" dt="2024-08-07T15:35:53.944" v="77"/>
          <ac:spMkLst>
            <pc:docMk/>
            <pc:sldMk cId="0" sldId="306"/>
            <ac:spMk id="2" creationId="{860A7C7F-449B-6344-6482-3C34260CD73F}"/>
          </ac:spMkLst>
        </pc:spChg>
        <pc:spChg chg="add del mo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0" sldId="306"/>
            <ac:spMk id="3" creationId="{903D4213-BE13-1721-9524-AA196901DDD5}"/>
          </ac:spMkLst>
        </pc:spChg>
        <pc:spChg chg="add del 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06"/>
            <ac:spMk id="3" creationId="{AB9A1465-2E4D-9F53-A532-EE0132968337}"/>
          </ac:spMkLst>
        </pc:spChg>
        <pc:spChg chg="add del mo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0" sldId="306"/>
            <ac:spMk id="4" creationId="{16956D06-8F27-022D-B217-22406C921B07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06"/>
            <ac:spMk id="4" creationId="{B8D0D582-0674-0C7C-40B0-19F7981B8F9E}"/>
          </ac:spMkLst>
        </pc:spChg>
        <pc:spChg chg="add mod ord">
          <ac:chgData name="Daniele Carvalho Oliveira" userId="b9fbe2a6-c2c2-4ef7-a95e-16b8512cef79" providerId="ADAL" clId="{690E7A30-371A-4F71-8F21-41EF65EFCDB1}" dt="2024-08-07T16:25:08.141" v="1182" actId="948"/>
          <ac:spMkLst>
            <pc:docMk/>
            <pc:sldMk cId="0" sldId="306"/>
            <ac:spMk id="5" creationId="{A304A56D-1F28-2761-BC4F-8828A9DAA228}"/>
          </ac:spMkLst>
        </pc:spChg>
        <pc:spChg chg="del">
          <ac:chgData name="Daniele Carvalho Oliveira" userId="b9fbe2a6-c2c2-4ef7-a95e-16b8512cef79" providerId="ADAL" clId="{690E7A30-371A-4F71-8F21-41EF65EFCDB1}" dt="2024-08-07T16:34:28.958" v="1455" actId="478"/>
          <ac:spMkLst>
            <pc:docMk/>
            <pc:sldMk cId="0" sldId="306"/>
            <ac:spMk id="36868" creationId="{CD41BF40-9098-0495-96F9-E733E3302345}"/>
          </ac:spMkLst>
        </pc:spChg>
        <pc:spChg chg="mod or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0" sldId="306"/>
            <ac:spMk id="45059" creationId="{478466D1-A1C9-A859-ABE4-FFD6CDA15584}"/>
          </ac:spMkLst>
        </pc:spChg>
        <pc:picChg chg="add mod">
          <ac:chgData name="Daniele Carvalho Oliveira" userId="b9fbe2a6-c2c2-4ef7-a95e-16b8512cef79" providerId="ADAL" clId="{690E7A30-371A-4F71-8F21-41EF65EFCDB1}" dt="2024-08-07T16:57:58.646" v="1552"/>
          <ac:picMkLst>
            <pc:docMk/>
            <pc:sldMk cId="0" sldId="306"/>
            <ac:picMk id="6" creationId="{A969B01E-C349-02EC-296E-1661B6467B77}"/>
          </ac:picMkLst>
        </pc:picChg>
        <pc:picChg chg="del mod">
          <ac:chgData name="Daniele Carvalho Oliveira" userId="b9fbe2a6-c2c2-4ef7-a95e-16b8512cef79" providerId="ADAL" clId="{690E7A30-371A-4F71-8F21-41EF65EFCDB1}" dt="2024-08-07T16:24:05.278" v="994" actId="478"/>
          <ac:picMkLst>
            <pc:docMk/>
            <pc:sldMk cId="0" sldId="306"/>
            <ac:picMk id="36867" creationId="{91E88A42-3CB0-9822-C759-73207A7B7879}"/>
          </ac:picMkLst>
        </pc:picChg>
      </pc:sldChg>
      <pc:sldChg chg="addSp delSp modSp del mod modClrScheme chgLayout">
        <pc:chgData name="Daniele Carvalho Oliveira" userId="b9fbe2a6-c2c2-4ef7-a95e-16b8512cef79" providerId="ADAL" clId="{690E7A30-371A-4F71-8F21-41EF65EFCDB1}" dt="2024-08-07T16:58:00.902" v="1553"/>
        <pc:sldMkLst>
          <pc:docMk/>
          <pc:sldMk cId="0" sldId="307"/>
        </pc:sldMkLst>
        <pc:spChg chg="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07"/>
            <ac:spMk id="2" creationId="{46536CA0-07C6-BB6D-11A6-B61B6CC86AB6}"/>
          </ac:spMkLst>
        </pc:spChg>
        <pc:spChg chg="mod or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0" sldId="307"/>
            <ac:spMk id="2" creationId="{7FF326DE-2DBD-8562-EF6D-F4522BCAEF4B}"/>
          </ac:spMkLst>
        </pc:spChg>
        <pc:spChg chg="add del mo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0" sldId="307"/>
            <ac:spMk id="3" creationId="{8C0799F3-109F-4587-8F0D-566EF4E913A3}"/>
          </ac:spMkLst>
        </pc:spChg>
        <pc:spChg chg="add del 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07"/>
            <ac:spMk id="3" creationId="{A61330A9-B148-A74F-CEAC-BDEC7C46CB25}"/>
          </ac:spMkLst>
        </pc:spChg>
        <pc:spChg chg="add del mo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0" sldId="307"/>
            <ac:spMk id="4" creationId="{7DDB4271-4D06-EC16-6BB7-A3993244356F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07"/>
            <ac:spMk id="4" creationId="{8E011AA7-F556-064B-A139-4086FAF518AC}"/>
          </ac:spMkLst>
        </pc:spChg>
        <pc:spChg chg="add mod ord">
          <ac:chgData name="Daniele Carvalho Oliveira" userId="b9fbe2a6-c2c2-4ef7-a95e-16b8512cef79" providerId="ADAL" clId="{690E7A30-371A-4F71-8F21-41EF65EFCDB1}" dt="2024-08-07T16:29:22.215" v="1301" actId="27636"/>
          <ac:spMkLst>
            <pc:docMk/>
            <pc:sldMk cId="0" sldId="307"/>
            <ac:spMk id="5" creationId="{C62922B3-1D20-1739-D21E-7F502C8B1F4B}"/>
          </ac:spMkLst>
        </pc:spChg>
        <pc:spChg chg="del">
          <ac:chgData name="Daniele Carvalho Oliveira" userId="b9fbe2a6-c2c2-4ef7-a95e-16b8512cef79" providerId="ADAL" clId="{690E7A30-371A-4F71-8F21-41EF65EFCDB1}" dt="2024-08-07T16:34:24.608" v="1454" actId="478"/>
          <ac:spMkLst>
            <pc:docMk/>
            <pc:sldMk cId="0" sldId="307"/>
            <ac:spMk id="37892" creationId="{0C103904-2AF5-534A-3846-49AB599C5958}"/>
          </ac:spMkLst>
        </pc:spChg>
        <pc:spChg chg="mod or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0" sldId="307"/>
            <ac:spMk id="46083" creationId="{9ED4F222-1F67-9F0C-4472-F051C87E0A27}"/>
          </ac:spMkLst>
        </pc:spChg>
        <pc:picChg chg="add mod">
          <ac:chgData name="Daniele Carvalho Oliveira" userId="b9fbe2a6-c2c2-4ef7-a95e-16b8512cef79" providerId="ADAL" clId="{690E7A30-371A-4F71-8F21-41EF65EFCDB1}" dt="2024-08-07T16:58:00.902" v="1553"/>
          <ac:picMkLst>
            <pc:docMk/>
            <pc:sldMk cId="0" sldId="307"/>
            <ac:picMk id="6" creationId="{F1D6B681-3069-2F26-1B65-5DD243B606CB}"/>
          </ac:picMkLst>
        </pc:picChg>
        <pc:picChg chg="del mod">
          <ac:chgData name="Daniele Carvalho Oliveira" userId="b9fbe2a6-c2c2-4ef7-a95e-16b8512cef79" providerId="ADAL" clId="{690E7A30-371A-4F71-8F21-41EF65EFCDB1}" dt="2024-08-07T16:27:32.193" v="1223" actId="478"/>
          <ac:picMkLst>
            <pc:docMk/>
            <pc:sldMk cId="0" sldId="307"/>
            <ac:picMk id="37891" creationId="{5386959E-1F7C-8943-E01E-90C863F60AB0}"/>
          </ac:picMkLst>
        </pc:picChg>
      </pc:sldChg>
      <pc:sldChg chg="addSp delSp modSp del mod modClrScheme chgLayout">
        <pc:chgData name="Daniele Carvalho Oliveira" userId="b9fbe2a6-c2c2-4ef7-a95e-16b8512cef79" providerId="ADAL" clId="{690E7A30-371A-4F71-8F21-41EF65EFCDB1}" dt="2024-08-07T16:58:02.604" v="1554"/>
        <pc:sldMkLst>
          <pc:docMk/>
          <pc:sldMk cId="0" sldId="308"/>
        </pc:sldMkLst>
        <pc:spChg chg="mod or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0" sldId="308"/>
            <ac:spMk id="2" creationId="{3B291010-5B5C-8B59-72CB-8AC15867B742}"/>
          </ac:spMkLst>
        </pc:spChg>
        <pc:spChg chg="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08"/>
            <ac:spMk id="2" creationId="{75BE3E44-FCF6-3B06-7A2F-B8F78BE3A652}"/>
          </ac:spMkLst>
        </pc:spChg>
        <pc:spChg chg="add del 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08"/>
            <ac:spMk id="3" creationId="{341CBD27-E204-8C4A-F372-482E16652455}"/>
          </ac:spMkLst>
        </pc:spChg>
        <pc:spChg chg="add del mo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0" sldId="308"/>
            <ac:spMk id="3" creationId="{6088CC2A-B38C-F23A-32D5-C56FF87B0B6D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08"/>
            <ac:spMk id="4" creationId="{60F8B26E-6508-EA37-195C-C13E7741722C}"/>
          </ac:spMkLst>
        </pc:spChg>
        <pc:spChg chg="add del mo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0" sldId="308"/>
            <ac:spMk id="4" creationId="{9E067CC2-330B-2E4D-01C4-EBA48E2FE039}"/>
          </ac:spMkLst>
        </pc:spChg>
        <pc:spChg chg="add mod ord">
          <ac:chgData name="Daniele Carvalho Oliveira" userId="b9fbe2a6-c2c2-4ef7-a95e-16b8512cef79" providerId="ADAL" clId="{690E7A30-371A-4F71-8F21-41EF65EFCDB1}" dt="2024-08-07T16:31:12.389" v="1399" actId="20577"/>
          <ac:spMkLst>
            <pc:docMk/>
            <pc:sldMk cId="0" sldId="308"/>
            <ac:spMk id="5" creationId="{86328A90-867D-7BA4-27CF-40AAEE971F22}"/>
          </ac:spMkLst>
        </pc:spChg>
        <pc:spChg chg="del">
          <ac:chgData name="Daniele Carvalho Oliveira" userId="b9fbe2a6-c2c2-4ef7-a95e-16b8512cef79" providerId="ADAL" clId="{690E7A30-371A-4F71-8F21-41EF65EFCDB1}" dt="2024-08-07T16:34:21.750" v="1453" actId="478"/>
          <ac:spMkLst>
            <pc:docMk/>
            <pc:sldMk cId="0" sldId="308"/>
            <ac:spMk id="38916" creationId="{7582890D-FF3B-6C1B-9FBE-EEA2D88FA27F}"/>
          </ac:spMkLst>
        </pc:spChg>
        <pc:spChg chg="mod ord">
          <ac:chgData name="Daniele Carvalho Oliveira" userId="b9fbe2a6-c2c2-4ef7-a95e-16b8512cef79" providerId="ADAL" clId="{690E7A30-371A-4F71-8F21-41EF65EFCDB1}" dt="2024-08-07T15:35:53.944" v="77"/>
          <ac:spMkLst>
            <pc:docMk/>
            <pc:sldMk cId="0" sldId="308"/>
            <ac:spMk id="47107" creationId="{AAC65CEE-32FE-78B2-0145-C6720A804B17}"/>
          </ac:spMkLst>
        </pc:spChg>
        <pc:picChg chg="add mod">
          <ac:chgData name="Daniele Carvalho Oliveira" userId="b9fbe2a6-c2c2-4ef7-a95e-16b8512cef79" providerId="ADAL" clId="{690E7A30-371A-4F71-8F21-41EF65EFCDB1}" dt="2024-08-07T16:58:02.604" v="1554"/>
          <ac:picMkLst>
            <pc:docMk/>
            <pc:sldMk cId="0" sldId="308"/>
            <ac:picMk id="6" creationId="{E2A8C1C6-75E8-68F2-68C4-78CD07FFF574}"/>
          </ac:picMkLst>
        </pc:picChg>
        <pc:picChg chg="del mod">
          <ac:chgData name="Daniele Carvalho Oliveira" userId="b9fbe2a6-c2c2-4ef7-a95e-16b8512cef79" providerId="ADAL" clId="{690E7A30-371A-4F71-8F21-41EF65EFCDB1}" dt="2024-08-07T16:30:58.483" v="1383" actId="478"/>
          <ac:picMkLst>
            <pc:docMk/>
            <pc:sldMk cId="0" sldId="308"/>
            <ac:picMk id="38915" creationId="{3D11D983-8B74-3B2C-0608-E0C98B140794}"/>
          </ac:picMkLst>
        </pc:picChg>
      </pc:sldChg>
      <pc:sldChg chg="addSp delSp modSp del mod modClrScheme chgLayout">
        <pc:chgData name="Daniele Carvalho Oliveira" userId="b9fbe2a6-c2c2-4ef7-a95e-16b8512cef79" providerId="ADAL" clId="{690E7A30-371A-4F71-8F21-41EF65EFCDB1}" dt="2024-08-07T16:58:05.731" v="1555"/>
        <pc:sldMkLst>
          <pc:docMk/>
          <pc:sldMk cId="0" sldId="309"/>
        </pc:sldMkLst>
        <pc:spChg chg="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09"/>
            <ac:spMk id="2" creationId="{9DA3E6A6-DA3E-D114-CC4C-13C534AC4149}"/>
          </ac:spMkLst>
        </pc:spChg>
        <pc:spChg chg="mod or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0" sldId="309"/>
            <ac:spMk id="2" creationId="{FBEB805B-3C80-D9B2-95DB-9112A6D4C626}"/>
          </ac:spMkLst>
        </pc:spChg>
        <pc:spChg chg="add del mo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0" sldId="309"/>
            <ac:spMk id="3" creationId="{1BE026BE-2223-DA51-43F7-95F740397A35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09"/>
            <ac:spMk id="3" creationId="{9B0CB05B-37F6-FF04-341E-41BD191FFAE8}"/>
          </ac:spMkLst>
        </pc:spChg>
        <pc:spChg chg="add del mo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0" sldId="309"/>
            <ac:spMk id="4" creationId="{7DCE145E-7F13-B4A8-A91A-1D0B5278333F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09"/>
            <ac:spMk id="4" creationId="{A72ACD43-AEF3-B00C-2513-88CD34917B3B}"/>
          </ac:spMkLst>
        </pc:spChg>
        <pc:spChg chg="mod ord">
          <ac:chgData name="Daniele Carvalho Oliveira" userId="b9fbe2a6-c2c2-4ef7-a95e-16b8512cef79" providerId="ADAL" clId="{690E7A30-371A-4F71-8F21-41EF65EFCDB1}" dt="2024-08-07T16:31:46.184" v="1409" actId="20577"/>
          <ac:spMkLst>
            <pc:docMk/>
            <pc:sldMk cId="0" sldId="309"/>
            <ac:spMk id="39939" creationId="{DAF1D240-2296-B96F-BC1A-E6887F060AEE}"/>
          </ac:spMkLst>
        </pc:spChg>
        <pc:spChg chg="del">
          <ac:chgData name="Daniele Carvalho Oliveira" userId="b9fbe2a6-c2c2-4ef7-a95e-16b8512cef79" providerId="ADAL" clId="{690E7A30-371A-4F71-8F21-41EF65EFCDB1}" dt="2024-08-07T16:34:18.903" v="1452" actId="478"/>
          <ac:spMkLst>
            <pc:docMk/>
            <pc:sldMk cId="0" sldId="309"/>
            <ac:spMk id="39940" creationId="{5F61E670-8AEB-306A-505C-2DCB78592D63}"/>
          </ac:spMkLst>
        </pc:spChg>
        <pc:spChg chg="mod ord">
          <ac:chgData name="Daniele Carvalho Oliveira" userId="b9fbe2a6-c2c2-4ef7-a95e-16b8512cef79" providerId="ADAL" clId="{690E7A30-371A-4F71-8F21-41EF65EFCDB1}" dt="2024-08-07T15:35:53.944" v="77"/>
          <ac:spMkLst>
            <pc:docMk/>
            <pc:sldMk cId="0" sldId="309"/>
            <ac:spMk id="48131" creationId="{6DFDF983-4432-F823-561D-66DE3632E756}"/>
          </ac:spMkLst>
        </pc:spChg>
        <pc:picChg chg="add mod">
          <ac:chgData name="Daniele Carvalho Oliveira" userId="b9fbe2a6-c2c2-4ef7-a95e-16b8512cef79" providerId="ADAL" clId="{690E7A30-371A-4F71-8F21-41EF65EFCDB1}" dt="2024-08-07T16:58:05.731" v="1555"/>
          <ac:picMkLst>
            <pc:docMk/>
            <pc:sldMk cId="0" sldId="309"/>
            <ac:picMk id="5" creationId="{69B4AB93-7833-7C85-818E-9072FDE698D7}"/>
          </ac:picMkLst>
        </pc:picChg>
      </pc:sldChg>
      <pc:sldChg chg="addSp delSp modSp del mod modClrScheme chgLayout">
        <pc:chgData name="Daniele Carvalho Oliveira" userId="b9fbe2a6-c2c2-4ef7-a95e-16b8512cef79" providerId="ADAL" clId="{690E7A30-371A-4F71-8F21-41EF65EFCDB1}" dt="2024-08-07T16:58:09.577" v="1556"/>
        <pc:sldMkLst>
          <pc:docMk/>
          <pc:sldMk cId="0" sldId="310"/>
        </pc:sldMkLst>
        <pc:spChg chg="mod ord">
          <ac:chgData name="Daniele Carvalho Oliveira" userId="b9fbe2a6-c2c2-4ef7-a95e-16b8512cef79" providerId="ADAL" clId="{690E7A30-371A-4F71-8F21-41EF65EFCDB1}" dt="2024-08-07T16:32:19.969" v="1420" actId="20577"/>
          <ac:spMkLst>
            <pc:docMk/>
            <pc:sldMk cId="0" sldId="310"/>
            <ac:spMk id="2" creationId="{44AC92B0-3B84-7C0A-E1DE-B709C1346C27}"/>
          </ac:spMkLst>
        </pc:spChg>
        <pc:spChg chg="mod or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0" sldId="310"/>
            <ac:spMk id="2" creationId="{4E0EDB8C-4911-DE56-6D87-74B2D80AFBE7}"/>
          </ac:spMkLst>
        </pc:spChg>
        <pc:spChg chg="add del mo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0" sldId="310"/>
            <ac:spMk id="3" creationId="{9E17DCCA-C160-28BB-E9ED-5B9C2D51CC16}"/>
          </ac:spMkLst>
        </pc:spChg>
        <pc:spChg chg="add del 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10"/>
            <ac:spMk id="3" creationId="{FDC9D904-198C-BFF8-B6A0-89BFA5D8CDBE}"/>
          </ac:spMkLst>
        </pc:spChg>
        <pc:spChg chg="add del mo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0" sldId="310"/>
            <ac:spMk id="4" creationId="{A789943F-B230-6A35-F89F-D316420F4A93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10"/>
            <ac:spMk id="4" creationId="{CD6BD41B-D096-618D-87F4-B1C7741276CB}"/>
          </ac:spMkLst>
        </pc:spChg>
        <pc:spChg chg="add mod ord">
          <ac:chgData name="Daniele Carvalho Oliveira" userId="b9fbe2a6-c2c2-4ef7-a95e-16b8512cef79" providerId="ADAL" clId="{690E7A30-371A-4F71-8F21-41EF65EFCDB1}" dt="2024-08-07T16:32:38.510" v="1437" actId="20577"/>
          <ac:spMkLst>
            <pc:docMk/>
            <pc:sldMk cId="0" sldId="310"/>
            <ac:spMk id="5" creationId="{FAF72ADC-0C4D-4FC5-7759-F69E832EEA44}"/>
          </ac:spMkLst>
        </pc:spChg>
        <pc:spChg chg="del mod">
          <ac:chgData name="Daniele Carvalho Oliveira" userId="b9fbe2a6-c2c2-4ef7-a95e-16b8512cef79" providerId="ADAL" clId="{690E7A30-371A-4F71-8F21-41EF65EFCDB1}" dt="2024-08-07T16:33:16.562" v="1439"/>
          <ac:spMkLst>
            <pc:docMk/>
            <pc:sldMk cId="0" sldId="310"/>
            <ac:spMk id="40963" creationId="{BF45F94B-82E7-9FF2-6A6B-5EC3993915EA}"/>
          </ac:spMkLst>
        </pc:spChg>
        <pc:spChg chg="del">
          <ac:chgData name="Daniele Carvalho Oliveira" userId="b9fbe2a6-c2c2-4ef7-a95e-16b8512cef79" providerId="ADAL" clId="{690E7A30-371A-4F71-8F21-41EF65EFCDB1}" dt="2024-08-07T16:34:16.655" v="1451" actId="478"/>
          <ac:spMkLst>
            <pc:docMk/>
            <pc:sldMk cId="0" sldId="310"/>
            <ac:spMk id="40964" creationId="{AD8BE9CF-BE0E-D7E9-66C4-1CD74748BFA7}"/>
          </ac:spMkLst>
        </pc:spChg>
        <pc:spChg chg="mod ord">
          <ac:chgData name="Daniele Carvalho Oliveira" userId="b9fbe2a6-c2c2-4ef7-a95e-16b8512cef79" providerId="ADAL" clId="{690E7A30-371A-4F71-8F21-41EF65EFCDB1}" dt="2024-08-07T15:35:53.944" v="77"/>
          <ac:spMkLst>
            <pc:docMk/>
            <pc:sldMk cId="0" sldId="310"/>
            <ac:spMk id="49155" creationId="{FEB9F280-481C-4848-6153-B7868F700DED}"/>
          </ac:spMkLst>
        </pc:spChg>
        <pc:picChg chg="add mod">
          <ac:chgData name="Daniele Carvalho Oliveira" userId="b9fbe2a6-c2c2-4ef7-a95e-16b8512cef79" providerId="ADAL" clId="{690E7A30-371A-4F71-8F21-41EF65EFCDB1}" dt="2024-08-07T16:58:09.577" v="1556"/>
          <ac:picMkLst>
            <pc:docMk/>
            <pc:sldMk cId="0" sldId="310"/>
            <ac:picMk id="6" creationId="{8317ADA3-616D-123E-483A-155035D747F9}"/>
          </ac:picMkLst>
        </pc:picChg>
      </pc:sldChg>
      <pc:sldChg chg="addSp delSp modSp del mod modClrScheme chgLayout">
        <pc:chgData name="Daniele Carvalho Oliveira" userId="b9fbe2a6-c2c2-4ef7-a95e-16b8512cef79" providerId="ADAL" clId="{690E7A30-371A-4F71-8F21-41EF65EFCDB1}" dt="2024-08-07T16:33:26.271" v="1440" actId="47"/>
        <pc:sldMkLst>
          <pc:docMk/>
          <pc:sldMk cId="0" sldId="311"/>
        </pc:sldMkLst>
        <pc:spChg chg="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11"/>
            <ac:spMk id="2" creationId="{063C9229-B8B0-5ED2-629C-DFDF27A37545}"/>
          </ac:spMkLst>
        </pc:spChg>
        <pc:spChg chg="mod or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0" sldId="311"/>
            <ac:spMk id="2" creationId="{7DA82571-8E2B-B0FF-F111-B4B3EA7EF116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11"/>
            <ac:spMk id="3" creationId="{7C3F9A19-F748-4AF3-7771-07FFC15E4377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11"/>
            <ac:spMk id="4" creationId="{3594744C-DC3A-80E5-845E-FA439BB5F851}"/>
          </ac:spMkLst>
        </pc:spChg>
        <pc:spChg chg="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11"/>
            <ac:spMk id="41987" creationId="{44E32477-45BD-3415-EC85-E81467FD85F8}"/>
          </ac:spMkLst>
        </pc:spChg>
        <pc:spChg chg="mod or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0" sldId="311"/>
            <ac:spMk id="52227" creationId="{E5B5C38D-081C-8135-FB87-8167B04190C7}"/>
          </ac:spMkLst>
        </pc:spChg>
      </pc:sldChg>
      <pc:sldChg chg="addSp delSp modSp del mod modClrScheme chgLayout">
        <pc:chgData name="Daniele Carvalho Oliveira" userId="b9fbe2a6-c2c2-4ef7-a95e-16b8512cef79" providerId="ADAL" clId="{690E7A30-371A-4F71-8F21-41EF65EFCDB1}" dt="2024-08-07T16:33:44.813" v="1441" actId="47"/>
        <pc:sldMkLst>
          <pc:docMk/>
          <pc:sldMk cId="0" sldId="312"/>
        </pc:sldMkLst>
        <pc:spChg chg="mod or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0" sldId="312"/>
            <ac:spMk id="2" creationId="{08FAB82E-A754-0C90-4D73-42379EE29484}"/>
          </ac:spMkLst>
        </pc:spChg>
        <pc:spChg chg="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12"/>
            <ac:spMk id="2" creationId="{529B5970-EDA6-4AAC-3136-94E3D90D7B95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12"/>
            <ac:spMk id="3" creationId="{539FDE03-8D2E-ADAC-A6BB-F79FE3F81FC3}"/>
          </ac:spMkLst>
        </pc:spChg>
        <pc:spChg chg="add del mo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0" sldId="312"/>
            <ac:spMk id="3" creationId="{8B645047-D31C-7E42-E2C0-0158D0058BB0}"/>
          </ac:spMkLst>
        </pc:spChg>
        <pc:spChg chg="add del mo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0" sldId="312"/>
            <ac:spMk id="4" creationId="{5814EC21-3D16-73A7-A1F4-93B4D236636F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12"/>
            <ac:spMk id="4" creationId="{89A5C74C-6D6D-FEC9-4AB9-A9FF3A81FA04}"/>
          </ac:spMkLst>
        </pc:spChg>
        <pc:spChg chg="mod ord">
          <ac:chgData name="Daniele Carvalho Oliveira" userId="b9fbe2a6-c2c2-4ef7-a95e-16b8512cef79" providerId="ADAL" clId="{690E7A30-371A-4F71-8F21-41EF65EFCDB1}" dt="2024-08-07T16:11:11.488" v="443" actId="27636"/>
          <ac:spMkLst>
            <pc:docMk/>
            <pc:sldMk cId="0" sldId="312"/>
            <ac:spMk id="43011" creationId="{1FB9CC76-5BCA-3E0A-F093-6C9B437B37A0}"/>
          </ac:spMkLst>
        </pc:spChg>
        <pc:spChg chg="mod ord">
          <ac:chgData name="Daniele Carvalho Oliveira" userId="b9fbe2a6-c2c2-4ef7-a95e-16b8512cef79" providerId="ADAL" clId="{690E7A30-371A-4F71-8F21-41EF65EFCDB1}" dt="2024-08-07T15:35:53.944" v="77"/>
          <ac:spMkLst>
            <pc:docMk/>
            <pc:sldMk cId="0" sldId="312"/>
            <ac:spMk id="50179" creationId="{BE3FC18C-E1D8-3F1F-1FA8-179AC5567B21}"/>
          </ac:spMkLst>
        </pc:spChg>
      </pc:sldChg>
      <pc:sldChg chg="addSp delSp modSp del mod chgLayout">
        <pc:chgData name="Daniele Carvalho Oliveira" userId="b9fbe2a6-c2c2-4ef7-a95e-16b8512cef79" providerId="ADAL" clId="{690E7A30-371A-4F71-8F21-41EF65EFCDB1}" dt="2024-08-07T16:33:51.218" v="1442" actId="47"/>
        <pc:sldMkLst>
          <pc:docMk/>
          <pc:sldMk cId="0" sldId="313"/>
        </pc:sldMkLst>
        <pc:spChg chg="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13"/>
            <ac:spMk id="2" creationId="{2B9723EC-3F50-E8DA-9664-AD26B65D7C7A}"/>
          </ac:spMkLst>
        </pc:spChg>
        <pc:spChg chg="mod or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0" sldId="313"/>
            <ac:spMk id="2" creationId="{BB632B1A-A3E8-03EE-CF3B-2ACECC690EAA}"/>
          </ac:spMkLst>
        </pc:spChg>
        <pc:spChg chg="add del mo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0" sldId="313"/>
            <ac:spMk id="3" creationId="{9E6F5861-9372-8171-D26B-E2E907CA3CEC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13"/>
            <ac:spMk id="3" creationId="{EE6B2792-7124-B79E-A12A-ABCE2AC8C272}"/>
          </ac:spMkLst>
        </pc:spChg>
        <pc:spChg chg="add del mo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0" sldId="313"/>
            <ac:spMk id="4" creationId="{52CE03B0-6CEA-E3E0-FE84-1940898527A2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13"/>
            <ac:spMk id="4" creationId="{C72E0A50-5593-63AC-538B-B9DAFEFBAC1E}"/>
          </ac:spMkLst>
        </pc:spChg>
        <pc:spChg chg="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13"/>
            <ac:spMk id="44035" creationId="{C6C71B29-F20D-7B3D-D2CC-9F50AA8A056A}"/>
          </ac:spMkLst>
        </pc:spChg>
        <pc:spChg chg="mod ord">
          <ac:chgData name="Daniele Carvalho Oliveira" userId="b9fbe2a6-c2c2-4ef7-a95e-16b8512cef79" providerId="ADAL" clId="{690E7A30-371A-4F71-8F21-41EF65EFCDB1}" dt="2024-08-07T15:35:53.944" v="77"/>
          <ac:spMkLst>
            <pc:docMk/>
            <pc:sldMk cId="0" sldId="313"/>
            <ac:spMk id="51203" creationId="{B04ACE96-8020-3300-3041-4AD0ABA9BAA1}"/>
          </ac:spMkLst>
        </pc:spChg>
      </pc:sldChg>
      <pc:sldChg chg="addSp delSp modSp del mod chgLayout">
        <pc:chgData name="Daniele Carvalho Oliveira" userId="b9fbe2a6-c2c2-4ef7-a95e-16b8512cef79" providerId="ADAL" clId="{690E7A30-371A-4F71-8F21-41EF65EFCDB1}" dt="2024-08-07T16:33:51.218" v="1442" actId="47"/>
        <pc:sldMkLst>
          <pc:docMk/>
          <pc:sldMk cId="0" sldId="314"/>
        </pc:sldMkLst>
        <pc:spChg chg="mod or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0" sldId="314"/>
            <ac:spMk id="2" creationId="{0C5D2C1A-B815-A453-ADFB-23AADD901114}"/>
          </ac:spMkLst>
        </pc:spChg>
        <pc:spChg chg="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14"/>
            <ac:spMk id="2" creationId="{860A7C7F-449B-6344-6482-3C34260CD73F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14"/>
            <ac:spMk id="3" creationId="{88DEA7CA-B410-C833-FC9A-4392FDD5DD13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14"/>
            <ac:spMk id="4" creationId="{3FA709F1-61F3-15C3-D0B5-A8F3D0F2861C}"/>
          </ac:spMkLst>
        </pc:spChg>
        <pc:spChg chg="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14"/>
            <ac:spMk id="45059" creationId="{478466D1-A1C9-A859-ABE4-FFD6CDA15584}"/>
          </ac:spMkLst>
        </pc:spChg>
        <pc:spChg chg="mod ord">
          <ac:chgData name="Daniele Carvalho Oliveira" userId="b9fbe2a6-c2c2-4ef7-a95e-16b8512cef79" providerId="ADAL" clId="{690E7A30-371A-4F71-8F21-41EF65EFCDB1}" dt="2024-08-07T15:35:53.274" v="75" actId="6264"/>
          <ac:spMkLst>
            <pc:docMk/>
            <pc:sldMk cId="0" sldId="314"/>
            <ac:spMk id="53251" creationId="{7715670B-73AC-8F55-53C7-6FAA68DA63DF}"/>
          </ac:spMkLst>
        </pc:spChg>
      </pc:sldChg>
      <pc:sldChg chg="addSp delSp modSp del mod chgLayout">
        <pc:chgData name="Daniele Carvalho Oliveira" userId="b9fbe2a6-c2c2-4ef7-a95e-16b8512cef79" providerId="ADAL" clId="{690E7A30-371A-4F71-8F21-41EF65EFCDB1}" dt="2024-08-07T16:33:51.218" v="1442" actId="47"/>
        <pc:sldMkLst>
          <pc:docMk/>
          <pc:sldMk cId="0" sldId="315"/>
        </pc:sldMkLst>
        <pc:spChg chg="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15"/>
            <ac:spMk id="2" creationId="{7FF326DE-2DBD-8562-EF6D-F4522BCAEF4B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15"/>
            <ac:spMk id="3" creationId="{5358A43B-CEAA-47FA-29D3-4D852B9C9C0C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15"/>
            <ac:spMk id="4" creationId="{005D9D39-0CFF-54F9-32FF-F99F60951989}"/>
          </ac:spMkLst>
        </pc:spChg>
        <pc:spChg chg="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15"/>
            <ac:spMk id="46083" creationId="{9ED4F222-1F67-9F0C-4472-F051C87E0A27}"/>
          </ac:spMkLst>
        </pc:spChg>
      </pc:sldChg>
      <pc:sldChg chg="addSp delSp modSp del mod chgLayout">
        <pc:chgData name="Daniele Carvalho Oliveira" userId="b9fbe2a6-c2c2-4ef7-a95e-16b8512cef79" providerId="ADAL" clId="{690E7A30-371A-4F71-8F21-41EF65EFCDB1}" dt="2024-08-07T16:33:51.218" v="1442" actId="47"/>
        <pc:sldMkLst>
          <pc:docMk/>
          <pc:sldMk cId="0" sldId="316"/>
        </pc:sldMkLst>
        <pc:spChg chg="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16"/>
            <ac:spMk id="2" creationId="{3B291010-5B5C-8B59-72CB-8AC15867B742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16"/>
            <ac:spMk id="3" creationId="{181FA96A-B255-57C2-71AD-2D6F194B08A2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16"/>
            <ac:spMk id="4" creationId="{3ACF0E18-35C4-E270-D45C-6C63A48ABE03}"/>
          </ac:spMkLst>
        </pc:spChg>
        <pc:spChg chg="mod ord">
          <ac:chgData name="Daniele Carvalho Oliveira" userId="b9fbe2a6-c2c2-4ef7-a95e-16b8512cef79" providerId="ADAL" clId="{690E7A30-371A-4F71-8F21-41EF65EFCDB1}" dt="2024-08-07T16:11:11.503" v="444" actId="27636"/>
          <ac:spMkLst>
            <pc:docMk/>
            <pc:sldMk cId="0" sldId="316"/>
            <ac:spMk id="47107" creationId="{AAC65CEE-32FE-78B2-0145-C6720A804B17}"/>
          </ac:spMkLst>
        </pc:spChg>
      </pc:sldChg>
      <pc:sldChg chg="addSp delSp modSp del mod chgLayout">
        <pc:chgData name="Daniele Carvalho Oliveira" userId="b9fbe2a6-c2c2-4ef7-a95e-16b8512cef79" providerId="ADAL" clId="{690E7A30-371A-4F71-8F21-41EF65EFCDB1}" dt="2024-08-07T16:33:51.218" v="1442" actId="47"/>
        <pc:sldMkLst>
          <pc:docMk/>
          <pc:sldMk cId="0" sldId="317"/>
        </pc:sldMkLst>
        <pc:spChg chg="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17"/>
            <ac:spMk id="2" creationId="{FBEB805B-3C80-D9B2-95DB-9112A6D4C626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17"/>
            <ac:spMk id="3" creationId="{8558689C-F13C-D9F3-2650-8923CC1DE8C4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17"/>
            <ac:spMk id="4" creationId="{1B778664-4B6F-3982-4F79-E5A4EC1F59AF}"/>
          </ac:spMkLst>
        </pc:spChg>
        <pc:spChg chg="mod ord">
          <ac:chgData name="Daniele Carvalho Oliveira" userId="b9fbe2a6-c2c2-4ef7-a95e-16b8512cef79" providerId="ADAL" clId="{690E7A30-371A-4F71-8F21-41EF65EFCDB1}" dt="2024-08-07T16:11:11.513" v="445" actId="27636"/>
          <ac:spMkLst>
            <pc:docMk/>
            <pc:sldMk cId="0" sldId="317"/>
            <ac:spMk id="48131" creationId="{6DFDF983-4432-F823-561D-66DE3632E756}"/>
          </ac:spMkLst>
        </pc:spChg>
      </pc:sldChg>
      <pc:sldChg chg="addSp delSp modSp del mod chgLayout">
        <pc:chgData name="Daniele Carvalho Oliveira" userId="b9fbe2a6-c2c2-4ef7-a95e-16b8512cef79" providerId="ADAL" clId="{690E7A30-371A-4F71-8F21-41EF65EFCDB1}" dt="2024-08-07T16:33:54.696" v="1443" actId="47"/>
        <pc:sldMkLst>
          <pc:docMk/>
          <pc:sldMk cId="0" sldId="318"/>
        </pc:sldMkLst>
        <pc:spChg chg="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18"/>
            <ac:spMk id="2" creationId="{4E0EDB8C-4911-DE56-6D87-74B2D80AFBE7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18"/>
            <ac:spMk id="3" creationId="{D4210576-096E-75CA-D393-CB137D0FE86B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18"/>
            <ac:spMk id="4" creationId="{2AA60850-AD5A-013B-43AB-64C9B9B6276A}"/>
          </ac:spMkLst>
        </pc:spChg>
        <pc:spChg chg="mod ord">
          <ac:chgData name="Daniele Carvalho Oliveira" userId="b9fbe2a6-c2c2-4ef7-a95e-16b8512cef79" providerId="ADAL" clId="{690E7A30-371A-4F71-8F21-41EF65EFCDB1}" dt="2024-08-07T16:11:11.521" v="446" actId="27636"/>
          <ac:spMkLst>
            <pc:docMk/>
            <pc:sldMk cId="0" sldId="318"/>
            <ac:spMk id="49155" creationId="{FEB9F280-481C-4848-6153-B7868F700DED}"/>
          </ac:spMkLst>
        </pc:spChg>
      </pc:sldChg>
      <pc:sldChg chg="addSp delSp modSp del mod setBg chgLayout">
        <pc:chgData name="Daniele Carvalho Oliveira" userId="b9fbe2a6-c2c2-4ef7-a95e-16b8512cef79" providerId="ADAL" clId="{690E7A30-371A-4F71-8F21-41EF65EFCDB1}" dt="2024-08-07T16:33:55.813" v="1444" actId="47"/>
        <pc:sldMkLst>
          <pc:docMk/>
          <pc:sldMk cId="0" sldId="319"/>
        </pc:sldMkLst>
        <pc:spChg chg="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19"/>
            <ac:spMk id="2" creationId="{08FAB82E-A754-0C90-4D73-42379EE29484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19"/>
            <ac:spMk id="3" creationId="{CB6CCAD3-EB1A-7FB4-A03D-5DEDE412E953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19"/>
            <ac:spMk id="4" creationId="{D48A478C-194B-43E4-93EE-343EC783EA88}"/>
          </ac:spMkLst>
        </pc:spChg>
        <pc:spChg chg="mod ord">
          <ac:chgData name="Daniele Carvalho Oliveira" userId="b9fbe2a6-c2c2-4ef7-a95e-16b8512cef79" providerId="ADAL" clId="{690E7A30-371A-4F71-8F21-41EF65EFCDB1}" dt="2024-08-07T16:11:11.529" v="447" actId="27636"/>
          <ac:spMkLst>
            <pc:docMk/>
            <pc:sldMk cId="0" sldId="319"/>
            <ac:spMk id="50179" creationId="{BE3FC18C-E1D8-3F1F-1FA8-179AC5567B21}"/>
          </ac:spMkLst>
        </pc:spChg>
      </pc:sldChg>
      <pc:sldChg chg="addSp delSp modSp del mod setBg chgLayout">
        <pc:chgData name="Daniele Carvalho Oliveira" userId="b9fbe2a6-c2c2-4ef7-a95e-16b8512cef79" providerId="ADAL" clId="{690E7A30-371A-4F71-8F21-41EF65EFCDB1}" dt="2024-08-07T16:33:56.411" v="1445" actId="47"/>
        <pc:sldMkLst>
          <pc:docMk/>
          <pc:sldMk cId="0" sldId="320"/>
        </pc:sldMkLst>
        <pc:spChg chg="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20"/>
            <ac:spMk id="2" creationId="{BB632B1A-A3E8-03EE-CF3B-2ACECC690EAA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20"/>
            <ac:spMk id="3" creationId="{4C3E6BAA-AFD5-B431-6612-9E2622D9174C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20"/>
            <ac:spMk id="4" creationId="{56B2950D-A621-4D7D-D81C-4C86D0C74834}"/>
          </ac:spMkLst>
        </pc:spChg>
        <pc:spChg chg="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20"/>
            <ac:spMk id="51203" creationId="{B04ACE96-8020-3300-3041-4AD0ABA9BAA1}"/>
          </ac:spMkLst>
        </pc:spChg>
      </pc:sldChg>
      <pc:sldChg chg="addSp delSp modSp del mod setBg modClrScheme chgLayout">
        <pc:chgData name="Daniele Carvalho Oliveira" userId="b9fbe2a6-c2c2-4ef7-a95e-16b8512cef79" providerId="ADAL" clId="{690E7A30-371A-4F71-8F21-41EF65EFCDB1}" dt="2024-08-07T16:33:57.222" v="1446" actId="47"/>
        <pc:sldMkLst>
          <pc:docMk/>
          <pc:sldMk cId="0" sldId="321"/>
        </pc:sldMkLst>
        <pc:spChg chg="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21"/>
            <ac:spMk id="2" creationId="{7DA82571-8E2B-B0FF-F111-B4B3EA7EF116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21"/>
            <ac:spMk id="3" creationId="{73CF6FD3-31BD-1932-3B96-C1EA82D56443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21"/>
            <ac:spMk id="4" creationId="{A962233B-9ED7-7BA7-6205-4DA76AC65F8D}"/>
          </ac:spMkLst>
        </pc:spChg>
        <pc:spChg chg="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21"/>
            <ac:spMk id="52227" creationId="{E5B5C38D-081C-8135-FB87-8167B04190C7}"/>
          </ac:spMkLst>
        </pc:spChg>
      </pc:sldChg>
      <pc:sldChg chg="addSp delSp modSp del mod setBg modClrScheme chgLayout">
        <pc:chgData name="Daniele Carvalho Oliveira" userId="b9fbe2a6-c2c2-4ef7-a95e-16b8512cef79" providerId="ADAL" clId="{690E7A30-371A-4F71-8F21-41EF65EFCDB1}" dt="2024-08-07T16:33:58.016" v="1447" actId="47"/>
        <pc:sldMkLst>
          <pc:docMk/>
          <pc:sldMk cId="0" sldId="322"/>
        </pc:sldMkLst>
        <pc:spChg chg="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22"/>
            <ac:spMk id="2" creationId="{0C5D2C1A-B815-A453-ADFB-23AADD901114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22"/>
            <ac:spMk id="3" creationId="{4A923C2E-A6E4-67D8-AED3-790D376ABF1B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22"/>
            <ac:spMk id="4" creationId="{1B701B42-248B-930A-22FA-B0BB420BE59A}"/>
          </ac:spMkLst>
        </pc:spChg>
        <pc:spChg chg="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22"/>
            <ac:spMk id="53251" creationId="{7715670B-73AC-8F55-53C7-6FAA68DA63DF}"/>
          </ac:spMkLst>
        </pc:spChg>
      </pc:sldChg>
      <pc:sldChg chg="addSp delSp modSp del mod modClrScheme chgLayout">
        <pc:chgData name="Daniele Carvalho Oliveira" userId="b9fbe2a6-c2c2-4ef7-a95e-16b8512cef79" providerId="ADAL" clId="{690E7A30-371A-4F71-8F21-41EF65EFCDB1}" dt="2024-08-07T16:33:59.264" v="1448" actId="47"/>
        <pc:sldMkLst>
          <pc:docMk/>
          <pc:sldMk cId="0" sldId="323"/>
        </pc:sldMkLst>
        <pc:spChg chg="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23"/>
            <ac:spMk id="2" creationId="{B8E2D512-678A-7521-DA0B-A276810EC6DE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23"/>
            <ac:spMk id="3" creationId="{C3308FD9-4421-3D8B-BFAF-7C4F49253BE3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23"/>
            <ac:spMk id="4" creationId="{ED9EB6B0-0197-1C46-6A9E-7BF7AFC657AE}"/>
          </ac:spMkLst>
        </pc:spChg>
        <pc:spChg chg="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23"/>
            <ac:spMk id="54275" creationId="{E0C2D34A-1FC8-7899-AC28-635D31798378}"/>
          </ac:spMkLst>
        </pc:spChg>
      </pc:sldChg>
      <pc:sldChg chg="addSp delSp modSp mod chgLayout">
        <pc:chgData name="Daniele Carvalho Oliveira" userId="b9fbe2a6-c2c2-4ef7-a95e-16b8512cef79" providerId="ADAL" clId="{690E7A30-371A-4F71-8F21-41EF65EFCDB1}" dt="2024-08-07T16:11:11.394" v="442" actId="6264"/>
        <pc:sldMkLst>
          <pc:docMk/>
          <pc:sldMk cId="0" sldId="324"/>
        </pc:sldMkLst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24"/>
            <ac:spMk id="2" creationId="{2958F3CF-7C50-96D9-3456-A3A12823315F}"/>
          </ac:spMkLst>
        </pc:spChg>
        <pc:spChg chg="add del mo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24"/>
            <ac:spMk id="3" creationId="{D4BF4FF4-EF1D-68EE-1505-A3649A4A2737}"/>
          </ac:spMkLst>
        </pc:spChg>
        <pc:spChg chg="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24"/>
            <ac:spMk id="55299" creationId="{3B650AA2-88FD-555E-C6D9-EB434A8CE8ED}"/>
          </ac:spMkLst>
        </pc:spChg>
        <pc:spChg chg="mod ord">
          <ac:chgData name="Daniele Carvalho Oliveira" userId="b9fbe2a6-c2c2-4ef7-a95e-16b8512cef79" providerId="ADAL" clId="{690E7A30-371A-4F71-8F21-41EF65EFCDB1}" dt="2024-08-07T16:11:11.394" v="442" actId="6264"/>
          <ac:spMkLst>
            <pc:docMk/>
            <pc:sldMk cId="0" sldId="324"/>
            <ac:spMk id="67586" creationId="{11C6379E-7296-9796-9220-4301A40B858B}"/>
          </ac:spMkLst>
        </pc:spChg>
      </pc:sldChg>
      <pc:sldMasterChg chg="modSp mod modSldLayout">
        <pc:chgData name="Daniele Carvalho Oliveira" userId="b9fbe2a6-c2c2-4ef7-a95e-16b8512cef79" providerId="ADAL" clId="{690E7A30-371A-4F71-8F21-41EF65EFCDB1}" dt="2024-08-07T13:20:06.820" v="26" actId="14100"/>
        <pc:sldMasterMkLst>
          <pc:docMk/>
          <pc:sldMasterMk cId="1544047913" sldId="2147483660"/>
        </pc:sldMasterMkLst>
        <pc:spChg chg="mod">
          <ac:chgData name="Daniele Carvalho Oliveira" userId="b9fbe2a6-c2c2-4ef7-a95e-16b8512cef79" providerId="ADAL" clId="{690E7A30-371A-4F71-8F21-41EF65EFCDB1}" dt="2024-08-07T13:18:17.856" v="3" actId="14100"/>
          <ac:spMkLst>
            <pc:docMk/>
            <pc:sldMasterMk cId="1544047913" sldId="2147483660"/>
            <ac:spMk id="2" creationId="{00000000-0000-0000-0000-000000000000}"/>
          </ac:spMkLst>
        </pc:spChg>
        <pc:spChg chg="mod">
          <ac:chgData name="Daniele Carvalho Oliveira" userId="b9fbe2a6-c2c2-4ef7-a95e-16b8512cef79" providerId="ADAL" clId="{690E7A30-371A-4F71-8F21-41EF65EFCDB1}" dt="2024-08-07T13:18:25.489" v="5" actId="14100"/>
          <ac:spMkLst>
            <pc:docMk/>
            <pc:sldMasterMk cId="1544047913" sldId="2147483660"/>
            <ac:spMk id="3" creationId="{00000000-0000-0000-0000-000000000000}"/>
          </ac:spMkLst>
        </pc:spChg>
        <pc:spChg chg="mod">
          <ac:chgData name="Daniele Carvalho Oliveira" userId="b9fbe2a6-c2c2-4ef7-a95e-16b8512cef79" providerId="ADAL" clId="{690E7A30-371A-4F71-8F21-41EF65EFCDB1}" dt="2024-08-07T13:18:29.016" v="6" actId="14100"/>
          <ac:spMkLst>
            <pc:docMk/>
            <pc:sldMasterMk cId="1544047913" sldId="2147483660"/>
            <ac:spMk id="4" creationId="{00000000-0000-0000-0000-000000000000}"/>
          </ac:spMkLst>
        </pc:spChg>
        <pc:spChg chg="mod">
          <ac:chgData name="Daniele Carvalho Oliveira" userId="b9fbe2a6-c2c2-4ef7-a95e-16b8512cef79" providerId="ADAL" clId="{690E7A30-371A-4F71-8F21-41EF65EFCDB1}" dt="2024-08-07T13:18:32.591" v="7" actId="14100"/>
          <ac:spMkLst>
            <pc:docMk/>
            <pc:sldMasterMk cId="1544047913" sldId="2147483660"/>
            <ac:spMk id="5" creationId="{00000000-0000-0000-0000-000000000000}"/>
          </ac:spMkLst>
        </pc:spChg>
        <pc:spChg chg="mod">
          <ac:chgData name="Daniele Carvalho Oliveira" userId="b9fbe2a6-c2c2-4ef7-a95e-16b8512cef79" providerId="ADAL" clId="{690E7A30-371A-4F71-8F21-41EF65EFCDB1}" dt="2024-08-07T13:18:42.647" v="9" actId="14100"/>
          <ac:spMkLst>
            <pc:docMk/>
            <pc:sldMasterMk cId="1544047913" sldId="2147483660"/>
            <ac:spMk id="6" creationId="{00000000-0000-0000-0000-000000000000}"/>
          </ac:spMkLst>
        </pc:spChg>
        <pc:sldLayoutChg chg="modSp mod">
          <pc:chgData name="Daniele Carvalho Oliveira" userId="b9fbe2a6-c2c2-4ef7-a95e-16b8512cef79" providerId="ADAL" clId="{690E7A30-371A-4F71-8F21-41EF65EFCDB1}" dt="2024-08-07T13:18:07.104" v="1" actId="14100"/>
          <pc:sldLayoutMkLst>
            <pc:docMk/>
            <pc:sldMasterMk cId="1544047913" sldId="2147483660"/>
            <pc:sldLayoutMk cId="322277084" sldId="2147483661"/>
          </pc:sldLayoutMkLst>
          <pc:spChg chg="mod">
            <ac:chgData name="Daniele Carvalho Oliveira" userId="b9fbe2a6-c2c2-4ef7-a95e-16b8512cef79" providerId="ADAL" clId="{690E7A30-371A-4F71-8F21-41EF65EFCDB1}" dt="2024-08-07T13:18:03.522" v="0" actId="14100"/>
            <ac:spMkLst>
              <pc:docMk/>
              <pc:sldMasterMk cId="1544047913" sldId="2147483660"/>
              <pc:sldLayoutMk cId="322277084" sldId="2147483661"/>
              <ac:spMk id="2" creationId="{00000000-0000-0000-0000-000000000000}"/>
            </ac:spMkLst>
          </pc:spChg>
          <pc:spChg chg="mod">
            <ac:chgData name="Daniele Carvalho Oliveira" userId="b9fbe2a6-c2c2-4ef7-a95e-16b8512cef79" providerId="ADAL" clId="{690E7A30-371A-4F71-8F21-41EF65EFCDB1}" dt="2024-08-07T13:18:07.104" v="1" actId="14100"/>
            <ac:spMkLst>
              <pc:docMk/>
              <pc:sldMasterMk cId="1544047913" sldId="2147483660"/>
              <pc:sldLayoutMk cId="322277084" sldId="2147483661"/>
              <ac:spMk id="3" creationId="{00000000-0000-0000-0000-000000000000}"/>
            </ac:spMkLst>
          </pc:spChg>
        </pc:sldLayoutChg>
        <pc:sldLayoutChg chg="modSp mod">
          <pc:chgData name="Daniele Carvalho Oliveira" userId="b9fbe2a6-c2c2-4ef7-a95e-16b8512cef79" providerId="ADAL" clId="{690E7A30-371A-4F71-8F21-41EF65EFCDB1}" dt="2024-08-07T13:19:01.916" v="13" actId="1076"/>
          <pc:sldLayoutMkLst>
            <pc:docMk/>
            <pc:sldMasterMk cId="1544047913" sldId="2147483660"/>
            <pc:sldLayoutMk cId="4196340225" sldId="2147483663"/>
          </pc:sldLayoutMkLst>
          <pc:spChg chg="mod">
            <ac:chgData name="Daniele Carvalho Oliveira" userId="b9fbe2a6-c2c2-4ef7-a95e-16b8512cef79" providerId="ADAL" clId="{690E7A30-371A-4F71-8F21-41EF65EFCDB1}" dt="2024-08-07T13:19:01.916" v="13" actId="1076"/>
            <ac:spMkLst>
              <pc:docMk/>
              <pc:sldMasterMk cId="1544047913" sldId="2147483660"/>
              <pc:sldLayoutMk cId="4196340225" sldId="2147483663"/>
              <ac:spMk id="2" creationId="{00000000-0000-0000-0000-000000000000}"/>
            </ac:spMkLst>
          </pc:spChg>
          <pc:spChg chg="mod">
            <ac:chgData name="Daniele Carvalho Oliveira" userId="b9fbe2a6-c2c2-4ef7-a95e-16b8512cef79" providerId="ADAL" clId="{690E7A30-371A-4F71-8F21-41EF65EFCDB1}" dt="2024-08-07T13:18:59.476" v="12" actId="1076"/>
            <ac:spMkLst>
              <pc:docMk/>
              <pc:sldMasterMk cId="1544047913" sldId="2147483660"/>
              <pc:sldLayoutMk cId="4196340225" sldId="2147483663"/>
              <ac:spMk id="3" creationId="{00000000-0000-0000-0000-000000000000}"/>
            </ac:spMkLst>
          </pc:spChg>
        </pc:sldLayoutChg>
        <pc:sldLayoutChg chg="modSp mod">
          <pc:chgData name="Daniele Carvalho Oliveira" userId="b9fbe2a6-c2c2-4ef7-a95e-16b8512cef79" providerId="ADAL" clId="{690E7A30-371A-4F71-8F21-41EF65EFCDB1}" dt="2024-08-07T13:19:10.064" v="15" actId="14100"/>
          <pc:sldLayoutMkLst>
            <pc:docMk/>
            <pc:sldMasterMk cId="1544047913" sldId="2147483660"/>
            <pc:sldLayoutMk cId="3489339130" sldId="2147483664"/>
          </pc:sldLayoutMkLst>
          <pc:spChg chg="mod">
            <ac:chgData name="Daniele Carvalho Oliveira" userId="b9fbe2a6-c2c2-4ef7-a95e-16b8512cef79" providerId="ADAL" clId="{690E7A30-371A-4F71-8F21-41EF65EFCDB1}" dt="2024-08-07T13:19:07.120" v="14" actId="14100"/>
            <ac:spMkLst>
              <pc:docMk/>
              <pc:sldMasterMk cId="1544047913" sldId="2147483660"/>
              <pc:sldLayoutMk cId="3489339130" sldId="2147483664"/>
              <ac:spMk id="3" creationId="{00000000-0000-0000-0000-000000000000}"/>
            </ac:spMkLst>
          </pc:spChg>
          <pc:spChg chg="mod">
            <ac:chgData name="Daniele Carvalho Oliveira" userId="b9fbe2a6-c2c2-4ef7-a95e-16b8512cef79" providerId="ADAL" clId="{690E7A30-371A-4F71-8F21-41EF65EFCDB1}" dt="2024-08-07T13:19:10.064" v="15" actId="14100"/>
            <ac:spMkLst>
              <pc:docMk/>
              <pc:sldMasterMk cId="1544047913" sldId="2147483660"/>
              <pc:sldLayoutMk cId="3489339130" sldId="2147483664"/>
              <ac:spMk id="4" creationId="{00000000-0000-0000-0000-000000000000}"/>
            </ac:spMkLst>
          </pc:spChg>
        </pc:sldLayoutChg>
        <pc:sldLayoutChg chg="modSp mod">
          <pc:chgData name="Daniele Carvalho Oliveira" userId="b9fbe2a6-c2c2-4ef7-a95e-16b8512cef79" providerId="ADAL" clId="{690E7A30-371A-4F71-8F21-41EF65EFCDB1}" dt="2024-08-07T13:19:22.288" v="19" actId="14100"/>
          <pc:sldLayoutMkLst>
            <pc:docMk/>
            <pc:sldMasterMk cId="1544047913" sldId="2147483660"/>
            <pc:sldLayoutMk cId="355283013" sldId="2147483665"/>
          </pc:sldLayoutMkLst>
          <pc:spChg chg="mod">
            <ac:chgData name="Daniele Carvalho Oliveira" userId="b9fbe2a6-c2c2-4ef7-a95e-16b8512cef79" providerId="ADAL" clId="{690E7A30-371A-4F71-8F21-41EF65EFCDB1}" dt="2024-08-07T13:19:15.167" v="16" actId="14100"/>
            <ac:spMkLst>
              <pc:docMk/>
              <pc:sldMasterMk cId="1544047913" sldId="2147483660"/>
              <pc:sldLayoutMk cId="355283013" sldId="2147483665"/>
              <ac:spMk id="3" creationId="{00000000-0000-0000-0000-000000000000}"/>
            </ac:spMkLst>
          </pc:spChg>
          <pc:spChg chg="mod">
            <ac:chgData name="Daniele Carvalho Oliveira" userId="b9fbe2a6-c2c2-4ef7-a95e-16b8512cef79" providerId="ADAL" clId="{690E7A30-371A-4F71-8F21-41EF65EFCDB1}" dt="2024-08-07T13:19:22.288" v="19" actId="14100"/>
            <ac:spMkLst>
              <pc:docMk/>
              <pc:sldMasterMk cId="1544047913" sldId="2147483660"/>
              <pc:sldLayoutMk cId="355283013" sldId="2147483665"/>
              <ac:spMk id="4" creationId="{00000000-0000-0000-0000-000000000000}"/>
            </ac:spMkLst>
          </pc:spChg>
          <pc:spChg chg="mod">
            <ac:chgData name="Daniele Carvalho Oliveira" userId="b9fbe2a6-c2c2-4ef7-a95e-16b8512cef79" providerId="ADAL" clId="{690E7A30-371A-4F71-8F21-41EF65EFCDB1}" dt="2024-08-07T13:19:17.572" v="17" actId="14100"/>
            <ac:spMkLst>
              <pc:docMk/>
              <pc:sldMasterMk cId="1544047913" sldId="2147483660"/>
              <pc:sldLayoutMk cId="355283013" sldId="2147483665"/>
              <ac:spMk id="5" creationId="{00000000-0000-0000-0000-000000000000}"/>
            </ac:spMkLst>
          </pc:spChg>
          <pc:spChg chg="mod">
            <ac:chgData name="Daniele Carvalho Oliveira" userId="b9fbe2a6-c2c2-4ef7-a95e-16b8512cef79" providerId="ADAL" clId="{690E7A30-371A-4F71-8F21-41EF65EFCDB1}" dt="2024-08-07T13:19:19.917" v="18" actId="14100"/>
            <ac:spMkLst>
              <pc:docMk/>
              <pc:sldMasterMk cId="1544047913" sldId="2147483660"/>
              <pc:sldLayoutMk cId="355283013" sldId="2147483665"/>
              <ac:spMk id="6" creationId="{00000000-0000-0000-0000-000000000000}"/>
            </ac:spMkLst>
          </pc:spChg>
        </pc:sldLayoutChg>
        <pc:sldLayoutChg chg="modSp mod">
          <pc:chgData name="Daniele Carvalho Oliveira" userId="b9fbe2a6-c2c2-4ef7-a95e-16b8512cef79" providerId="ADAL" clId="{690E7A30-371A-4F71-8F21-41EF65EFCDB1}" dt="2024-08-07T13:19:48.548" v="25" actId="14100"/>
          <pc:sldLayoutMkLst>
            <pc:docMk/>
            <pc:sldMasterMk cId="1544047913" sldId="2147483660"/>
            <pc:sldLayoutMk cId="1968072039" sldId="2147483675"/>
          </pc:sldLayoutMkLst>
          <pc:spChg chg="mod">
            <ac:chgData name="Daniele Carvalho Oliveira" userId="b9fbe2a6-c2c2-4ef7-a95e-16b8512cef79" providerId="ADAL" clId="{690E7A30-371A-4F71-8F21-41EF65EFCDB1}" dt="2024-08-07T13:19:41.044" v="22" actId="14100"/>
            <ac:spMkLst>
              <pc:docMk/>
              <pc:sldMasterMk cId="1544047913" sldId="2147483660"/>
              <pc:sldLayoutMk cId="1968072039" sldId="2147483675"/>
              <ac:spMk id="2" creationId="{00000000-0000-0000-0000-000000000000}"/>
            </ac:spMkLst>
          </pc:spChg>
          <pc:spChg chg="mod">
            <ac:chgData name="Daniele Carvalho Oliveira" userId="b9fbe2a6-c2c2-4ef7-a95e-16b8512cef79" providerId="ADAL" clId="{690E7A30-371A-4F71-8F21-41EF65EFCDB1}" dt="2024-08-07T13:19:31.597" v="20" actId="14100"/>
            <ac:spMkLst>
              <pc:docMk/>
              <pc:sldMasterMk cId="1544047913" sldId="2147483660"/>
              <pc:sldLayoutMk cId="1968072039" sldId="2147483675"/>
              <ac:spMk id="3" creationId="{00000000-0000-0000-0000-000000000000}"/>
            </ac:spMkLst>
          </pc:spChg>
          <pc:spChg chg="mod">
            <ac:chgData name="Daniele Carvalho Oliveira" userId="b9fbe2a6-c2c2-4ef7-a95e-16b8512cef79" providerId="ADAL" clId="{690E7A30-371A-4F71-8F21-41EF65EFCDB1}" dt="2024-08-07T13:19:48.548" v="25" actId="14100"/>
            <ac:spMkLst>
              <pc:docMk/>
              <pc:sldMasterMk cId="1544047913" sldId="2147483660"/>
              <pc:sldLayoutMk cId="1968072039" sldId="2147483675"/>
              <ac:spMk id="4" creationId="{00000000-0000-0000-0000-000000000000}"/>
            </ac:spMkLst>
          </pc:spChg>
        </pc:sldLayoutChg>
        <pc:sldLayoutChg chg="modSp mod">
          <pc:chgData name="Daniele Carvalho Oliveira" userId="b9fbe2a6-c2c2-4ef7-a95e-16b8512cef79" providerId="ADAL" clId="{690E7A30-371A-4F71-8F21-41EF65EFCDB1}" dt="2024-08-07T13:20:06.820" v="26" actId="14100"/>
          <pc:sldLayoutMkLst>
            <pc:docMk/>
            <pc:sldMasterMk cId="1544047913" sldId="2147483660"/>
            <pc:sldLayoutMk cId="1010434712" sldId="2147483677"/>
          </pc:sldLayoutMkLst>
          <pc:spChg chg="mod">
            <ac:chgData name="Daniele Carvalho Oliveira" userId="b9fbe2a6-c2c2-4ef7-a95e-16b8512cef79" providerId="ADAL" clId="{690E7A30-371A-4F71-8F21-41EF65EFCDB1}" dt="2024-08-07T13:20:06.820" v="26" actId="14100"/>
            <ac:spMkLst>
              <pc:docMk/>
              <pc:sldMasterMk cId="1544047913" sldId="2147483660"/>
              <pc:sldLayoutMk cId="1010434712" sldId="2147483677"/>
              <ac:spMk id="2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3E42634-1A4A-451A-B592-FA374027D2ED}" type="datetime1">
              <a:rPr lang="pt-BR" smtClean="0">
                <a:solidFill>
                  <a:schemeClr val="tx2"/>
                </a:solidFill>
              </a:rPr>
              <a:pPr algn="r" rtl="0"/>
              <a:t>07/08/2024</a:t>
            </a:fld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pt-BR" smtClean="0">
                <a:solidFill>
                  <a:schemeClr val="tx2"/>
                </a:solidFill>
              </a:rPr>
              <a:pPr algn="r" rtl="0"/>
              <a:t>‹nº›</a:t>
            </a:fld>
            <a:endParaRPr lang="pt-B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EE37D643-C1E2-42EF-929B-3EB28FD403B3}" type="datetime1">
              <a:rPr lang="pt-BR" noProof="0" smtClean="0"/>
              <a:pPr/>
              <a:t>07/08/2024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A29E2806-B1EC-3F30-938B-05AF50216C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E82860-FF0F-451F-AA4E-6CEB1B07864F}" type="slidenum">
              <a:rPr lang="pt-BR" altLang="pt-BR"/>
              <a:pPr eaLnBrk="1" hangingPunct="1"/>
              <a:t>16</a:t>
            </a:fld>
            <a:endParaRPr lang="pt-BR" altLang="pt-BR"/>
          </a:p>
        </p:txBody>
      </p:sp>
      <p:sp>
        <p:nvSpPr>
          <p:cNvPr id="69635" name="Rectangle 7">
            <a:extLst>
              <a:ext uri="{FF2B5EF4-FFF2-40B4-BE49-F238E27FC236}">
                <a16:creationId xmlns:a16="http://schemas.microsoft.com/office/drawing/2014/main" id="{04F6FB95-21E8-C698-8D5A-738B5FE342A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F49D33F-C03B-4893-A878-11EC1A829414}" type="slidenum">
              <a:rPr lang="en-US" altLang="pt-BR" sz="1200"/>
              <a:pPr algn="r" eaLnBrk="1" hangingPunct="1"/>
              <a:t>16</a:t>
            </a:fld>
            <a:endParaRPr lang="en-US" altLang="pt-BR" sz="1200"/>
          </a:p>
        </p:txBody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6121F26A-43E3-DD9B-8326-6702185CAF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79450"/>
            <a:ext cx="4625975" cy="3468688"/>
          </a:xfrm>
          <a:ln/>
        </p:spPr>
      </p:sp>
      <p:sp>
        <p:nvSpPr>
          <p:cNvPr id="69637" name="Rectangle 3">
            <a:extLst>
              <a:ext uri="{FF2B5EF4-FFF2-40B4-BE49-F238E27FC236}">
                <a16:creationId xmlns:a16="http://schemas.microsoft.com/office/drawing/2014/main" id="{A868B838-B657-10A2-25FA-57B3247FEB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75150"/>
            <a:ext cx="5032375" cy="4073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FFE57BB9-152B-8512-8BA7-04C9538B9F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0D81796-8E23-458A-8B48-EEC5EEDC143D}" type="slidenum">
              <a:rPr lang="pt-BR" altLang="pt-BR"/>
              <a:pPr eaLnBrk="1" hangingPunct="1"/>
              <a:t>17</a:t>
            </a:fld>
            <a:endParaRPr lang="pt-BR" altLang="pt-BR"/>
          </a:p>
        </p:txBody>
      </p:sp>
      <p:sp>
        <p:nvSpPr>
          <p:cNvPr id="70659" name="Rectangle 7">
            <a:extLst>
              <a:ext uri="{FF2B5EF4-FFF2-40B4-BE49-F238E27FC236}">
                <a16:creationId xmlns:a16="http://schemas.microsoft.com/office/drawing/2014/main" id="{467FDF60-B5AA-C7CB-80A9-29DA5E11E60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AEA5C9C-AD06-4A96-99E4-7B77092D2AF0}" type="slidenum">
              <a:rPr lang="en-US" altLang="pt-BR" sz="1200"/>
              <a:pPr algn="r" eaLnBrk="1" hangingPunct="1"/>
              <a:t>17</a:t>
            </a:fld>
            <a:endParaRPr lang="en-US" altLang="pt-BR" sz="1200"/>
          </a:p>
        </p:txBody>
      </p:sp>
      <p:sp>
        <p:nvSpPr>
          <p:cNvPr id="70660" name="Rectangle 2">
            <a:extLst>
              <a:ext uri="{FF2B5EF4-FFF2-40B4-BE49-F238E27FC236}">
                <a16:creationId xmlns:a16="http://schemas.microsoft.com/office/drawing/2014/main" id="{1F4F79F3-9C90-B31D-8262-98888A1588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79450"/>
            <a:ext cx="4625975" cy="3468688"/>
          </a:xfrm>
          <a:ln/>
        </p:spPr>
      </p:sp>
      <p:sp>
        <p:nvSpPr>
          <p:cNvPr id="70661" name="Rectangle 3">
            <a:extLst>
              <a:ext uri="{FF2B5EF4-FFF2-40B4-BE49-F238E27FC236}">
                <a16:creationId xmlns:a16="http://schemas.microsoft.com/office/drawing/2014/main" id="{114E3BD5-4528-CCC4-74A5-4B3391FE7B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75150"/>
            <a:ext cx="5032375" cy="4073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5958533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5958533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B14DAB-CD7C-449B-9020-DC7EF80255A1}" type="datetime1">
              <a:rPr lang="pt-BR" noProof="0" smtClean="0"/>
              <a:pPr/>
              <a:t>07/08/2024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D7DDF4C-3D51-441F-9475-231C3DD096D5}" type="datetime1">
              <a:rPr lang="pt-BR" noProof="0" smtClean="0"/>
              <a:pPr/>
              <a:t>07/08/2024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08857E5-E6A8-43B1-99E3-9013B0F73B21}" type="datetime1">
              <a:rPr lang="pt-BR" noProof="0" smtClean="0"/>
              <a:pPr/>
              <a:t>07/08/2024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7380" y="3886029"/>
            <a:ext cx="6191248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7380" y="2564904"/>
            <a:ext cx="6191247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29915" y="1701800"/>
            <a:ext cx="4464498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pt-BR" noProof="0" dirty="0"/>
              <a:t>Clique para editar os estilos de texto Mestres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333357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A20476A-E994-4F65-82F0-2149086059C3}" type="datetime1">
              <a:rPr lang="pt-BR" noProof="0" smtClean="0"/>
              <a:pPr/>
              <a:t>07/08/2024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915" y="1608836"/>
            <a:ext cx="4464498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2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noProof="0" dirty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9913" y="2209800"/>
            <a:ext cx="4464499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pt-BR" noProof="0" dirty="0"/>
              <a:t>Clique para editar os estilos de texto Mestres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01623" y="1608836"/>
            <a:ext cx="4329294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2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noProof="0" dirty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32929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EAA3B65-3AB5-4F7E-BB0F-849715F58123}" type="datetime1">
              <a:rPr lang="pt-BR" noProof="0" smtClean="0"/>
              <a:pPr/>
              <a:t>07/08/2024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C881986-56AF-4000-9474-C6ECB04703B6}" type="datetime1">
              <a:rPr lang="pt-BR" noProof="0" smtClean="0"/>
              <a:pPr/>
              <a:t>07/08/2024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064B192-45B2-4122-AC1B-A8E7679FEBBA}" type="datetime1">
              <a:rPr lang="pt-BR" noProof="0" smtClean="0"/>
              <a:pPr/>
              <a:t>07/08/2024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915" y="1701800"/>
            <a:ext cx="2331453" cy="28448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69237" y="482600"/>
            <a:ext cx="6161680" cy="5892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algn="l" rtl="0">
              <a:defRPr sz="18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9914" y="4648200"/>
            <a:ext cx="2331453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6FCF478-660E-4D9B-AA70-ED3296FC72C8}" type="datetime1">
              <a:rPr lang="pt-BR" noProof="0" smtClean="0"/>
              <a:pPr/>
              <a:t>07/08/2024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1D61CF9-B86E-4179-8BAA-B383019EA6D8}" type="datetime1">
              <a:rPr lang="pt-BR" noProof="0" smtClean="0"/>
              <a:pPr/>
              <a:t>07/08/2024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915" y="1701800"/>
            <a:ext cx="90010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629915" y="6400801"/>
            <a:ext cx="222988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CC371861-FAA0-4778-8E24-A7F7494E17A9}" type="datetime1">
              <a:rPr lang="pt-BR" noProof="0" smtClean="0"/>
              <a:pPr/>
              <a:t>07/08/2024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907843" y="6400801"/>
            <a:ext cx="59309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38829" y="6400801"/>
            <a:ext cx="792087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2013" y="1498600"/>
            <a:ext cx="5959475" cy="3298825"/>
          </a:xfrm>
        </p:spPr>
        <p:txBody>
          <a:bodyPr rtlCol="0"/>
          <a:lstStyle/>
          <a:p>
            <a:r>
              <a:rPr lang="pt-BR" dirty="0"/>
              <a:t>Estruturas de Dados I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5958533" cy="1244600"/>
          </a:xfrm>
        </p:spPr>
        <p:txBody>
          <a:bodyPr rtlCol="0"/>
          <a:lstStyle/>
          <a:p>
            <a:r>
              <a:rPr lang="pt-BR" dirty="0"/>
              <a:t>Apresentação</a:t>
            </a:r>
          </a:p>
          <a:p>
            <a:r>
              <a:rPr lang="pt-BR" dirty="0"/>
              <a:t>Prof. Daniele Oliveira</a:t>
            </a:r>
          </a:p>
        </p:txBody>
      </p:sp>
      <p:pic>
        <p:nvPicPr>
          <p:cNvPr id="1026" name="Picture 2" descr="chibi alien teaching data structures">
            <a:extLst>
              <a:ext uri="{FF2B5EF4-FFF2-40B4-BE49-F238E27FC236}">
                <a16:creationId xmlns:a16="http://schemas.microsoft.com/office/drawing/2014/main" id="{785A315C-A6A1-9F20-CFF4-61C5D7C361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3"/>
          <a:stretch/>
        </p:blipFill>
        <p:spPr bwMode="auto">
          <a:xfrm flipH="1">
            <a:off x="7030516" y="124640"/>
            <a:ext cx="3384948" cy="304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936BD-BC4E-2494-4DFB-C0EBBB56C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TADs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0BA1F1-9119-560A-58B3-F87D48110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 sz="2400" dirty="0"/>
              <a:t>Um </a:t>
            </a:r>
            <a:r>
              <a:rPr lang="en-US" altLang="pt-BR" sz="2400" b="1" dirty="0">
                <a:solidFill>
                  <a:srgbClr val="008000"/>
                </a:solidFill>
              </a:rPr>
              <a:t>TAD</a:t>
            </a:r>
            <a:r>
              <a:rPr lang="en-US" altLang="pt-BR" sz="2400" dirty="0"/>
              <a:t> é </a:t>
            </a:r>
            <a:r>
              <a:rPr lang="en-US" altLang="pt-BR" sz="2400" dirty="0" err="1"/>
              <a:t>uma</a:t>
            </a:r>
            <a:r>
              <a:rPr lang="en-US" altLang="pt-BR" sz="2400" dirty="0"/>
              <a:t> forma de </a:t>
            </a:r>
            <a:r>
              <a:rPr lang="en-US" altLang="pt-BR" sz="2400" dirty="0" err="1"/>
              <a:t>definir</a:t>
            </a:r>
            <a:r>
              <a:rPr lang="en-US" altLang="pt-BR" sz="2400" dirty="0"/>
              <a:t> um </a:t>
            </a:r>
            <a:r>
              <a:rPr lang="en-US" altLang="pt-BR" sz="2400" dirty="0">
                <a:solidFill>
                  <a:srgbClr val="FF0000"/>
                </a:solidFill>
              </a:rPr>
              <a:t>novo </a:t>
            </a:r>
            <a:r>
              <a:rPr lang="en-US" altLang="pt-BR" sz="2400" dirty="0" err="1">
                <a:solidFill>
                  <a:srgbClr val="FF0000"/>
                </a:solidFill>
              </a:rPr>
              <a:t>tipo</a:t>
            </a:r>
            <a:r>
              <a:rPr lang="en-US" altLang="pt-BR" sz="2400" dirty="0">
                <a:solidFill>
                  <a:srgbClr val="FF0000"/>
                </a:solidFill>
              </a:rPr>
              <a:t> </a:t>
            </a:r>
            <a:r>
              <a:rPr lang="en-US" altLang="pt-BR" sz="2400" dirty="0"/>
              <a:t>de dado </a:t>
            </a:r>
            <a:r>
              <a:rPr lang="en-US" altLang="pt-BR" sz="2400" dirty="0" err="1"/>
              <a:t>juntamente</a:t>
            </a:r>
            <a:r>
              <a:rPr lang="en-US" altLang="pt-BR" sz="2400" dirty="0"/>
              <a:t> com as </a:t>
            </a:r>
            <a:r>
              <a:rPr lang="en-US" altLang="pt-BR" sz="2400" dirty="0" err="1">
                <a:solidFill>
                  <a:srgbClr val="FF0000"/>
                </a:solidFill>
              </a:rPr>
              <a:t>operações</a:t>
            </a:r>
            <a:r>
              <a:rPr lang="en-US" altLang="pt-BR" sz="2400" dirty="0"/>
              <a:t> que </a:t>
            </a:r>
            <a:r>
              <a:rPr lang="en-US" altLang="pt-BR" sz="2400" dirty="0" err="1"/>
              <a:t>manipulam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esse</a:t>
            </a:r>
            <a:r>
              <a:rPr lang="en-US" altLang="pt-BR" sz="2400" dirty="0"/>
              <a:t> novo </a:t>
            </a:r>
            <a:r>
              <a:rPr lang="en-US" altLang="pt-BR" sz="2400" dirty="0" err="1"/>
              <a:t>tipo</a:t>
            </a:r>
            <a:r>
              <a:rPr lang="en-US" altLang="pt-BR" sz="2400" dirty="0"/>
              <a:t> de dado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pt-BR" sz="2400" dirty="0" err="1"/>
              <a:t>Separação</a:t>
            </a:r>
            <a:r>
              <a:rPr lang="en-US" altLang="pt-BR" sz="2400" dirty="0"/>
              <a:t> entre </a:t>
            </a:r>
            <a:r>
              <a:rPr lang="en-US" altLang="pt-BR" sz="2400" dirty="0" err="1"/>
              <a:t>conceito</a:t>
            </a:r>
            <a:r>
              <a:rPr lang="en-US" altLang="pt-BR" sz="2400" dirty="0"/>
              <a:t> (</a:t>
            </a:r>
            <a:r>
              <a:rPr lang="en-US" altLang="pt-BR" sz="2400" dirty="0" err="1"/>
              <a:t>definição</a:t>
            </a:r>
            <a:r>
              <a:rPr lang="en-US" altLang="pt-BR" sz="2400" dirty="0"/>
              <a:t> do </a:t>
            </a:r>
            <a:r>
              <a:rPr lang="en-US" altLang="pt-BR" sz="2400" dirty="0" err="1"/>
              <a:t>tipo</a:t>
            </a:r>
            <a:r>
              <a:rPr lang="en-US" altLang="pt-BR" sz="2400" dirty="0"/>
              <a:t>) e </a:t>
            </a:r>
            <a:r>
              <a:rPr lang="en-US" altLang="pt-BR" sz="2400" dirty="0" err="1"/>
              <a:t>implementação</a:t>
            </a:r>
            <a:r>
              <a:rPr lang="en-US" altLang="pt-BR" sz="2400" dirty="0"/>
              <a:t> das </a:t>
            </a:r>
            <a:r>
              <a:rPr lang="en-US" altLang="pt-BR" sz="2400" dirty="0" err="1"/>
              <a:t>operações</a:t>
            </a:r>
            <a:endParaRPr lang="en-US" altLang="pt-BR" sz="2400" dirty="0"/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pt-BR" sz="2400" dirty="0" err="1"/>
              <a:t>Visibilidade</a:t>
            </a:r>
            <a:r>
              <a:rPr lang="en-US" altLang="pt-BR" sz="2400" dirty="0"/>
              <a:t> da </a:t>
            </a:r>
            <a:r>
              <a:rPr lang="en-US" altLang="pt-BR" sz="2400" dirty="0" err="1"/>
              <a:t>estrutura</a:t>
            </a:r>
            <a:r>
              <a:rPr lang="en-US" altLang="pt-BR" sz="2400" dirty="0"/>
              <a:t> interna do </a:t>
            </a:r>
            <a:r>
              <a:rPr lang="en-US" altLang="pt-BR" sz="2400" dirty="0" err="1"/>
              <a:t>tipo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fica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limitada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às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operações</a:t>
            </a:r>
            <a:endParaRPr lang="en-US" altLang="pt-BR" sz="2400" dirty="0"/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pt-BR" sz="2400" dirty="0" err="1"/>
              <a:t>Aplicações</a:t>
            </a:r>
            <a:r>
              <a:rPr lang="en-US" altLang="pt-BR" sz="2400" dirty="0"/>
              <a:t> que </a:t>
            </a:r>
            <a:r>
              <a:rPr lang="en-US" altLang="pt-BR" sz="2400" dirty="0" err="1"/>
              <a:t>usam</a:t>
            </a:r>
            <a:r>
              <a:rPr lang="en-US" altLang="pt-BR" sz="2400" dirty="0"/>
              <a:t> o TAD </a:t>
            </a:r>
            <a:r>
              <a:rPr lang="en-US" altLang="pt-BR" sz="2400" dirty="0" err="1"/>
              <a:t>são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denominadas</a:t>
            </a:r>
            <a:r>
              <a:rPr lang="en-US" altLang="pt-BR" sz="2400" dirty="0"/>
              <a:t> </a:t>
            </a:r>
            <a:r>
              <a:rPr lang="en-US" altLang="pt-BR" sz="2400" i="1" dirty="0" err="1">
                <a:solidFill>
                  <a:srgbClr val="CC3300"/>
                </a:solidFill>
              </a:rPr>
              <a:t>clientes</a:t>
            </a:r>
            <a:r>
              <a:rPr lang="en-US" altLang="pt-BR" sz="2400" i="1" dirty="0">
                <a:solidFill>
                  <a:srgbClr val="CC3300"/>
                </a:solidFill>
              </a:rPr>
              <a:t> </a:t>
            </a:r>
            <a:r>
              <a:rPr lang="en-US" altLang="pt-BR" sz="2400" dirty="0"/>
              <a:t>do </a:t>
            </a:r>
            <a:r>
              <a:rPr lang="en-US" altLang="pt-BR" sz="2400" dirty="0" err="1"/>
              <a:t>tipo</a:t>
            </a:r>
            <a:r>
              <a:rPr lang="en-US" altLang="pt-BR" sz="2400" dirty="0"/>
              <a:t> de dado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pt-BR" sz="2400" dirty="0" err="1"/>
              <a:t>Cliente</a:t>
            </a:r>
            <a:r>
              <a:rPr lang="en-US" altLang="pt-BR" sz="2400" dirty="0"/>
              <a:t> </a:t>
            </a:r>
            <a:r>
              <a:rPr lang="en-US" altLang="pt-BR" sz="2400" dirty="0" err="1"/>
              <a:t>tem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acesso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somente</a:t>
            </a:r>
            <a:r>
              <a:rPr lang="en-US" altLang="pt-BR" sz="2400" dirty="0"/>
              <a:t> à forma </a:t>
            </a:r>
            <a:r>
              <a:rPr lang="en-US" altLang="pt-BR" sz="2400" dirty="0" err="1"/>
              <a:t>abstrata</a:t>
            </a:r>
            <a:r>
              <a:rPr lang="en-US" altLang="pt-BR" sz="2400" dirty="0"/>
              <a:t> do TAD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343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0406E-65C0-0B94-51C8-D7144DD51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TADs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D1CB3C-7032-54A1-0118-43242ABE5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TAD (em LP) é um tipo de dado que satisfaz as condições:</a:t>
            </a:r>
          </a:p>
          <a:p>
            <a:pPr lvl="1"/>
            <a:r>
              <a:rPr lang="pt-BR" dirty="0"/>
              <a:t>A representação ou a definição do tipo e as operações sobre variáveis desse tipo estão contidas numa única unidade sintática</a:t>
            </a:r>
          </a:p>
          <a:p>
            <a:pPr lvl="2"/>
            <a:r>
              <a:rPr lang="pt-BR" dirty="0"/>
              <a:t>MÓDULO</a:t>
            </a:r>
          </a:p>
          <a:p>
            <a:pPr lvl="1"/>
            <a:r>
              <a:rPr lang="pt-BR" dirty="0"/>
              <a:t>A representação interna do tipo (a implementação) não é visível de outras unidades sintáticas, de modo que só as operações oferecidas na definição do tipo podem ser usadas com as variáveis desse tipo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598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E6F1D-6EEE-5FBC-D536-74D93F09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dos </a:t>
            </a:r>
            <a:r>
              <a:rPr lang="pt-BR" dirty="0" err="1"/>
              <a:t>TADs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9109D7-69B8-B23E-3F49-40C7ECE7C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Satisfazem as  propriedades de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pt-BR" altLang="pt-BR" dirty="0"/>
              <a:t>    - </a:t>
            </a:r>
            <a:r>
              <a:rPr lang="pt-BR" altLang="pt-BR" b="1" dirty="0">
                <a:solidFill>
                  <a:srgbClr val="FF0000"/>
                </a:solidFill>
              </a:rPr>
              <a:t>encapsulamento</a:t>
            </a:r>
            <a:r>
              <a:rPr lang="pt-BR" altLang="pt-BR" dirty="0"/>
              <a:t>: definição isolada de outras unidades do programa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pt-BR" altLang="pt-BR" dirty="0"/>
              <a:t>    - </a:t>
            </a:r>
            <a:r>
              <a:rPr lang="pt-BR" altLang="pt-BR" b="1" dirty="0">
                <a:solidFill>
                  <a:srgbClr val="FF0000"/>
                </a:solidFill>
              </a:rPr>
              <a:t>invisibilidade</a:t>
            </a:r>
            <a:r>
              <a:rPr lang="pt-BR" altLang="pt-BR" dirty="0"/>
              <a:t> e </a:t>
            </a:r>
            <a:r>
              <a:rPr lang="pt-BR" altLang="pt-BR" b="1" dirty="0">
                <a:solidFill>
                  <a:srgbClr val="FF0000"/>
                </a:solidFill>
              </a:rPr>
              <a:t>proteção</a:t>
            </a:r>
            <a:r>
              <a:rPr lang="pt-BR" altLang="pt-BR" dirty="0"/>
              <a:t>: representação do tipo deve ser acessada somente no ambiente encapsulado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20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/>
              <a:t>A LP deve possibilitar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dirty="0"/>
              <a:t>ambiente encapsulado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dirty="0"/>
              <a:t>proteção de dados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dirty="0"/>
              <a:t>interface para acesso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dirty="0"/>
              <a:t>operações básicas</a:t>
            </a:r>
            <a:endParaRPr lang="pt-BR" dirty="0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0743EF08-61E8-AB24-FE24-AEEF99FC6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572" y="3717032"/>
            <a:ext cx="1981200" cy="22098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b="1">
                <a:latin typeface="Times New Roman" panose="02020603050405020304" pitchFamily="18" charset="0"/>
              </a:rPr>
              <a:t>dados</a:t>
            </a:r>
          </a:p>
          <a:p>
            <a:pPr algn="ctr"/>
            <a:endParaRPr lang="pt-BR" altLang="pt-BR" sz="2400">
              <a:latin typeface="Times New Roman" panose="02020603050405020304" pitchFamily="18" charset="0"/>
            </a:endParaRPr>
          </a:p>
          <a:p>
            <a:pPr algn="ctr"/>
            <a:endParaRPr lang="pt-BR" altLang="pt-BR" sz="2400">
              <a:latin typeface="Times New Roman" panose="02020603050405020304" pitchFamily="18" charset="0"/>
            </a:endParaRPr>
          </a:p>
          <a:p>
            <a:pPr algn="ctr"/>
            <a:r>
              <a:rPr lang="pt-BR" altLang="pt-BR" sz="2400" b="1">
                <a:latin typeface="Times New Roman" panose="02020603050405020304" pitchFamily="18" charset="0"/>
              </a:rPr>
              <a:t>operações</a:t>
            </a:r>
            <a:endParaRPr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5E7396DD-79C2-F7AC-CADA-63E1DA9D1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4572" y="4736207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9A30A9D9-EDD3-56F1-86FB-7661E82847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25172" y="4431407"/>
            <a:ext cx="0" cy="7620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AC7E1CD-9097-3127-F7A4-C738AE4CC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972" y="4555232"/>
            <a:ext cx="1219200" cy="457200"/>
          </a:xfrm>
          <a:prstGeom prst="homePlate">
            <a:avLst>
              <a:gd name="adj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025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4F238-982C-067B-2F44-7562F792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de </a:t>
            </a:r>
            <a:r>
              <a:rPr lang="pt-BR" dirty="0" err="1"/>
              <a:t>TADs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148B4-AC83-E428-CD23-0CE048317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Possibilidade de utilização do mesmo TAD em diversas aplicações diferentes</a:t>
            </a:r>
          </a:p>
          <a:p>
            <a:r>
              <a:rPr lang="pt-BR" dirty="0"/>
              <a:t> Possibilidade de alterar o TAD sem alterar as aplicações que o utilizam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REUTILIZAÇÃO</a:t>
            </a:r>
          </a:p>
          <a:p>
            <a:endParaRPr lang="pt-BR" dirty="0"/>
          </a:p>
        </p:txBody>
      </p:sp>
      <p:pic>
        <p:nvPicPr>
          <p:cNvPr id="1026" name="Picture 2" descr="Chibi Alien recycling">
            <a:extLst>
              <a:ext uri="{FF2B5EF4-FFF2-40B4-BE49-F238E27FC236}">
                <a16:creationId xmlns:a16="http://schemas.microsoft.com/office/drawing/2014/main" id="{E312F8D0-246C-A170-1EE6-7535B4657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32" y="3992420"/>
            <a:ext cx="2327560" cy="232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61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1C5FA-0D01-2172-1711-C5A08F84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de </a:t>
            </a:r>
            <a:r>
              <a:rPr lang="pt-BR" dirty="0" err="1"/>
              <a:t>TADs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388E6A-010B-3A5D-C0A9-0D5DB2067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Código do cliente do TAD não depende da implementação</a:t>
            </a:r>
          </a:p>
          <a:p>
            <a:r>
              <a:rPr lang="pt-BR" dirty="0"/>
              <a:t>Segurança: </a:t>
            </a:r>
          </a:p>
          <a:p>
            <a:pPr lvl="1"/>
            <a:r>
              <a:rPr lang="pt-BR" dirty="0"/>
              <a:t>clientes não podem alterar a representação</a:t>
            </a:r>
          </a:p>
          <a:p>
            <a:pPr lvl="1"/>
            <a:r>
              <a:rPr lang="pt-BR" dirty="0"/>
              <a:t>clientes não podem tornar os dados inconsistentes</a:t>
            </a:r>
          </a:p>
          <a:p>
            <a:endParaRPr lang="pt-BR" dirty="0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12505321-72F2-38ED-91F5-BD65DA6E3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996" y="4293096"/>
            <a:ext cx="2438400" cy="685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cliente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643C0E99-1CAC-D62D-5B0F-1224C68E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596" y="4597896"/>
            <a:ext cx="2438400" cy="685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cliente</a:t>
            </a:r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562063AC-12BF-29D0-9615-632330942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796" y="4902696"/>
            <a:ext cx="2438400" cy="685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cliente</a:t>
            </a: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97B6867B-CE71-9EAE-F8A0-8951C9991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0596" y="4902696"/>
            <a:ext cx="2438400" cy="6858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TAD</a:t>
            </a: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681AD28C-9776-34E4-66FF-87DE2B6A42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8996" y="5283696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FDC800D5-2105-32B1-4093-4F11D8211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996" y="4902696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400">
                <a:latin typeface="Times New Roman" panose="02020603050405020304" pitchFamily="18" charset="0"/>
              </a:rPr>
              <a:t>usa</a:t>
            </a:r>
          </a:p>
        </p:txBody>
      </p:sp>
    </p:spTree>
    <p:extLst>
      <p:ext uri="{BB962C8B-B14F-4D97-AF65-F5344CB8AC3E}">
        <p14:creationId xmlns:p14="http://schemas.microsoft.com/office/powerpoint/2010/main" val="141069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55FD8-0D56-7C36-45C4-F125E6179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/>
          <a:lstStyle/>
          <a:p>
            <a:r>
              <a:rPr lang="pt-BR" dirty="0"/>
              <a:t>Projeto de um TAD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89F0CA-D40A-EFCE-ABCB-2083A76F1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5" y="1701800"/>
            <a:ext cx="9001001" cy="4470400"/>
          </a:xfrm>
        </p:spPr>
        <p:txBody>
          <a:bodyPr>
            <a:normAutofit/>
          </a:bodyPr>
          <a:lstStyle/>
          <a:p>
            <a:r>
              <a:rPr lang="pt-BR" dirty="0"/>
              <a:t>Envolve a escolha de operações adequadas para uma determinada estrutura de dados, definindo seu comportamento</a:t>
            </a:r>
          </a:p>
          <a:p>
            <a:r>
              <a:rPr lang="pt-BR" dirty="0"/>
              <a:t>Dicas para definir um TAD:</a:t>
            </a:r>
          </a:p>
          <a:p>
            <a:pPr lvl="1"/>
            <a:r>
              <a:rPr lang="pt-BR" dirty="0"/>
              <a:t>definir pequeno número de operações</a:t>
            </a:r>
          </a:p>
          <a:p>
            <a:pPr lvl="1"/>
            <a:r>
              <a:rPr lang="pt-BR" dirty="0"/>
              <a:t>conjunto de operações deve ser suficiente para realizar as computações necessárias às aplicações que utilizarem o TAD</a:t>
            </a:r>
          </a:p>
          <a:p>
            <a:pPr lvl="1"/>
            <a:r>
              <a:rPr lang="pt-BR" dirty="0"/>
              <a:t>cada operação deve ter um propósito bem definido, com comportamento constante e coerente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BD014EB-2404-6864-30AA-8A878CC7C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4976614"/>
            <a:ext cx="1805186" cy="180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7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0118A89-6265-A66E-FBFA-D88BA03FA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686" y="1701800"/>
            <a:ext cx="5257230" cy="447040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Modelo</a:t>
            </a:r>
          </a:p>
          <a:p>
            <a:pPr lvl="1"/>
            <a:r>
              <a:rPr lang="pt-BR" dirty="0"/>
              <a:t>Par ordenado (</a:t>
            </a:r>
            <a:r>
              <a:rPr lang="pt-BR" dirty="0" err="1"/>
              <a:t>x,y</a:t>
            </a:r>
            <a:r>
              <a:rPr lang="pt-BR" dirty="0"/>
              <a:t>) </a:t>
            </a:r>
          </a:p>
          <a:p>
            <a:r>
              <a:rPr lang="pt-BR" dirty="0"/>
              <a:t>Dados representando o modelo</a:t>
            </a:r>
          </a:p>
          <a:p>
            <a:pPr lvl="1"/>
            <a:r>
              <a:rPr lang="pt-BR" dirty="0"/>
              <a:t>Coordenada X</a:t>
            </a:r>
          </a:p>
          <a:p>
            <a:pPr lvl="1"/>
            <a:r>
              <a:rPr lang="pt-BR" dirty="0"/>
              <a:t>Coordenada Y</a:t>
            </a:r>
          </a:p>
          <a:p>
            <a:pPr lvl="1"/>
            <a:endParaRPr lang="pt-BR" dirty="0"/>
          </a:p>
          <a:p>
            <a:r>
              <a:rPr lang="pt-BR" dirty="0"/>
              <a:t>Ponto	</a:t>
            </a:r>
          </a:p>
          <a:p>
            <a:pPr lvl="1"/>
            <a:r>
              <a:rPr lang="pt-BR" dirty="0"/>
              <a:t>Par (</a:t>
            </a:r>
            <a:r>
              <a:rPr lang="pt-BR" dirty="0" err="1"/>
              <a:t>v,o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v – dupla formada por dois números reais</a:t>
            </a:r>
          </a:p>
          <a:p>
            <a:pPr lvl="2"/>
            <a:r>
              <a:rPr lang="pt-BR" dirty="0"/>
              <a:t>o – operações aplicáveis sobre o tipo Ponto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CE58EB0-0A8F-A43E-3292-123E1A2E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>
                <a:latin typeface="+mj-lt"/>
                <a:ea typeface="+mj-ea"/>
                <a:cs typeface="+mj-cs"/>
              </a:rPr>
              <a:t>Exemplo de TAD: representação de um ponto</a:t>
            </a:r>
            <a:endParaRPr lang="pt-BR" dirty="0"/>
          </a:p>
        </p:txBody>
      </p:sp>
      <p:sp>
        <p:nvSpPr>
          <p:cNvPr id="21506" name="Line 3">
            <a:extLst>
              <a:ext uri="{FF2B5EF4-FFF2-40B4-BE49-F238E27FC236}">
                <a16:creationId xmlns:a16="http://schemas.microsoft.com/office/drawing/2014/main" id="{CB3E2B22-8F51-30D7-B4E1-77CE4A98B3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7700" y="2492375"/>
            <a:ext cx="0" cy="2160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507" name="Line 4">
            <a:extLst>
              <a:ext uri="{FF2B5EF4-FFF2-40B4-BE49-F238E27FC236}">
                <a16:creationId xmlns:a16="http://schemas.microsoft.com/office/drawing/2014/main" id="{54917699-30CC-C11B-5719-CCFF47F5A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7701" y="4652963"/>
            <a:ext cx="26638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508" name="Line 5">
            <a:extLst>
              <a:ext uri="{FF2B5EF4-FFF2-40B4-BE49-F238E27FC236}">
                <a16:creationId xmlns:a16="http://schemas.microsoft.com/office/drawing/2014/main" id="{30C5C94F-4FBD-FDEA-C122-FA2082133F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5750" y="4005263"/>
            <a:ext cx="0" cy="6477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509" name="Line 6">
            <a:extLst>
              <a:ext uri="{FF2B5EF4-FFF2-40B4-BE49-F238E27FC236}">
                <a16:creationId xmlns:a16="http://schemas.microsoft.com/office/drawing/2014/main" id="{61D3839E-76A9-07D5-0DD0-A64FFDD2A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7700" y="3976688"/>
            <a:ext cx="8636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510" name="Oval 7">
            <a:extLst>
              <a:ext uri="{FF2B5EF4-FFF2-40B4-BE49-F238E27FC236}">
                <a16:creationId xmlns:a16="http://schemas.microsoft.com/office/drawing/2014/main" id="{44444FC8-321C-2051-D2E1-58D2FB9C9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862" y="3860800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11" name="Text Box 8">
            <a:extLst>
              <a:ext uri="{FF2B5EF4-FFF2-40B4-BE49-F238E27FC236}">
                <a16:creationId xmlns:a16="http://schemas.microsoft.com/office/drawing/2014/main" id="{3A99BBFA-ABA0-53BB-8C5F-DD89D412E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087" y="4365626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800" b="1">
                <a:solidFill>
                  <a:schemeClr val="accent2"/>
                </a:solidFill>
              </a:rPr>
              <a:t>x</a:t>
            </a:r>
          </a:p>
        </p:txBody>
      </p:sp>
      <p:sp>
        <p:nvSpPr>
          <p:cNvPr id="21512" name="Text Box 9">
            <a:extLst>
              <a:ext uri="{FF2B5EF4-FFF2-40B4-BE49-F238E27FC236}">
                <a16:creationId xmlns:a16="http://schemas.microsoft.com/office/drawing/2014/main" id="{F4427017-A44B-0C9B-0C2E-17248FCDB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6" y="1989138"/>
            <a:ext cx="382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800" b="1">
                <a:solidFill>
                  <a:schemeClr val="accent2"/>
                </a:solidFill>
              </a:rPr>
              <a:t>y</a:t>
            </a:r>
          </a:p>
        </p:txBody>
      </p:sp>
      <p:sp>
        <p:nvSpPr>
          <p:cNvPr id="248844" name="Rectangle 12">
            <a:extLst>
              <a:ext uri="{FF2B5EF4-FFF2-40B4-BE49-F238E27FC236}">
                <a16:creationId xmlns:a16="http://schemas.microsoft.com/office/drawing/2014/main" id="{EFBCEE3B-672A-0965-F5B2-61510428C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2" y="1254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C9ADAED-6794-FBD6-C9F9-3C140E179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de TAD: representação de um ponto</a:t>
            </a:r>
          </a:p>
        </p:txBody>
      </p:sp>
      <p:sp>
        <p:nvSpPr>
          <p:cNvPr id="23555" name="Line 4">
            <a:extLst>
              <a:ext uri="{FF2B5EF4-FFF2-40B4-BE49-F238E27FC236}">
                <a16:creationId xmlns:a16="http://schemas.microsoft.com/office/drawing/2014/main" id="{1C94A959-B324-74B7-5D9A-B22CDB9B5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7700" y="2492375"/>
            <a:ext cx="0" cy="2160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556" name="Line 5">
            <a:extLst>
              <a:ext uri="{FF2B5EF4-FFF2-40B4-BE49-F238E27FC236}">
                <a16:creationId xmlns:a16="http://schemas.microsoft.com/office/drawing/2014/main" id="{25A4E3FC-A593-4F70-28BC-C2EFFFACF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7701" y="4652963"/>
            <a:ext cx="26638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557" name="Line 6">
            <a:extLst>
              <a:ext uri="{FF2B5EF4-FFF2-40B4-BE49-F238E27FC236}">
                <a16:creationId xmlns:a16="http://schemas.microsoft.com/office/drawing/2014/main" id="{2886C3C2-1D07-2DB5-9BF7-D9CAC4E9E2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5750" y="4005263"/>
            <a:ext cx="0" cy="6477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558" name="Line 7">
            <a:extLst>
              <a:ext uri="{FF2B5EF4-FFF2-40B4-BE49-F238E27FC236}">
                <a16:creationId xmlns:a16="http://schemas.microsoft.com/office/drawing/2014/main" id="{863CFCA3-E6FC-72C3-F678-455BDBB49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7700" y="3976688"/>
            <a:ext cx="8636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559" name="Oval 8">
            <a:extLst>
              <a:ext uri="{FF2B5EF4-FFF2-40B4-BE49-F238E27FC236}">
                <a16:creationId xmlns:a16="http://schemas.microsoft.com/office/drawing/2014/main" id="{22D64AFD-9486-BD79-5E5F-CCD5A8ABE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862" y="3860800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3560" name="Text Box 9">
            <a:extLst>
              <a:ext uri="{FF2B5EF4-FFF2-40B4-BE49-F238E27FC236}">
                <a16:creationId xmlns:a16="http://schemas.microsoft.com/office/drawing/2014/main" id="{61D3CB48-776C-0AD0-3580-DFFA27C5A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087" y="4365626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800" b="1">
                <a:solidFill>
                  <a:schemeClr val="accent2"/>
                </a:solidFill>
              </a:rPr>
              <a:t>x</a:t>
            </a:r>
          </a:p>
        </p:txBody>
      </p:sp>
      <p:sp>
        <p:nvSpPr>
          <p:cNvPr id="23561" name="Text Box 10">
            <a:extLst>
              <a:ext uri="{FF2B5EF4-FFF2-40B4-BE49-F238E27FC236}">
                <a16:creationId xmlns:a16="http://schemas.microsoft.com/office/drawing/2014/main" id="{5E150749-8A0C-F8DD-105E-38A70A593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6" y="1989138"/>
            <a:ext cx="382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800" b="1">
                <a:solidFill>
                  <a:schemeClr val="accent2"/>
                </a:solidFill>
              </a:rPr>
              <a:t>y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6F823E4-1EFF-BC9B-414A-250FD5D18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904" y="1701800"/>
            <a:ext cx="5688012" cy="447040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Operações:</a:t>
            </a:r>
          </a:p>
          <a:p>
            <a:pPr lvl="1"/>
            <a:r>
              <a:rPr lang="pt-BR" dirty="0" err="1"/>
              <a:t>pto_cria</a:t>
            </a:r>
            <a:r>
              <a:rPr lang="pt-BR" dirty="0"/>
              <a:t>: operação que cria um ponto, alocando memória para as coordenadas x e y;</a:t>
            </a:r>
          </a:p>
          <a:p>
            <a:pPr lvl="1"/>
            <a:r>
              <a:rPr lang="pt-BR" dirty="0" err="1"/>
              <a:t>pto_libera</a:t>
            </a:r>
            <a:r>
              <a:rPr lang="pt-BR" dirty="0"/>
              <a:t>: operação que libera a memória alocada por um ponto;</a:t>
            </a:r>
          </a:p>
          <a:p>
            <a:pPr lvl="1"/>
            <a:r>
              <a:rPr lang="pt-BR" dirty="0" err="1"/>
              <a:t>pto_acessa</a:t>
            </a:r>
            <a:r>
              <a:rPr lang="pt-BR" dirty="0"/>
              <a:t>: operação que devolve as coordenadas de um ponto;</a:t>
            </a:r>
          </a:p>
          <a:p>
            <a:pPr lvl="1"/>
            <a:r>
              <a:rPr lang="pt-BR" dirty="0" err="1"/>
              <a:t>pto_atribui</a:t>
            </a:r>
            <a:r>
              <a:rPr lang="pt-BR" dirty="0"/>
              <a:t>: operação que atribui novos valores às coordenadas de um ponto;</a:t>
            </a:r>
          </a:p>
          <a:p>
            <a:pPr lvl="1"/>
            <a:r>
              <a:rPr lang="pt-BR" dirty="0" err="1"/>
              <a:t>pto_distancia</a:t>
            </a:r>
            <a:r>
              <a:rPr lang="pt-BR" dirty="0"/>
              <a:t>: operação que calcula a distância entre dois pontos.</a:t>
            </a:r>
          </a:p>
          <a:p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588A3-F3DC-C1E0-B3BB-F260D63A2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>
            <a:normAutofit/>
          </a:bodyPr>
          <a:lstStyle/>
          <a:p>
            <a:r>
              <a:rPr lang="pt-BR" dirty="0"/>
              <a:t>Exemplo de TAD: representação de um ponto</a:t>
            </a:r>
            <a:endParaRPr lang="en-US" dirty="0"/>
          </a:p>
        </p:txBody>
      </p:sp>
      <p:sp>
        <p:nvSpPr>
          <p:cNvPr id="24579" name="Espaço Reservado para Conteúdo 2">
            <a:extLst>
              <a:ext uri="{FF2B5EF4-FFF2-40B4-BE49-F238E27FC236}">
                <a16:creationId xmlns:a16="http://schemas.microsoft.com/office/drawing/2014/main" id="{EB8A4BAF-5254-308B-20C0-19724EAC9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5" y="1701800"/>
            <a:ext cx="9001001" cy="4470400"/>
          </a:xfrm>
        </p:spPr>
        <p:txBody>
          <a:bodyPr>
            <a:normAutofit/>
          </a:bodyPr>
          <a:lstStyle/>
          <a:p>
            <a:r>
              <a:rPr lang="en-US" altLang="pt-BR" dirty="0"/>
              <a:t>TAD Ponto</a:t>
            </a:r>
          </a:p>
          <a:p>
            <a:r>
              <a:rPr lang="en-US" altLang="pt-BR" dirty="0"/>
              <a:t>Dado: </a:t>
            </a:r>
            <a:r>
              <a:rPr lang="en-US" altLang="pt-BR" dirty="0" err="1"/>
              <a:t>consiste</a:t>
            </a:r>
            <a:r>
              <a:rPr lang="en-US" altLang="pt-BR" dirty="0"/>
              <a:t> de um par </a:t>
            </a:r>
            <a:r>
              <a:rPr lang="en-US" altLang="pt-BR" dirty="0" err="1"/>
              <a:t>ordenado</a:t>
            </a:r>
            <a:r>
              <a:rPr lang="en-US" altLang="pt-BR" dirty="0"/>
              <a:t> de </a:t>
            </a:r>
            <a:r>
              <a:rPr lang="en-US" altLang="pt-BR" dirty="0" err="1"/>
              <a:t>numeros</a:t>
            </a:r>
            <a:r>
              <a:rPr lang="en-US" altLang="pt-BR" dirty="0"/>
              <a:t> reais (</a:t>
            </a:r>
            <a:r>
              <a:rPr lang="en-US" altLang="pt-BR" dirty="0" err="1"/>
              <a:t>x,y</a:t>
            </a:r>
            <a:r>
              <a:rPr lang="en-US" altLang="pt-BR" dirty="0"/>
              <a:t>)</a:t>
            </a:r>
          </a:p>
          <a:p>
            <a:r>
              <a:rPr lang="en-US" altLang="pt-BR" dirty="0" err="1"/>
              <a:t>Operações</a:t>
            </a:r>
            <a:r>
              <a:rPr lang="en-US" altLang="pt-BR" dirty="0"/>
              <a:t>:</a:t>
            </a:r>
          </a:p>
          <a:p>
            <a:pPr marL="2420938" lvl="1" indent="-174625" defTabSz="1344613"/>
            <a:r>
              <a:rPr lang="en-US" altLang="pt-BR" b="1" dirty="0" err="1"/>
              <a:t>pto_cria</a:t>
            </a:r>
            <a:endParaRPr lang="en-US" altLang="pt-BR" b="1" dirty="0"/>
          </a:p>
          <a:p>
            <a:pPr marL="2959100" lvl="2" indent="-269875" defTabSz="1344613"/>
            <a:r>
              <a:rPr lang="en-US" altLang="pt-BR" dirty="0"/>
              <a:t>entrada: a abscissa e a </a:t>
            </a:r>
            <a:r>
              <a:rPr lang="en-US" altLang="pt-BR" dirty="0" err="1"/>
              <a:t>ordenada</a:t>
            </a:r>
            <a:r>
              <a:rPr lang="en-US" altLang="pt-BR" dirty="0"/>
              <a:t> do </a:t>
            </a:r>
            <a:r>
              <a:rPr lang="en-US" altLang="pt-BR" dirty="0" err="1"/>
              <a:t>ponto</a:t>
            </a:r>
            <a:r>
              <a:rPr lang="en-US" altLang="pt-BR" dirty="0"/>
              <a:t> </a:t>
            </a:r>
            <a:r>
              <a:rPr lang="en-US" altLang="pt-BR" dirty="0" err="1"/>
              <a:t>sendo</a:t>
            </a:r>
            <a:r>
              <a:rPr lang="en-US" altLang="pt-BR" dirty="0"/>
              <a:t> </a:t>
            </a:r>
            <a:r>
              <a:rPr lang="en-US" altLang="pt-BR" dirty="0" err="1"/>
              <a:t>criado</a:t>
            </a:r>
            <a:endParaRPr lang="en-US" altLang="pt-BR" dirty="0"/>
          </a:p>
          <a:p>
            <a:pPr marL="2959100" lvl="2" indent="-269875" defTabSz="1344613"/>
            <a:r>
              <a:rPr lang="en-US" altLang="pt-BR" dirty="0" err="1"/>
              <a:t>processo</a:t>
            </a:r>
            <a:r>
              <a:rPr lang="en-US" altLang="pt-BR" dirty="0"/>
              <a:t>: </a:t>
            </a:r>
            <a:r>
              <a:rPr lang="en-US" altLang="pt-BR" dirty="0" err="1"/>
              <a:t>aloca</a:t>
            </a:r>
            <a:r>
              <a:rPr lang="en-US" altLang="pt-BR" dirty="0"/>
              <a:t> </a:t>
            </a:r>
            <a:r>
              <a:rPr lang="en-US" altLang="pt-BR" dirty="0" err="1"/>
              <a:t>dinamicamente</a:t>
            </a:r>
            <a:r>
              <a:rPr lang="en-US" altLang="pt-BR" dirty="0"/>
              <a:t> a </a:t>
            </a:r>
            <a:r>
              <a:rPr lang="en-US" altLang="pt-BR" dirty="0" err="1"/>
              <a:t>estrutura</a:t>
            </a:r>
            <a:r>
              <a:rPr lang="en-US" altLang="pt-BR" dirty="0"/>
              <a:t> que </a:t>
            </a:r>
            <a:r>
              <a:rPr lang="en-US" altLang="pt-BR" dirty="0" err="1"/>
              <a:t>representa</a:t>
            </a:r>
            <a:r>
              <a:rPr lang="en-US" altLang="pt-BR" dirty="0"/>
              <a:t> um </a:t>
            </a:r>
            <a:r>
              <a:rPr lang="en-US" altLang="pt-BR" dirty="0" err="1"/>
              <a:t>ponto</a:t>
            </a:r>
            <a:r>
              <a:rPr lang="en-US" altLang="pt-BR" dirty="0"/>
              <a:t> e </a:t>
            </a:r>
            <a:r>
              <a:rPr lang="en-US" altLang="pt-BR" dirty="0" err="1"/>
              <a:t>inicializa</a:t>
            </a:r>
            <a:r>
              <a:rPr lang="en-US" altLang="pt-BR" dirty="0"/>
              <a:t> </a:t>
            </a:r>
            <a:r>
              <a:rPr lang="en-US" altLang="pt-BR" dirty="0" err="1"/>
              <a:t>seus</a:t>
            </a:r>
            <a:r>
              <a:rPr lang="en-US" altLang="pt-BR" dirty="0"/>
              <a:t> campos de </a:t>
            </a:r>
            <a:r>
              <a:rPr lang="en-US" altLang="pt-BR" dirty="0" err="1"/>
              <a:t>acordo</a:t>
            </a:r>
            <a:r>
              <a:rPr lang="en-US" altLang="pt-BR" dirty="0"/>
              <a:t> com </a:t>
            </a:r>
            <a:r>
              <a:rPr lang="en-US" altLang="pt-BR" dirty="0" err="1"/>
              <a:t>os</a:t>
            </a:r>
            <a:r>
              <a:rPr lang="en-US" altLang="pt-BR" dirty="0"/>
              <a:t> </a:t>
            </a:r>
            <a:r>
              <a:rPr lang="en-US" altLang="pt-BR" dirty="0" err="1"/>
              <a:t>parametros</a:t>
            </a:r>
            <a:r>
              <a:rPr lang="en-US" altLang="pt-BR" dirty="0"/>
              <a:t> de entrada</a:t>
            </a:r>
          </a:p>
          <a:p>
            <a:pPr marL="2959100" lvl="2" indent="-269875" defTabSz="1344613"/>
            <a:r>
              <a:rPr lang="en-US" altLang="pt-BR" dirty="0" err="1"/>
              <a:t>saída</a:t>
            </a:r>
            <a:r>
              <a:rPr lang="en-US" altLang="pt-BR" dirty="0"/>
              <a:t>: </a:t>
            </a:r>
            <a:r>
              <a:rPr lang="en-US" altLang="pt-BR" dirty="0" err="1"/>
              <a:t>retorna</a:t>
            </a:r>
            <a:r>
              <a:rPr lang="en-US" altLang="pt-BR" dirty="0"/>
              <a:t> o </a:t>
            </a:r>
            <a:r>
              <a:rPr lang="en-US" altLang="pt-BR" dirty="0" err="1"/>
              <a:t>endereço</a:t>
            </a:r>
            <a:r>
              <a:rPr lang="en-US" altLang="pt-BR" dirty="0"/>
              <a:t> da </a:t>
            </a:r>
            <a:r>
              <a:rPr lang="en-US" altLang="pt-BR" dirty="0" err="1"/>
              <a:t>estrutura</a:t>
            </a:r>
            <a:r>
              <a:rPr lang="en-US" altLang="pt-BR" dirty="0"/>
              <a:t> </a:t>
            </a:r>
            <a:r>
              <a:rPr lang="en-US" altLang="pt-BR" dirty="0" err="1"/>
              <a:t>alocada</a:t>
            </a:r>
            <a:endParaRPr lang="en-US" altLang="pt-BR" dirty="0"/>
          </a:p>
        </p:txBody>
      </p:sp>
      <p:pic>
        <p:nvPicPr>
          <p:cNvPr id="16386" name="Picture 2" descr="Chibi Alien drawing a dot">
            <a:extLst>
              <a:ext uri="{FF2B5EF4-FFF2-40B4-BE49-F238E27FC236}">
                <a16:creationId xmlns:a16="http://schemas.microsoft.com/office/drawing/2014/main" id="{D9C80A43-1C55-F623-0AB8-1B28B3623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3" y="3937000"/>
            <a:ext cx="2276871" cy="227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70CE37C-7742-FC7C-F2C9-9AA4B132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TAD: representação de um ponto</a:t>
            </a:r>
          </a:p>
        </p:txBody>
      </p:sp>
      <p:sp>
        <p:nvSpPr>
          <p:cNvPr id="26626" name="Espaço Reservado para Conteúdo 2">
            <a:extLst>
              <a:ext uri="{FF2B5EF4-FFF2-40B4-BE49-F238E27FC236}">
                <a16:creationId xmlns:a16="http://schemas.microsoft.com/office/drawing/2014/main" id="{5D3B75E8-EEFC-8D08-508E-1350E76B9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5" y="1701800"/>
            <a:ext cx="9001001" cy="4470400"/>
          </a:xfrm>
        </p:spPr>
        <p:txBody>
          <a:bodyPr>
            <a:normAutofit/>
          </a:bodyPr>
          <a:lstStyle/>
          <a:p>
            <a:pPr lvl="1"/>
            <a:r>
              <a:rPr lang="en-US" altLang="pt-BR" b="1" dirty="0" err="1"/>
              <a:t>pto_libera</a:t>
            </a:r>
            <a:endParaRPr lang="en-US" altLang="pt-BR" b="1" dirty="0"/>
          </a:p>
          <a:p>
            <a:pPr lvl="2"/>
            <a:r>
              <a:rPr lang="en-US" altLang="pt-BR" dirty="0"/>
              <a:t>entrada: o </a:t>
            </a:r>
            <a:r>
              <a:rPr lang="en-US" altLang="pt-BR" dirty="0" err="1"/>
              <a:t>endereço</a:t>
            </a:r>
            <a:r>
              <a:rPr lang="en-US" altLang="pt-BR" dirty="0"/>
              <a:t> do </a:t>
            </a:r>
            <a:r>
              <a:rPr lang="en-US" altLang="pt-BR" dirty="0" err="1"/>
              <a:t>ponto</a:t>
            </a:r>
            <a:endParaRPr lang="en-US" altLang="pt-BR" dirty="0"/>
          </a:p>
          <a:p>
            <a:pPr lvl="2"/>
            <a:r>
              <a:rPr lang="en-US" altLang="pt-BR" dirty="0" err="1"/>
              <a:t>processo</a:t>
            </a:r>
            <a:r>
              <a:rPr lang="en-US" altLang="pt-BR" dirty="0"/>
              <a:t>: libera a area de </a:t>
            </a:r>
            <a:r>
              <a:rPr lang="en-US" altLang="pt-BR" dirty="0" err="1"/>
              <a:t>memoria</a:t>
            </a:r>
            <a:r>
              <a:rPr lang="en-US" altLang="pt-BR" dirty="0"/>
              <a:t> </a:t>
            </a:r>
            <a:r>
              <a:rPr lang="en-US" altLang="pt-BR" dirty="0" err="1"/>
              <a:t>alocada</a:t>
            </a:r>
            <a:r>
              <a:rPr lang="en-US" altLang="pt-BR" dirty="0"/>
              <a:t> para o </a:t>
            </a:r>
            <a:r>
              <a:rPr lang="en-US" altLang="pt-BR" dirty="0" err="1"/>
              <a:t>ponto</a:t>
            </a:r>
            <a:r>
              <a:rPr lang="en-US" altLang="pt-BR" dirty="0"/>
              <a:t> </a:t>
            </a:r>
            <a:r>
              <a:rPr lang="en-US" altLang="pt-BR" dirty="0" err="1"/>
              <a:t>cujo</a:t>
            </a:r>
            <a:r>
              <a:rPr lang="en-US" altLang="pt-BR" dirty="0"/>
              <a:t> </a:t>
            </a:r>
            <a:r>
              <a:rPr lang="en-US" altLang="pt-BR" dirty="0" err="1"/>
              <a:t>endereço</a:t>
            </a:r>
            <a:r>
              <a:rPr lang="en-US" altLang="pt-BR" dirty="0"/>
              <a:t> </a:t>
            </a:r>
            <a:r>
              <a:rPr lang="en-US" altLang="pt-BR" dirty="0" err="1"/>
              <a:t>foi</a:t>
            </a:r>
            <a:r>
              <a:rPr lang="en-US" altLang="pt-BR" dirty="0"/>
              <a:t> passado </a:t>
            </a:r>
            <a:r>
              <a:rPr lang="en-US" altLang="pt-BR" dirty="0" err="1"/>
              <a:t>como</a:t>
            </a:r>
            <a:r>
              <a:rPr lang="en-US" altLang="pt-BR" dirty="0"/>
              <a:t> parametron</a:t>
            </a:r>
          </a:p>
          <a:p>
            <a:pPr lvl="2"/>
            <a:r>
              <a:rPr lang="en-US" altLang="pt-BR" dirty="0" err="1"/>
              <a:t>saida</a:t>
            </a:r>
            <a:r>
              <a:rPr lang="en-US" altLang="pt-BR" dirty="0"/>
              <a:t>: o </a:t>
            </a:r>
            <a:r>
              <a:rPr lang="en-US" altLang="pt-BR" dirty="0" err="1"/>
              <a:t>endereço</a:t>
            </a:r>
            <a:r>
              <a:rPr lang="en-US" altLang="pt-BR" dirty="0"/>
              <a:t> do </a:t>
            </a:r>
            <a:r>
              <a:rPr lang="en-US" altLang="pt-BR" dirty="0" err="1"/>
              <a:t>ponto</a:t>
            </a:r>
            <a:endParaRPr lang="en-US" altLang="pt-BR" dirty="0"/>
          </a:p>
          <a:p>
            <a:pPr lvl="1"/>
            <a:r>
              <a:rPr lang="en-US" altLang="pt-BR" b="1" dirty="0" err="1"/>
              <a:t>pto_acessa</a:t>
            </a:r>
            <a:endParaRPr lang="en-US" altLang="pt-BR" b="1" dirty="0"/>
          </a:p>
          <a:p>
            <a:pPr lvl="2"/>
            <a:r>
              <a:rPr lang="en-US" altLang="pt-BR" dirty="0"/>
              <a:t>entrada: o </a:t>
            </a:r>
            <a:r>
              <a:rPr lang="en-US" altLang="pt-BR" dirty="0" err="1"/>
              <a:t>endereço</a:t>
            </a:r>
            <a:r>
              <a:rPr lang="en-US" altLang="pt-BR" dirty="0"/>
              <a:t> do </a:t>
            </a:r>
            <a:r>
              <a:rPr lang="en-US" altLang="pt-BR" dirty="0" err="1"/>
              <a:t>ponto</a:t>
            </a:r>
            <a:r>
              <a:rPr lang="en-US" altLang="pt-BR" dirty="0"/>
              <a:t> e o </a:t>
            </a:r>
            <a:r>
              <a:rPr lang="en-US" altLang="pt-BR" dirty="0" err="1"/>
              <a:t>endereço</a:t>
            </a:r>
            <a:r>
              <a:rPr lang="en-US" altLang="pt-BR" dirty="0"/>
              <a:t> das </a:t>
            </a:r>
            <a:r>
              <a:rPr lang="en-US" altLang="pt-BR" dirty="0" err="1"/>
              <a:t>variaveis</a:t>
            </a:r>
            <a:r>
              <a:rPr lang="en-US" altLang="pt-BR" dirty="0"/>
              <a:t> reais x e y</a:t>
            </a:r>
          </a:p>
          <a:p>
            <a:pPr lvl="2"/>
            <a:r>
              <a:rPr lang="en-US" altLang="pt-BR" dirty="0" err="1"/>
              <a:t>processo</a:t>
            </a:r>
            <a:r>
              <a:rPr lang="en-US" altLang="pt-BR" dirty="0"/>
              <a:t>: </a:t>
            </a:r>
            <a:r>
              <a:rPr lang="en-US" altLang="pt-BR" dirty="0" err="1"/>
              <a:t>atribui</a:t>
            </a:r>
            <a:r>
              <a:rPr lang="en-US" altLang="pt-BR" dirty="0"/>
              <a:t> </a:t>
            </a:r>
            <a:r>
              <a:rPr lang="en-US" altLang="pt-BR" dirty="0" err="1"/>
              <a:t>às</a:t>
            </a:r>
            <a:r>
              <a:rPr lang="en-US" altLang="pt-BR" dirty="0"/>
              <a:t> </a:t>
            </a:r>
            <a:r>
              <a:rPr lang="en-US" altLang="pt-BR" dirty="0" err="1"/>
              <a:t>variaveis</a:t>
            </a:r>
            <a:r>
              <a:rPr lang="en-US" altLang="pt-BR" dirty="0"/>
              <a:t> x e y </a:t>
            </a:r>
            <a:r>
              <a:rPr lang="en-US" altLang="pt-BR" dirty="0" err="1"/>
              <a:t>os</a:t>
            </a:r>
            <a:r>
              <a:rPr lang="en-US" altLang="pt-BR" dirty="0"/>
              <a:t> </a:t>
            </a:r>
            <a:r>
              <a:rPr lang="en-US" altLang="pt-BR" dirty="0" err="1"/>
              <a:t>valores</a:t>
            </a:r>
            <a:r>
              <a:rPr lang="en-US" altLang="pt-BR" dirty="0"/>
              <a:t> da abscissa e </a:t>
            </a:r>
            <a:r>
              <a:rPr lang="en-US" altLang="pt-BR" dirty="0" err="1"/>
              <a:t>ordenada</a:t>
            </a:r>
            <a:r>
              <a:rPr lang="en-US" altLang="pt-BR" dirty="0"/>
              <a:t>, </a:t>
            </a:r>
            <a:r>
              <a:rPr lang="en-US" altLang="pt-BR" dirty="0" err="1"/>
              <a:t>respectivamente</a:t>
            </a:r>
            <a:r>
              <a:rPr lang="en-US" altLang="pt-BR" dirty="0"/>
              <a:t>, do </a:t>
            </a:r>
            <a:r>
              <a:rPr lang="en-US" altLang="pt-BR" dirty="0" err="1"/>
              <a:t>ponto</a:t>
            </a:r>
            <a:r>
              <a:rPr lang="en-US" altLang="pt-BR" dirty="0"/>
              <a:t> </a:t>
            </a:r>
            <a:r>
              <a:rPr lang="en-US" altLang="pt-BR" dirty="0" err="1"/>
              <a:t>cujo</a:t>
            </a:r>
            <a:r>
              <a:rPr lang="en-US" altLang="pt-BR" dirty="0"/>
              <a:t> </a:t>
            </a:r>
            <a:r>
              <a:rPr lang="en-US" altLang="pt-BR" dirty="0" err="1"/>
              <a:t>endereço</a:t>
            </a:r>
            <a:r>
              <a:rPr lang="en-US" altLang="pt-BR" dirty="0"/>
              <a:t> </a:t>
            </a:r>
            <a:r>
              <a:rPr lang="en-US" altLang="pt-BR" dirty="0" err="1"/>
              <a:t>foi</a:t>
            </a:r>
            <a:r>
              <a:rPr lang="en-US" altLang="pt-BR" dirty="0"/>
              <a:t> passado </a:t>
            </a:r>
            <a:r>
              <a:rPr lang="en-US" altLang="pt-BR" dirty="0" err="1"/>
              <a:t>como</a:t>
            </a:r>
            <a:r>
              <a:rPr lang="en-US" altLang="pt-BR" dirty="0"/>
              <a:t> parametron</a:t>
            </a:r>
          </a:p>
          <a:p>
            <a:pPr lvl="2"/>
            <a:r>
              <a:rPr lang="en-US" altLang="pt-BR" dirty="0" err="1"/>
              <a:t>saida</a:t>
            </a:r>
            <a:r>
              <a:rPr lang="en-US" altLang="pt-BR" dirty="0"/>
              <a:t>: </a:t>
            </a:r>
            <a:r>
              <a:rPr lang="en-US" altLang="pt-BR" dirty="0" err="1"/>
              <a:t>retorna</a:t>
            </a:r>
            <a:r>
              <a:rPr lang="en-US" altLang="pt-BR" dirty="0"/>
              <a:t> 1 se </a:t>
            </a:r>
            <a:r>
              <a:rPr lang="en-US" altLang="pt-BR" dirty="0" err="1"/>
              <a:t>sucesso</a:t>
            </a:r>
            <a:r>
              <a:rPr lang="en-US" altLang="pt-BR" dirty="0"/>
              <a:t> e 0 se </a:t>
            </a:r>
            <a:r>
              <a:rPr lang="en-US" altLang="pt-BR" dirty="0" err="1"/>
              <a:t>fracasso</a:t>
            </a:r>
            <a:r>
              <a:rPr lang="en-US" altLang="pt-BR" dirty="0"/>
              <a:t> (</a:t>
            </a:r>
            <a:r>
              <a:rPr lang="en-US" altLang="pt-BR" dirty="0" err="1"/>
              <a:t>qdo</a:t>
            </a:r>
            <a:r>
              <a:rPr lang="en-US" altLang="pt-BR" dirty="0"/>
              <a:t> o </a:t>
            </a:r>
            <a:r>
              <a:rPr lang="en-US" altLang="pt-BR" dirty="0" err="1"/>
              <a:t>ponto</a:t>
            </a:r>
            <a:r>
              <a:rPr lang="en-US" altLang="pt-BR" dirty="0"/>
              <a:t> </a:t>
            </a:r>
            <a:r>
              <a:rPr lang="en-US" altLang="pt-BR" dirty="0" err="1"/>
              <a:t>nao</a:t>
            </a:r>
            <a:r>
              <a:rPr lang="en-US" altLang="pt-BR" dirty="0"/>
              <a:t> </a:t>
            </a:r>
            <a:r>
              <a:rPr lang="en-US" altLang="pt-BR" dirty="0" err="1"/>
              <a:t>existe</a:t>
            </a:r>
            <a:r>
              <a:rPr lang="en-US" altLang="pt-BR" dirty="0"/>
              <a:t>).</a:t>
            </a:r>
          </a:p>
          <a:p>
            <a:pPr lvl="1"/>
            <a:endParaRPr lang="en-US" alt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FF6B98E-3DFA-302D-F018-051201FF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Tipos de dados e </a:t>
            </a:r>
            <a:br>
              <a:rPr lang="pt-BR" dirty="0"/>
            </a:br>
            <a:r>
              <a:rPr lang="pt-BR" dirty="0"/>
              <a:t>Estruturas de dados</a:t>
            </a:r>
            <a:br>
              <a:rPr lang="pt-BR" dirty="0"/>
            </a:b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8DEDC1-B165-295B-A935-C7CC061C5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DB4181B-D828-FD27-697A-D63BB0F9D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08" y="869380"/>
            <a:ext cx="2237234" cy="223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7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343370C-81A6-16E9-9297-4610B6E2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TAD: representação de um ponto</a:t>
            </a:r>
          </a:p>
        </p:txBody>
      </p:sp>
      <p:sp>
        <p:nvSpPr>
          <p:cNvPr id="28674" name="Espaço Reservado para Conteúdo 2">
            <a:extLst>
              <a:ext uri="{FF2B5EF4-FFF2-40B4-BE49-F238E27FC236}">
                <a16:creationId xmlns:a16="http://schemas.microsoft.com/office/drawing/2014/main" id="{6F501317-F21D-E417-2D05-0F568B5E1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5" y="1701800"/>
            <a:ext cx="9001001" cy="4470400"/>
          </a:xfrm>
        </p:spPr>
        <p:txBody>
          <a:bodyPr>
            <a:normAutofit lnSpcReduction="10000"/>
          </a:bodyPr>
          <a:lstStyle/>
          <a:p>
            <a:pPr lvl="1"/>
            <a:r>
              <a:rPr lang="en-US" altLang="pt-BR" b="1" dirty="0" err="1"/>
              <a:t>pto_atribui</a:t>
            </a:r>
            <a:endParaRPr lang="en-US" altLang="pt-BR" b="1" dirty="0"/>
          </a:p>
          <a:p>
            <a:pPr lvl="2"/>
            <a:r>
              <a:rPr lang="en-US" altLang="pt-BR" dirty="0"/>
              <a:t>entrada: o </a:t>
            </a:r>
            <a:r>
              <a:rPr lang="en-US" altLang="pt-BR" dirty="0" err="1"/>
              <a:t>endereço</a:t>
            </a:r>
            <a:r>
              <a:rPr lang="en-US" altLang="pt-BR" dirty="0"/>
              <a:t> do </a:t>
            </a:r>
            <a:r>
              <a:rPr lang="en-US" altLang="pt-BR" dirty="0" err="1"/>
              <a:t>ponto</a:t>
            </a:r>
            <a:r>
              <a:rPr lang="en-US" altLang="pt-BR" dirty="0"/>
              <a:t> e as </a:t>
            </a:r>
            <a:r>
              <a:rPr lang="en-US" altLang="pt-BR" dirty="0" err="1"/>
              <a:t>variaveis</a:t>
            </a:r>
            <a:r>
              <a:rPr lang="en-US" altLang="pt-BR" dirty="0"/>
              <a:t> reais x e y</a:t>
            </a:r>
          </a:p>
          <a:p>
            <a:pPr lvl="2"/>
            <a:r>
              <a:rPr lang="en-US" altLang="pt-BR" dirty="0" err="1"/>
              <a:t>processo</a:t>
            </a:r>
            <a:r>
              <a:rPr lang="en-US" altLang="pt-BR" dirty="0"/>
              <a:t>: </a:t>
            </a:r>
            <a:r>
              <a:rPr lang="en-US" altLang="pt-BR" dirty="0" err="1"/>
              <a:t>atribui</a:t>
            </a:r>
            <a:r>
              <a:rPr lang="en-US" altLang="pt-BR" dirty="0"/>
              <a:t> à abscissa do </a:t>
            </a:r>
            <a:r>
              <a:rPr lang="en-US" altLang="pt-BR" dirty="0" err="1"/>
              <a:t>ponto</a:t>
            </a:r>
            <a:r>
              <a:rPr lang="en-US" altLang="pt-BR" dirty="0"/>
              <a:t>, </a:t>
            </a:r>
            <a:r>
              <a:rPr lang="en-US" altLang="pt-BR" dirty="0" err="1"/>
              <a:t>cujo</a:t>
            </a:r>
            <a:r>
              <a:rPr lang="en-US" altLang="pt-BR" dirty="0"/>
              <a:t> </a:t>
            </a:r>
            <a:r>
              <a:rPr lang="en-US" altLang="pt-BR" dirty="0" err="1"/>
              <a:t>endereço</a:t>
            </a:r>
            <a:r>
              <a:rPr lang="en-US" altLang="pt-BR" dirty="0"/>
              <a:t> </a:t>
            </a:r>
            <a:r>
              <a:rPr lang="en-US" altLang="pt-BR" dirty="0" err="1"/>
              <a:t>foi</a:t>
            </a:r>
            <a:r>
              <a:rPr lang="en-US" altLang="pt-BR" dirty="0"/>
              <a:t> passado </a:t>
            </a:r>
            <a:r>
              <a:rPr lang="en-US" altLang="pt-BR" dirty="0" err="1"/>
              <a:t>como</a:t>
            </a:r>
            <a:r>
              <a:rPr lang="en-US" altLang="pt-BR" dirty="0"/>
              <a:t> </a:t>
            </a:r>
            <a:r>
              <a:rPr lang="en-US" altLang="pt-BR" dirty="0" err="1"/>
              <a:t>parametro</a:t>
            </a:r>
            <a:r>
              <a:rPr lang="en-US" altLang="pt-BR" dirty="0"/>
              <a:t>, o valor de x e à </a:t>
            </a:r>
            <a:r>
              <a:rPr lang="en-US" altLang="pt-BR" dirty="0" err="1"/>
              <a:t>sua</a:t>
            </a:r>
            <a:r>
              <a:rPr lang="en-US" altLang="pt-BR" dirty="0"/>
              <a:t> </a:t>
            </a:r>
            <a:r>
              <a:rPr lang="en-US" altLang="pt-BR" dirty="0" err="1"/>
              <a:t>ordenada</a:t>
            </a:r>
            <a:r>
              <a:rPr lang="en-US" altLang="pt-BR" dirty="0"/>
              <a:t>, o valor de y</a:t>
            </a:r>
          </a:p>
          <a:p>
            <a:pPr lvl="2"/>
            <a:r>
              <a:rPr lang="en-US" altLang="pt-BR" dirty="0" err="1"/>
              <a:t>saida</a:t>
            </a:r>
            <a:r>
              <a:rPr lang="en-US" altLang="pt-BR" dirty="0"/>
              <a:t>: </a:t>
            </a:r>
            <a:r>
              <a:rPr lang="en-US" altLang="pt-BR" dirty="0" err="1"/>
              <a:t>retorna</a:t>
            </a:r>
            <a:r>
              <a:rPr lang="en-US" altLang="pt-BR" dirty="0"/>
              <a:t> 1 se </a:t>
            </a:r>
            <a:r>
              <a:rPr lang="en-US" altLang="pt-BR" dirty="0" err="1"/>
              <a:t>sucesso</a:t>
            </a:r>
            <a:r>
              <a:rPr lang="en-US" altLang="pt-BR" dirty="0"/>
              <a:t> e 0 se </a:t>
            </a:r>
            <a:r>
              <a:rPr lang="en-US" altLang="pt-BR" dirty="0" err="1"/>
              <a:t>fracasso</a:t>
            </a:r>
            <a:r>
              <a:rPr lang="en-US" altLang="pt-BR" dirty="0"/>
              <a:t> (</a:t>
            </a:r>
            <a:r>
              <a:rPr lang="en-US" altLang="pt-BR" dirty="0" err="1"/>
              <a:t>qdo</a:t>
            </a:r>
            <a:r>
              <a:rPr lang="en-US" altLang="pt-BR" dirty="0"/>
              <a:t> o </a:t>
            </a:r>
            <a:r>
              <a:rPr lang="en-US" altLang="pt-BR" dirty="0" err="1"/>
              <a:t>ponto</a:t>
            </a:r>
            <a:r>
              <a:rPr lang="en-US" altLang="pt-BR" dirty="0"/>
              <a:t> </a:t>
            </a:r>
            <a:r>
              <a:rPr lang="en-US" altLang="pt-BR" dirty="0" err="1"/>
              <a:t>nao</a:t>
            </a:r>
            <a:r>
              <a:rPr lang="en-US" altLang="pt-BR" dirty="0"/>
              <a:t> </a:t>
            </a:r>
            <a:r>
              <a:rPr lang="en-US" altLang="pt-BR" dirty="0" err="1"/>
              <a:t>existe</a:t>
            </a:r>
            <a:r>
              <a:rPr lang="en-US" altLang="pt-BR" dirty="0"/>
              <a:t>).</a:t>
            </a:r>
          </a:p>
          <a:p>
            <a:pPr lvl="1"/>
            <a:endParaRPr lang="en-US" altLang="pt-BR" dirty="0"/>
          </a:p>
          <a:p>
            <a:pPr lvl="1"/>
            <a:r>
              <a:rPr lang="en-US" altLang="pt-BR" b="1" dirty="0" err="1"/>
              <a:t>pto_distancia</a:t>
            </a:r>
            <a:endParaRPr lang="en-US" altLang="pt-BR" b="1" dirty="0"/>
          </a:p>
          <a:p>
            <a:pPr lvl="2"/>
            <a:r>
              <a:rPr lang="en-US" altLang="pt-BR" dirty="0"/>
              <a:t>entrada: o </a:t>
            </a:r>
            <a:r>
              <a:rPr lang="en-US" altLang="pt-BR" dirty="0" err="1"/>
              <a:t>endereço</a:t>
            </a:r>
            <a:r>
              <a:rPr lang="en-US" altLang="pt-BR" dirty="0"/>
              <a:t> de </a:t>
            </a:r>
            <a:r>
              <a:rPr lang="en-US" altLang="pt-BR" dirty="0" err="1"/>
              <a:t>dois</a:t>
            </a:r>
            <a:r>
              <a:rPr lang="en-US" altLang="pt-BR" dirty="0"/>
              <a:t>  </a:t>
            </a:r>
            <a:r>
              <a:rPr lang="en-US" altLang="pt-BR" dirty="0" err="1"/>
              <a:t>pontos</a:t>
            </a:r>
            <a:endParaRPr lang="en-US" altLang="pt-BR" dirty="0"/>
          </a:p>
          <a:p>
            <a:pPr lvl="2"/>
            <a:r>
              <a:rPr lang="en-US" altLang="pt-BR" dirty="0" err="1"/>
              <a:t>processo</a:t>
            </a:r>
            <a:r>
              <a:rPr lang="en-US" altLang="pt-BR" dirty="0"/>
              <a:t>: </a:t>
            </a:r>
            <a:r>
              <a:rPr lang="en-US" altLang="pt-BR" dirty="0" err="1"/>
              <a:t>calcula</a:t>
            </a:r>
            <a:r>
              <a:rPr lang="en-US" altLang="pt-BR" dirty="0"/>
              <a:t> a </a:t>
            </a:r>
            <a:r>
              <a:rPr lang="en-US" altLang="pt-BR" dirty="0" err="1"/>
              <a:t>distancia</a:t>
            </a:r>
            <a:r>
              <a:rPr lang="en-US" altLang="pt-BR" dirty="0"/>
              <a:t> entre </a:t>
            </a:r>
            <a:r>
              <a:rPr lang="en-US" altLang="pt-BR" dirty="0" err="1"/>
              <a:t>os</a:t>
            </a:r>
            <a:r>
              <a:rPr lang="en-US" altLang="pt-BR" dirty="0"/>
              <a:t> </a:t>
            </a:r>
            <a:r>
              <a:rPr lang="en-US" altLang="pt-BR" dirty="0" err="1"/>
              <a:t>pontos</a:t>
            </a:r>
            <a:r>
              <a:rPr lang="en-US" altLang="pt-BR" dirty="0"/>
              <a:t> </a:t>
            </a:r>
            <a:br>
              <a:rPr lang="en-US" altLang="pt-BR" dirty="0"/>
            </a:br>
            <a:r>
              <a:rPr lang="en-US" altLang="pt-BR" dirty="0" err="1"/>
              <a:t>cujos</a:t>
            </a:r>
            <a:r>
              <a:rPr lang="en-US" altLang="pt-BR" dirty="0"/>
              <a:t> </a:t>
            </a:r>
            <a:r>
              <a:rPr lang="en-US" altLang="pt-BR" dirty="0" err="1"/>
              <a:t>endereços</a:t>
            </a:r>
            <a:r>
              <a:rPr lang="en-US" altLang="pt-BR" dirty="0"/>
              <a:t> </a:t>
            </a:r>
            <a:r>
              <a:rPr lang="en-US" altLang="pt-BR" dirty="0" err="1"/>
              <a:t>foram</a:t>
            </a:r>
            <a:r>
              <a:rPr lang="en-US" altLang="pt-BR" dirty="0"/>
              <a:t> passados </a:t>
            </a:r>
            <a:r>
              <a:rPr lang="en-US" altLang="pt-BR" dirty="0" err="1"/>
              <a:t>como</a:t>
            </a:r>
            <a:r>
              <a:rPr lang="en-US" altLang="pt-BR" dirty="0"/>
              <a:t> </a:t>
            </a:r>
            <a:br>
              <a:rPr lang="en-US" altLang="pt-BR" dirty="0"/>
            </a:br>
            <a:r>
              <a:rPr lang="en-US" altLang="pt-BR" dirty="0"/>
              <a:t>parametron</a:t>
            </a:r>
          </a:p>
          <a:p>
            <a:pPr lvl="2"/>
            <a:r>
              <a:rPr lang="en-US" altLang="pt-BR" dirty="0" err="1"/>
              <a:t>saida</a:t>
            </a:r>
            <a:r>
              <a:rPr lang="en-US" altLang="pt-BR" dirty="0"/>
              <a:t>: </a:t>
            </a:r>
            <a:r>
              <a:rPr lang="en-US" altLang="pt-BR" dirty="0" err="1"/>
              <a:t>retorna</a:t>
            </a:r>
            <a:r>
              <a:rPr lang="en-US" altLang="pt-BR" dirty="0"/>
              <a:t> a </a:t>
            </a:r>
            <a:r>
              <a:rPr lang="en-US" altLang="pt-BR" dirty="0" err="1"/>
              <a:t>distancia</a:t>
            </a:r>
            <a:r>
              <a:rPr lang="en-US" altLang="pt-BR" dirty="0"/>
              <a:t> </a:t>
            </a:r>
            <a:r>
              <a:rPr lang="en-US" altLang="pt-BR" dirty="0" err="1"/>
              <a:t>calculada</a:t>
            </a:r>
            <a:r>
              <a:rPr lang="en-US" altLang="pt-BR" dirty="0"/>
              <a:t> </a:t>
            </a:r>
            <a:r>
              <a:rPr lang="en-US" altLang="pt-BR" dirty="0" err="1"/>
              <a:t>ou</a:t>
            </a:r>
            <a:r>
              <a:rPr lang="en-US" altLang="pt-BR" dirty="0"/>
              <a:t> -1 se</a:t>
            </a:r>
            <a:br>
              <a:rPr lang="en-US" altLang="pt-BR" dirty="0"/>
            </a:br>
            <a:r>
              <a:rPr lang="en-US" altLang="pt-BR" dirty="0" err="1"/>
              <a:t>fracasso</a:t>
            </a:r>
            <a:r>
              <a:rPr lang="en-US" altLang="pt-BR" dirty="0"/>
              <a:t> (um </a:t>
            </a:r>
            <a:r>
              <a:rPr lang="en-US" altLang="pt-BR" dirty="0" err="1"/>
              <a:t>ou</a:t>
            </a:r>
            <a:r>
              <a:rPr lang="en-US" altLang="pt-BR" dirty="0"/>
              <a:t> </a:t>
            </a:r>
            <a:r>
              <a:rPr lang="en-US" altLang="pt-BR" dirty="0" err="1"/>
              <a:t>os</a:t>
            </a:r>
            <a:r>
              <a:rPr lang="en-US" altLang="pt-BR" dirty="0"/>
              <a:t> </a:t>
            </a:r>
            <a:r>
              <a:rPr lang="en-US" altLang="pt-BR" dirty="0" err="1"/>
              <a:t>dois</a:t>
            </a:r>
            <a:r>
              <a:rPr lang="en-US" altLang="pt-BR" dirty="0"/>
              <a:t> </a:t>
            </a:r>
            <a:r>
              <a:rPr lang="en-US" altLang="pt-BR" dirty="0" err="1"/>
              <a:t>pontos</a:t>
            </a:r>
            <a:r>
              <a:rPr lang="en-US" altLang="pt-BR" dirty="0"/>
              <a:t> </a:t>
            </a:r>
            <a:r>
              <a:rPr lang="en-US" altLang="pt-BR" dirty="0" err="1"/>
              <a:t>nao</a:t>
            </a:r>
            <a:r>
              <a:rPr lang="en-US" altLang="pt-BR" dirty="0"/>
              <a:t> </a:t>
            </a:r>
            <a:r>
              <a:rPr lang="en-US" altLang="pt-BR" dirty="0" err="1"/>
              <a:t>existem</a:t>
            </a:r>
            <a:r>
              <a:rPr lang="en-US" altLang="pt-BR" dirty="0"/>
              <a:t>)</a:t>
            </a:r>
          </a:p>
          <a:p>
            <a:pPr lvl="1"/>
            <a:endParaRPr lang="en-US" altLang="pt-BR" dirty="0"/>
          </a:p>
        </p:txBody>
      </p:sp>
      <p:pic>
        <p:nvPicPr>
          <p:cNvPr id="1026" name="Picture 2" descr="allien medindo a distancia de dois planetas">
            <a:extLst>
              <a:ext uri="{FF2B5EF4-FFF2-40B4-BE49-F238E27FC236}">
                <a16:creationId xmlns:a16="http://schemas.microsoft.com/office/drawing/2014/main" id="{BFD891B3-98AF-E515-57C7-1BE93D349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" t="8194" r="13741" b="11495"/>
          <a:stretch/>
        </p:blipFill>
        <p:spPr bwMode="auto">
          <a:xfrm>
            <a:off x="8608532" y="3968703"/>
            <a:ext cx="1944217" cy="194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42951-DCC8-B47D-1673-3D88538E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/>
          <a:lstStyle/>
          <a:p>
            <a:r>
              <a:rPr lang="en-US" dirty="0" err="1"/>
              <a:t>Implementação</a:t>
            </a:r>
            <a:r>
              <a:rPr lang="en-US" dirty="0"/>
              <a:t> de um TAD</a:t>
            </a:r>
          </a:p>
        </p:txBody>
      </p:sp>
      <p:sp>
        <p:nvSpPr>
          <p:cNvPr id="30723" name="Espaço Reservado para Conteúdo 2">
            <a:extLst>
              <a:ext uri="{FF2B5EF4-FFF2-40B4-BE49-F238E27FC236}">
                <a16:creationId xmlns:a16="http://schemas.microsoft.com/office/drawing/2014/main" id="{50FCDF7F-EC13-7704-19F4-4154F872B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5" y="1701800"/>
            <a:ext cx="9001001" cy="4470400"/>
          </a:xfrm>
        </p:spPr>
        <p:txBody>
          <a:bodyPr/>
          <a:lstStyle/>
          <a:p>
            <a:r>
              <a:rPr lang="en-US" altLang="pt-BR"/>
              <a:t>Deve ser implementado independente do programa de aplicação (cliente);</a:t>
            </a:r>
          </a:p>
          <a:p>
            <a:r>
              <a:rPr lang="en-US" altLang="pt-BR"/>
              <a:t>Todas as funções que implementam as operações definidas para um TAD devem ser definidas num arquivo com extensão .c</a:t>
            </a:r>
          </a:p>
          <a:p>
            <a:r>
              <a:rPr lang="en-US" altLang="pt-BR"/>
              <a:t>Os protótipos das funções devem ser declarados em um arquivo com o mesmo nome do arquivo a que está associado, com extensao .h (Interface do modulo com extensão .c)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28DE7-A1A7-1295-7728-9EE5E1DA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/>
          <a:lstStyle/>
          <a:p>
            <a:r>
              <a:rPr lang="en-US" dirty="0" err="1"/>
              <a:t>Implementação</a:t>
            </a:r>
            <a:r>
              <a:rPr lang="en-US" dirty="0"/>
              <a:t> de um TAD</a:t>
            </a:r>
          </a:p>
        </p:txBody>
      </p:sp>
      <p:sp>
        <p:nvSpPr>
          <p:cNvPr id="31747" name="Espaço Reservado para Conteúdo 2">
            <a:extLst>
              <a:ext uri="{FF2B5EF4-FFF2-40B4-BE49-F238E27FC236}">
                <a16:creationId xmlns:a16="http://schemas.microsoft.com/office/drawing/2014/main" id="{7D4CEEDE-3084-465A-1C39-CE107FB4F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5" y="1701800"/>
            <a:ext cx="9001001" cy="4470400"/>
          </a:xfrm>
        </p:spPr>
        <p:txBody>
          <a:bodyPr/>
          <a:lstStyle/>
          <a:p>
            <a:r>
              <a:rPr lang="pt-BR" altLang="pt-BR" dirty="0"/>
              <a:t>A interface </a:t>
            </a:r>
            <a:r>
              <a:rPr lang="pt-BR" altLang="pt-BR" dirty="0" err="1"/>
              <a:t>ponto.h</a:t>
            </a:r>
            <a:endParaRPr lang="pt-BR" altLang="pt-BR" dirty="0"/>
          </a:p>
          <a:p>
            <a:pPr lvl="1"/>
            <a:r>
              <a:rPr lang="pt-BR" altLang="pt-BR" dirty="0"/>
              <a:t>inclui os protótipos das funções que implementam as operações definidas no TAD Ponto;</a:t>
            </a:r>
          </a:p>
          <a:p>
            <a:pPr lvl="1"/>
            <a:r>
              <a:rPr lang="pt-BR" altLang="pt-BR" dirty="0"/>
              <a:t>define o nome do tipo de dados</a:t>
            </a:r>
          </a:p>
          <a:p>
            <a:pPr lvl="1"/>
            <a:endParaRPr lang="pt-BR" altLang="pt-BR" dirty="0"/>
          </a:p>
          <a:p>
            <a:pPr lvl="1"/>
            <a:r>
              <a:rPr lang="pt-BR" altLang="pt-BR" dirty="0"/>
              <a:t>os módulos que utilizarem o TAD Ponto:</a:t>
            </a:r>
          </a:p>
          <a:p>
            <a:pPr lvl="2"/>
            <a:r>
              <a:rPr lang="pt-BR" altLang="pt-BR" dirty="0"/>
              <a:t>não poderão acessar diretamente os campos da estrutura Ponto</a:t>
            </a:r>
          </a:p>
          <a:p>
            <a:pPr lvl="2"/>
            <a:r>
              <a:rPr lang="pt-BR" altLang="pt-BR" dirty="0"/>
              <a:t>só terão acesso aos dados obtidos através das funções exportadas</a:t>
            </a:r>
          </a:p>
          <a:p>
            <a:endParaRPr lang="en-US" alt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8E6B3-E0C2-3AF8-357D-47AC4ED82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/>
          <a:lstStyle/>
          <a:p>
            <a:r>
              <a:rPr lang="pt-BR" dirty="0"/>
              <a:t>Interface </a:t>
            </a:r>
            <a:r>
              <a:rPr lang="pt-BR" dirty="0" err="1"/>
              <a:t>ponto.h</a:t>
            </a:r>
            <a:br>
              <a:rPr lang="pt-BR" dirty="0"/>
            </a:br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B77D507-F411-B6AB-E68B-BE14E1635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5" y="908720"/>
            <a:ext cx="9001001" cy="526348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pt-BR" dirty="0"/>
              <a:t>/* TAD: Ponto (</a:t>
            </a:r>
            <a:r>
              <a:rPr lang="pt-BR" dirty="0" err="1"/>
              <a:t>x,y</a:t>
            </a:r>
            <a:r>
              <a:rPr lang="pt-BR" dirty="0"/>
              <a:t>) */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/>
              <a:t>/* Tipo exportado */</a:t>
            </a:r>
          </a:p>
          <a:p>
            <a:pPr marL="0" indent="0">
              <a:spcBef>
                <a:spcPts val="600"/>
              </a:spcBef>
              <a:buNone/>
            </a:pPr>
            <a:endParaRPr lang="pt-BR" dirty="0"/>
          </a:p>
          <a:p>
            <a:pPr marL="0" indent="0">
              <a:spcBef>
                <a:spcPts val="600"/>
              </a:spcBef>
              <a:buNone/>
            </a:pPr>
            <a:r>
              <a:rPr lang="pt-BR" dirty="0" err="1"/>
              <a:t>typedef</a:t>
            </a:r>
            <a:r>
              <a:rPr lang="pt-BR" dirty="0"/>
              <a:t> </a:t>
            </a:r>
            <a:r>
              <a:rPr lang="pt-BR" dirty="0" err="1"/>
              <a:t>struct</a:t>
            </a:r>
            <a:r>
              <a:rPr lang="pt-BR" dirty="0"/>
              <a:t> ponto </a:t>
            </a:r>
            <a:r>
              <a:rPr lang="pt-BR" dirty="0" err="1"/>
              <a:t>Ponto</a:t>
            </a:r>
            <a:r>
              <a:rPr lang="pt-BR" dirty="0"/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pt-BR" dirty="0"/>
          </a:p>
          <a:p>
            <a:pPr marL="0" indent="0">
              <a:spcBef>
                <a:spcPts val="600"/>
              </a:spcBef>
              <a:buNone/>
            </a:pPr>
            <a:r>
              <a:rPr lang="pt-BR" dirty="0"/>
              <a:t>/* Funções exportadas */</a:t>
            </a:r>
          </a:p>
          <a:p>
            <a:pPr marL="0" indent="0">
              <a:spcBef>
                <a:spcPts val="600"/>
              </a:spcBef>
              <a:buNone/>
            </a:pPr>
            <a:endParaRPr lang="pt-BR" dirty="0"/>
          </a:p>
          <a:p>
            <a:pPr marL="0" indent="0">
              <a:spcBef>
                <a:spcPts val="600"/>
              </a:spcBef>
              <a:buNone/>
            </a:pPr>
            <a:r>
              <a:rPr lang="pt-BR" dirty="0"/>
              <a:t>/* Função cria - Aloca e retorna um ponto com coordenadas (</a:t>
            </a:r>
            <a:r>
              <a:rPr lang="pt-BR" dirty="0" err="1"/>
              <a:t>x,y</a:t>
            </a:r>
            <a:r>
              <a:rPr lang="pt-BR" dirty="0"/>
              <a:t>) */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/>
              <a:t>Ponto* </a:t>
            </a:r>
            <a:r>
              <a:rPr lang="pt-BR" dirty="0" err="1"/>
              <a:t>pto_cria</a:t>
            </a:r>
            <a:r>
              <a:rPr lang="pt-BR" dirty="0"/>
              <a:t> (</a:t>
            </a:r>
            <a:r>
              <a:rPr lang="pt-BR" dirty="0" err="1"/>
              <a:t>float</a:t>
            </a:r>
            <a:r>
              <a:rPr lang="pt-BR" dirty="0"/>
              <a:t> x, </a:t>
            </a:r>
            <a:r>
              <a:rPr lang="pt-BR" dirty="0" err="1"/>
              <a:t>float</a:t>
            </a:r>
            <a:r>
              <a:rPr lang="pt-BR" dirty="0"/>
              <a:t> y);</a:t>
            </a:r>
          </a:p>
          <a:p>
            <a:pPr marL="0" indent="0">
              <a:spcBef>
                <a:spcPts val="600"/>
              </a:spcBef>
              <a:buNone/>
            </a:pPr>
            <a:endParaRPr lang="pt-BR" dirty="0"/>
          </a:p>
          <a:p>
            <a:pPr marL="0" indent="0">
              <a:spcBef>
                <a:spcPts val="600"/>
              </a:spcBef>
              <a:buNone/>
            </a:pPr>
            <a:r>
              <a:rPr lang="pt-BR" dirty="0"/>
              <a:t>/* Função libera - Libera a memória de um ponto previamente criado */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/>
              <a:t>Ponto* </a:t>
            </a:r>
            <a:r>
              <a:rPr lang="pt-BR" dirty="0" err="1"/>
              <a:t>pto_libera</a:t>
            </a:r>
            <a:r>
              <a:rPr lang="pt-BR" dirty="0"/>
              <a:t> (Ponto* p);</a:t>
            </a:r>
          </a:p>
          <a:p>
            <a:pPr marL="0" indent="0">
              <a:spcBef>
                <a:spcPts val="600"/>
              </a:spcBef>
              <a:buNone/>
            </a:pPr>
            <a:endParaRPr lang="pt-BR" dirty="0"/>
          </a:p>
          <a:p>
            <a:pPr marL="0" indent="0">
              <a:spcBef>
                <a:spcPts val="600"/>
              </a:spcBef>
              <a:buNone/>
            </a:pPr>
            <a:r>
              <a:rPr lang="pt-BR" dirty="0"/>
              <a:t>/* Função acessa - Retorna os valores das coordenadas de um ponto */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pto_acessa</a:t>
            </a:r>
            <a:r>
              <a:rPr lang="pt-BR" dirty="0"/>
              <a:t> (Ponto* p, </a:t>
            </a:r>
            <a:r>
              <a:rPr lang="pt-BR" dirty="0" err="1"/>
              <a:t>float</a:t>
            </a:r>
            <a:r>
              <a:rPr lang="pt-BR" dirty="0"/>
              <a:t>* x, </a:t>
            </a:r>
            <a:r>
              <a:rPr lang="pt-BR" dirty="0" err="1"/>
              <a:t>float</a:t>
            </a:r>
            <a:r>
              <a:rPr lang="pt-BR" dirty="0"/>
              <a:t>* y);</a:t>
            </a:r>
          </a:p>
          <a:p>
            <a:pPr marL="0" indent="0">
              <a:spcBef>
                <a:spcPts val="600"/>
              </a:spcBef>
              <a:buNone/>
            </a:pPr>
            <a:endParaRPr lang="pt-BR" dirty="0"/>
          </a:p>
          <a:p>
            <a:pPr marL="0" indent="0">
              <a:spcBef>
                <a:spcPts val="600"/>
              </a:spcBef>
              <a:buNone/>
            </a:pPr>
            <a:r>
              <a:rPr lang="pt-BR" dirty="0"/>
              <a:t>/* Função atribui - Atribui novos valores às coordenadas de um ponto */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pto_atribui</a:t>
            </a:r>
            <a:r>
              <a:rPr lang="pt-BR" dirty="0"/>
              <a:t> (Ponto* p, </a:t>
            </a:r>
            <a:r>
              <a:rPr lang="pt-BR" dirty="0" err="1"/>
              <a:t>float</a:t>
            </a:r>
            <a:r>
              <a:rPr lang="pt-BR" dirty="0"/>
              <a:t> x, </a:t>
            </a:r>
            <a:r>
              <a:rPr lang="pt-BR" dirty="0" err="1"/>
              <a:t>float</a:t>
            </a:r>
            <a:r>
              <a:rPr lang="pt-BR" dirty="0"/>
              <a:t> y);</a:t>
            </a:r>
          </a:p>
          <a:p>
            <a:pPr marL="0" indent="0">
              <a:spcBef>
                <a:spcPts val="600"/>
              </a:spcBef>
              <a:buNone/>
            </a:pPr>
            <a:endParaRPr lang="pt-BR" dirty="0"/>
          </a:p>
          <a:p>
            <a:pPr marL="0" indent="0">
              <a:spcBef>
                <a:spcPts val="600"/>
              </a:spcBef>
              <a:buNone/>
            </a:pPr>
            <a:r>
              <a:rPr lang="pt-BR" dirty="0"/>
              <a:t>/* Função distancia - Retorna a distância entre dois pontos */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pto_distancia</a:t>
            </a:r>
            <a:r>
              <a:rPr lang="pt-BR" dirty="0"/>
              <a:t> (Ponto* p1, Ponto* p2);</a:t>
            </a:r>
          </a:p>
          <a:p>
            <a:pPr marL="0" indent="0">
              <a:spcBef>
                <a:spcPts val="0"/>
              </a:spcBef>
              <a:buNone/>
            </a:pPr>
            <a:endParaRPr lang="pt-BR" dirty="0"/>
          </a:p>
          <a:p>
            <a:pPr marL="0" indent="0">
              <a:spcBef>
                <a:spcPts val="0"/>
              </a:spcBef>
              <a:buNone/>
            </a:pPr>
            <a:endParaRPr lang="pt-BR" dirty="0"/>
          </a:p>
        </p:txBody>
      </p:sp>
      <p:pic>
        <p:nvPicPr>
          <p:cNvPr id="7" name="Imagem 6" descr="Imagem digital fictícia de personagem de desenho animado&#10;&#10;Descrição gerada automaticamente">
            <a:extLst>
              <a:ext uri="{FF2B5EF4-FFF2-40B4-BE49-F238E27FC236}">
                <a16:creationId xmlns:a16="http://schemas.microsoft.com/office/drawing/2014/main" id="{468BE901-991C-49FC-7874-79DB51529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50596" y="218386"/>
            <a:ext cx="2304256" cy="25096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A1CE6-A8C5-DCA1-3CCD-FE3BB86B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/>
          <a:lstStyle/>
          <a:p>
            <a:r>
              <a:rPr lang="en-US" dirty="0" err="1"/>
              <a:t>Implementação</a:t>
            </a:r>
            <a:r>
              <a:rPr lang="en-US" dirty="0"/>
              <a:t> de </a:t>
            </a:r>
            <a:r>
              <a:rPr lang="en-US" dirty="0" err="1"/>
              <a:t>ponto.c</a:t>
            </a:r>
            <a:endParaRPr lang="en-US" dirty="0"/>
          </a:p>
        </p:txBody>
      </p:sp>
      <p:sp>
        <p:nvSpPr>
          <p:cNvPr id="33795" name="Espaço Reservado para Conteúdo 2">
            <a:extLst>
              <a:ext uri="{FF2B5EF4-FFF2-40B4-BE49-F238E27FC236}">
                <a16:creationId xmlns:a16="http://schemas.microsoft.com/office/drawing/2014/main" id="{AE297423-22A2-CBD6-8208-1B3979F0F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5" y="1701800"/>
            <a:ext cx="9001001" cy="4470400"/>
          </a:xfrm>
        </p:spPr>
        <p:txBody>
          <a:bodyPr/>
          <a:lstStyle/>
          <a:p>
            <a:r>
              <a:rPr lang="pt-BR" altLang="pt-BR" dirty="0"/>
              <a:t>inclui o arquivo de interface de Ponto (</a:t>
            </a:r>
            <a:r>
              <a:rPr lang="pt-BR" altLang="pt-BR" dirty="0" err="1"/>
              <a:t>ponto.h</a:t>
            </a:r>
            <a:r>
              <a:rPr lang="pt-BR" altLang="pt-BR" dirty="0"/>
              <a:t>)</a:t>
            </a:r>
          </a:p>
          <a:p>
            <a:r>
              <a:rPr lang="pt-BR" altLang="pt-BR" dirty="0"/>
              <a:t>define a composição da estrutura Ponto</a:t>
            </a:r>
          </a:p>
          <a:p>
            <a:r>
              <a:rPr lang="pt-BR" altLang="pt-BR" dirty="0"/>
              <a:t>inclui a implementação das operações da TAD Ponto.</a:t>
            </a:r>
            <a:endParaRPr lang="en-US" alt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2A5010-C29E-CA02-C3D9-88B6381ED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3593085"/>
            <a:ext cx="2598539" cy="25985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877DC-82AA-0CD2-5771-08D3E558B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/>
          <a:lstStyle/>
          <a:p>
            <a:r>
              <a:rPr lang="en-US" dirty="0" err="1"/>
              <a:t>Implementação</a:t>
            </a:r>
            <a:r>
              <a:rPr lang="en-US" dirty="0"/>
              <a:t> de </a:t>
            </a:r>
            <a:r>
              <a:rPr lang="en-US" dirty="0" err="1"/>
              <a:t>ponto.c</a:t>
            </a:r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AE4400D-9341-9073-FF88-B0E6D87E6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pt-BR" dirty="0"/>
              <a:t>#include &lt;</a:t>
            </a:r>
            <a:r>
              <a:rPr lang="en-US" altLang="pt-BR" dirty="0" err="1"/>
              <a:t>stdlib.h</a:t>
            </a:r>
            <a:r>
              <a:rPr lang="en-US" altLang="pt-BR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pt-BR" dirty="0"/>
              <a:t>#include &lt;</a:t>
            </a:r>
            <a:r>
              <a:rPr lang="en-US" altLang="pt-BR" dirty="0" err="1"/>
              <a:t>math.h</a:t>
            </a:r>
            <a:r>
              <a:rPr lang="en-US" altLang="pt-BR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pt-BR" dirty="0"/>
              <a:t>#include "</a:t>
            </a:r>
            <a:r>
              <a:rPr lang="en-US" altLang="pt-BR" dirty="0" err="1"/>
              <a:t>ponto.h</a:t>
            </a:r>
            <a:r>
              <a:rPr lang="en-US" altLang="pt-BR" dirty="0"/>
              <a:t>"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pt-BR" dirty="0"/>
              <a:t>struct </a:t>
            </a:r>
            <a:r>
              <a:rPr lang="en-US" altLang="pt-BR" dirty="0" err="1"/>
              <a:t>ponto</a:t>
            </a:r>
            <a:r>
              <a:rPr lang="en-US" altLang="pt-BR" dirty="0"/>
              <a:t>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pt-BR" dirty="0"/>
              <a:t>  float x;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pt-BR" dirty="0"/>
              <a:t>  float y;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pt-BR" dirty="0"/>
              <a:t>};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altLang="pt-BR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pt-BR" dirty="0"/>
              <a:t>Ponto* </a:t>
            </a:r>
            <a:r>
              <a:rPr lang="en-US" altLang="pt-BR" dirty="0" err="1"/>
              <a:t>pto_cria</a:t>
            </a:r>
            <a:r>
              <a:rPr lang="en-US" altLang="pt-BR" dirty="0"/>
              <a:t> (float x, float y)</a:t>
            </a:r>
            <a:r>
              <a:rPr lang="pt-BR" altLang="pt-BR" dirty="0"/>
              <a:t>{     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pt-BR" dirty="0"/>
              <a:t>void </a:t>
            </a:r>
            <a:r>
              <a:rPr lang="en-US" altLang="pt-BR" dirty="0" err="1"/>
              <a:t>pto_libera</a:t>
            </a:r>
            <a:r>
              <a:rPr lang="en-US" altLang="pt-BR" dirty="0"/>
              <a:t> (Ponto* p)</a:t>
            </a:r>
            <a:r>
              <a:rPr lang="pt-BR" altLang="pt-BR" dirty="0"/>
              <a:t>{     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pt-BR" altLang="pt-BR" dirty="0" err="1"/>
              <a:t>void</a:t>
            </a:r>
            <a:r>
              <a:rPr lang="pt-BR" altLang="pt-BR" dirty="0"/>
              <a:t> </a:t>
            </a:r>
            <a:r>
              <a:rPr lang="pt-BR" altLang="pt-BR" dirty="0" err="1"/>
              <a:t>pto_acessa</a:t>
            </a:r>
            <a:r>
              <a:rPr lang="pt-BR" altLang="pt-BR" dirty="0"/>
              <a:t> (Ponto* p, </a:t>
            </a:r>
            <a:r>
              <a:rPr lang="pt-BR" altLang="pt-BR" dirty="0" err="1"/>
              <a:t>float</a:t>
            </a:r>
            <a:r>
              <a:rPr lang="pt-BR" altLang="pt-BR" dirty="0"/>
              <a:t>* x, </a:t>
            </a:r>
            <a:r>
              <a:rPr lang="pt-BR" altLang="pt-BR" dirty="0" err="1"/>
              <a:t>float</a:t>
            </a:r>
            <a:r>
              <a:rPr lang="pt-BR" altLang="pt-BR" dirty="0"/>
              <a:t>* y){    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pt-BR" altLang="pt-BR" dirty="0" err="1"/>
              <a:t>void</a:t>
            </a:r>
            <a:r>
              <a:rPr lang="pt-BR" altLang="pt-BR" dirty="0"/>
              <a:t> </a:t>
            </a:r>
            <a:r>
              <a:rPr lang="pt-BR" altLang="pt-BR" dirty="0" err="1"/>
              <a:t>pto_atribui</a:t>
            </a:r>
            <a:r>
              <a:rPr lang="pt-BR" altLang="pt-BR" dirty="0"/>
              <a:t> (Ponto* p, </a:t>
            </a:r>
            <a:r>
              <a:rPr lang="pt-BR" altLang="pt-BR" dirty="0" err="1"/>
              <a:t>float</a:t>
            </a:r>
            <a:r>
              <a:rPr lang="pt-BR" altLang="pt-BR" dirty="0"/>
              <a:t> x, </a:t>
            </a:r>
            <a:r>
              <a:rPr lang="pt-BR" altLang="pt-BR" dirty="0" err="1"/>
              <a:t>float</a:t>
            </a:r>
            <a:r>
              <a:rPr lang="pt-BR" altLang="pt-BR" dirty="0"/>
              <a:t> y){   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pt-BR" altLang="pt-BR" dirty="0" err="1"/>
              <a:t>float</a:t>
            </a:r>
            <a:r>
              <a:rPr lang="pt-BR" altLang="pt-BR" dirty="0"/>
              <a:t> </a:t>
            </a:r>
            <a:r>
              <a:rPr lang="pt-BR" altLang="pt-BR" dirty="0" err="1"/>
              <a:t>pto_distancia</a:t>
            </a:r>
            <a:r>
              <a:rPr lang="pt-BR" altLang="pt-BR" dirty="0"/>
              <a:t> (Ponto* p1, Ponto* p2){   }</a:t>
            </a:r>
            <a:endParaRPr lang="en-US" altLang="pt-BR" dirty="0"/>
          </a:p>
          <a:p>
            <a:pPr marL="288000">
              <a:lnSpc>
                <a:spcPct val="120000"/>
              </a:lnSpc>
              <a:spcBef>
                <a:spcPts val="0"/>
              </a:spcBef>
            </a:pPr>
            <a:endParaRPr lang="pt-BR" dirty="0"/>
          </a:p>
        </p:txBody>
      </p:sp>
      <p:pic>
        <p:nvPicPr>
          <p:cNvPr id="7" name="Imagem 6" descr="Imagem digital fictícia de personagem de desenho animado&#10;&#10;Descrição gerada automaticamente">
            <a:extLst>
              <a:ext uri="{FF2B5EF4-FFF2-40B4-BE49-F238E27FC236}">
                <a16:creationId xmlns:a16="http://schemas.microsoft.com/office/drawing/2014/main" id="{B02C38A7-0CFE-F718-2593-A1DE71E6C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38628" y="3662572"/>
            <a:ext cx="2304256" cy="25096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4C9C4-03A5-4A93-5410-0CC5E1EAD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/>
          <a:lstStyle/>
          <a:p>
            <a:r>
              <a:rPr lang="en-US" dirty="0" err="1"/>
              <a:t>Implementação</a:t>
            </a:r>
            <a:r>
              <a:rPr lang="en-US" dirty="0"/>
              <a:t> de </a:t>
            </a:r>
            <a:r>
              <a:rPr lang="en-US" dirty="0" err="1"/>
              <a:t>ponto.c</a:t>
            </a:r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4E62EC0-8C3F-66EE-79E8-F23ED5974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pt-BR" altLang="pt-BR" dirty="0"/>
              <a:t>Função para criar um ponto dinamicamente</a:t>
            </a:r>
          </a:p>
          <a:p>
            <a:pPr lvl="1"/>
            <a:r>
              <a:rPr lang="pt-BR" altLang="pt-BR" dirty="0"/>
              <a:t>Aloca a estrutura que representa o ponto</a:t>
            </a:r>
          </a:p>
          <a:p>
            <a:pPr lvl="1"/>
            <a:r>
              <a:rPr lang="pt-BR" altLang="pt-BR" dirty="0"/>
              <a:t>Inicializa os seus campos</a:t>
            </a:r>
          </a:p>
          <a:p>
            <a:pPr eaLnBrk="1" hangingPunct="1"/>
            <a:endParaRPr lang="pt-BR" altLang="pt-BR" dirty="0"/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pt-BR" altLang="pt-BR" dirty="0"/>
              <a:t>Ponto* </a:t>
            </a:r>
            <a:r>
              <a:rPr lang="pt-BR" altLang="pt-BR" dirty="0" err="1"/>
              <a:t>pto_cria</a:t>
            </a:r>
            <a:r>
              <a:rPr lang="pt-BR" altLang="pt-BR" dirty="0"/>
              <a:t> (</a:t>
            </a:r>
            <a:r>
              <a:rPr lang="pt-BR" altLang="pt-BR" dirty="0" err="1"/>
              <a:t>float</a:t>
            </a:r>
            <a:r>
              <a:rPr lang="pt-BR" altLang="pt-BR" dirty="0"/>
              <a:t> x, </a:t>
            </a:r>
            <a:r>
              <a:rPr lang="pt-BR" altLang="pt-BR" dirty="0" err="1"/>
              <a:t>float</a:t>
            </a:r>
            <a:r>
              <a:rPr lang="pt-BR" altLang="pt-BR" dirty="0"/>
              <a:t> y){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pt-BR" altLang="pt-BR" dirty="0"/>
              <a:t>      Ponto* p = (Ponto*) </a:t>
            </a:r>
            <a:r>
              <a:rPr lang="pt-BR" altLang="pt-BR" dirty="0" err="1"/>
              <a:t>malloc</a:t>
            </a:r>
            <a:r>
              <a:rPr lang="pt-BR" altLang="pt-BR" dirty="0"/>
              <a:t>(</a:t>
            </a:r>
            <a:r>
              <a:rPr lang="pt-BR" altLang="pt-BR" dirty="0" err="1"/>
              <a:t>sizeof</a:t>
            </a:r>
            <a:r>
              <a:rPr lang="pt-BR" altLang="pt-BR" dirty="0"/>
              <a:t>(Ponto));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pt-BR" altLang="pt-BR" dirty="0"/>
              <a:t>      </a:t>
            </a:r>
            <a:r>
              <a:rPr lang="pt-BR" altLang="pt-BR" dirty="0" err="1"/>
              <a:t>if</a:t>
            </a:r>
            <a:r>
              <a:rPr lang="pt-BR" altLang="pt-BR" dirty="0"/>
              <a:t> (p != NULL)  {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pt-BR" altLang="pt-BR" dirty="0"/>
              <a:t>         p-&gt;x = x;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pt-BR" altLang="pt-BR" dirty="0"/>
              <a:t>         p-&gt;y = y;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pt-BR" altLang="pt-BR" dirty="0"/>
              <a:t>      }</a:t>
            </a:r>
          </a:p>
          <a:p>
            <a:pPr marL="0" indent="0" eaLnBrk="1" hangingPunct="1">
              <a:spcBef>
                <a:spcPts val="600"/>
              </a:spcBef>
              <a:buNone/>
            </a:pPr>
            <a:endParaRPr lang="pt-BR" altLang="pt-BR" dirty="0"/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pt-BR" altLang="pt-BR" dirty="0"/>
              <a:t>      </a:t>
            </a:r>
            <a:r>
              <a:rPr lang="pt-BR" altLang="pt-BR" dirty="0" err="1"/>
              <a:t>return</a:t>
            </a:r>
            <a:r>
              <a:rPr lang="pt-BR" altLang="pt-BR" dirty="0"/>
              <a:t> p;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/>
              <a:t>}</a:t>
            </a:r>
          </a:p>
        </p:txBody>
      </p:sp>
      <p:pic>
        <p:nvPicPr>
          <p:cNvPr id="6" name="Imagem 5" descr="Imagem digital fictícia de personagem de desenho animado&#10;&#10;Descrição gerada automaticamente">
            <a:extLst>
              <a:ext uri="{FF2B5EF4-FFF2-40B4-BE49-F238E27FC236}">
                <a16:creationId xmlns:a16="http://schemas.microsoft.com/office/drawing/2014/main" id="{E500B6B8-9B72-81B0-4933-EB154828E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38628" y="3662572"/>
            <a:ext cx="2304256" cy="25096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0F3F4-4559-265C-F7F8-5140F7957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/>
          <a:lstStyle/>
          <a:p>
            <a:r>
              <a:rPr lang="en-US" dirty="0" err="1"/>
              <a:t>Implementação</a:t>
            </a:r>
            <a:r>
              <a:rPr lang="en-US" dirty="0"/>
              <a:t> de </a:t>
            </a:r>
            <a:r>
              <a:rPr lang="en-US" dirty="0" err="1"/>
              <a:t>ponto.c</a:t>
            </a:r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304A56D-1F28-2761-BC4F-8828A9DAA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Função para liberar um ponto:</a:t>
            </a:r>
          </a:p>
          <a:p>
            <a:pPr lvl="1"/>
            <a:r>
              <a:rPr lang="pt-BR" dirty="0"/>
              <a:t>Deve apenas liberar a estrutura criada dinamicamente através da função cria</a:t>
            </a:r>
          </a:p>
          <a:p>
            <a:pPr lvl="1"/>
            <a:endParaRPr lang="pt-BR" dirty="0"/>
          </a:p>
          <a:p>
            <a:pPr marL="0" indent="0">
              <a:spcBef>
                <a:spcPts val="0"/>
              </a:spcBef>
              <a:buNone/>
            </a:pP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pto_libera</a:t>
            </a:r>
            <a:r>
              <a:rPr lang="pt-BR" dirty="0"/>
              <a:t> (Ponto* p){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 </a:t>
            </a:r>
            <a:r>
              <a:rPr lang="pt-BR" dirty="0" err="1"/>
              <a:t>free</a:t>
            </a:r>
            <a:r>
              <a:rPr lang="pt-BR" dirty="0"/>
              <a:t>(p);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}</a:t>
            </a:r>
          </a:p>
        </p:txBody>
      </p:sp>
      <p:pic>
        <p:nvPicPr>
          <p:cNvPr id="6" name="Imagem 5" descr="Imagem digital fictícia de personagem de desenho animado&#10;&#10;Descrição gerada automaticamente">
            <a:extLst>
              <a:ext uri="{FF2B5EF4-FFF2-40B4-BE49-F238E27FC236}">
                <a16:creationId xmlns:a16="http://schemas.microsoft.com/office/drawing/2014/main" id="{A969B01E-C349-02EC-296E-1661B6467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38628" y="3662572"/>
            <a:ext cx="2304256" cy="25096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36CA0-07C6-BB6D-11A6-B61B6CC8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/>
          <a:lstStyle/>
          <a:p>
            <a:r>
              <a:rPr lang="en-US" dirty="0" err="1"/>
              <a:t>Implementação</a:t>
            </a:r>
            <a:r>
              <a:rPr lang="en-US" dirty="0"/>
              <a:t> de </a:t>
            </a:r>
            <a:r>
              <a:rPr lang="en-US" dirty="0" err="1"/>
              <a:t>ponto.c</a:t>
            </a:r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62922B3-1D20-1739-D21E-7F502C8B1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Funções para acessar e atribuir valores às coordenadas de um ponto</a:t>
            </a:r>
          </a:p>
          <a:p>
            <a:pPr lvl="1"/>
            <a:r>
              <a:rPr lang="pt-BR" dirty="0"/>
              <a:t>Permitem que uma função cliente acesse as coordenadas do ponto sem conhecer como os valores são armazenados</a:t>
            </a:r>
          </a:p>
          <a:p>
            <a:endParaRPr lang="pt-BR" dirty="0"/>
          </a:p>
          <a:p>
            <a:pPr marL="0" indent="0">
              <a:spcBef>
                <a:spcPts val="600"/>
              </a:spcBef>
              <a:buNone/>
            </a:pP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pto_acessa</a:t>
            </a:r>
            <a:r>
              <a:rPr lang="pt-BR" dirty="0"/>
              <a:t> (Ponto* p, </a:t>
            </a:r>
            <a:r>
              <a:rPr lang="pt-BR" dirty="0" err="1"/>
              <a:t>float</a:t>
            </a:r>
            <a:r>
              <a:rPr lang="pt-BR" dirty="0"/>
              <a:t>* x, </a:t>
            </a:r>
            <a:r>
              <a:rPr lang="pt-BR" dirty="0" err="1"/>
              <a:t>float</a:t>
            </a:r>
            <a:r>
              <a:rPr lang="pt-BR" dirty="0"/>
              <a:t>* y){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/>
              <a:t>     </a:t>
            </a:r>
            <a:r>
              <a:rPr lang="pt-BR" dirty="0" err="1"/>
              <a:t>if</a:t>
            </a:r>
            <a:r>
              <a:rPr lang="pt-BR" dirty="0"/>
              <a:t> (p != NULL)  {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/>
              <a:t>         *x = p-&gt;x;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/>
              <a:t>         *y = p-&gt;y;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/>
              <a:t> 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/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pt-BR" dirty="0"/>
          </a:p>
          <a:p>
            <a:pPr marL="0" indent="0">
              <a:spcBef>
                <a:spcPts val="600"/>
              </a:spcBef>
              <a:buNone/>
            </a:pP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pto_atribui</a:t>
            </a:r>
            <a:r>
              <a:rPr lang="pt-BR" dirty="0"/>
              <a:t> (Ponto* p, </a:t>
            </a:r>
            <a:r>
              <a:rPr lang="pt-BR" dirty="0" err="1"/>
              <a:t>float</a:t>
            </a:r>
            <a:r>
              <a:rPr lang="pt-BR" dirty="0"/>
              <a:t> x, </a:t>
            </a:r>
            <a:r>
              <a:rPr lang="pt-BR" dirty="0" err="1"/>
              <a:t>float</a:t>
            </a:r>
            <a:r>
              <a:rPr lang="pt-BR" dirty="0"/>
              <a:t> y){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/>
              <a:t>     </a:t>
            </a:r>
            <a:r>
              <a:rPr lang="pt-BR" dirty="0" err="1"/>
              <a:t>if</a:t>
            </a:r>
            <a:r>
              <a:rPr lang="pt-BR" dirty="0"/>
              <a:t>(p != NULL)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/>
              <a:t>         p-&gt;x = x;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/>
              <a:t>         p-&gt;y = y;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/>
              <a:t> 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/>
              <a:t>}</a:t>
            </a:r>
          </a:p>
          <a:p>
            <a:endParaRPr lang="pt-BR" dirty="0"/>
          </a:p>
        </p:txBody>
      </p:sp>
      <p:pic>
        <p:nvPicPr>
          <p:cNvPr id="6" name="Imagem 5" descr="Imagem digital fictícia de personagem de desenho animado&#10;&#10;Descrição gerada automaticamente">
            <a:extLst>
              <a:ext uri="{FF2B5EF4-FFF2-40B4-BE49-F238E27FC236}">
                <a16:creationId xmlns:a16="http://schemas.microsoft.com/office/drawing/2014/main" id="{F1D6B681-3069-2F26-1B65-5DD243B60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38628" y="3662572"/>
            <a:ext cx="2304256" cy="25096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E3E44-FCF6-3B06-7A2F-B8F78BE3A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/>
          <a:lstStyle/>
          <a:p>
            <a:r>
              <a:rPr lang="en-US" dirty="0" err="1"/>
              <a:t>Implementação</a:t>
            </a:r>
            <a:r>
              <a:rPr lang="en-US" dirty="0"/>
              <a:t> de </a:t>
            </a:r>
            <a:r>
              <a:rPr lang="en-US" dirty="0" err="1"/>
              <a:t>ponto.c</a:t>
            </a:r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6328A90-867D-7BA4-27CF-40AAEE97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Função para calcular a distância entre dois pontos</a:t>
            </a:r>
          </a:p>
          <a:p>
            <a:endParaRPr lang="pt-BR" dirty="0"/>
          </a:p>
          <a:p>
            <a:pPr marL="0" indent="0">
              <a:spcBef>
                <a:spcPts val="600"/>
              </a:spcBef>
              <a:buNone/>
            </a:pP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pto_distancia</a:t>
            </a:r>
            <a:r>
              <a:rPr lang="pt-BR" dirty="0"/>
              <a:t> (Ponto* p1, Ponto* p2){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/>
              <a:t>     </a:t>
            </a:r>
            <a:r>
              <a:rPr lang="pt-BR" dirty="0" err="1"/>
              <a:t>float</a:t>
            </a:r>
            <a:r>
              <a:rPr lang="pt-BR" dirty="0"/>
              <a:t> d = -1;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/>
              <a:t> 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dx</a:t>
            </a:r>
            <a:r>
              <a:rPr lang="pt-BR" dirty="0"/>
              <a:t>, </a:t>
            </a:r>
            <a:r>
              <a:rPr lang="pt-BR" dirty="0" err="1"/>
              <a:t>dy</a:t>
            </a:r>
            <a:r>
              <a:rPr lang="pt-BR" dirty="0"/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/>
              <a:t>     </a:t>
            </a:r>
            <a:r>
              <a:rPr lang="pt-BR" dirty="0" err="1"/>
              <a:t>if</a:t>
            </a:r>
            <a:r>
              <a:rPr lang="pt-BR" dirty="0"/>
              <a:t> (p1!=NULL &amp;&amp; p2!=NULL)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/>
              <a:t>         </a:t>
            </a:r>
            <a:r>
              <a:rPr lang="pt-BR" dirty="0" err="1"/>
              <a:t>dx</a:t>
            </a:r>
            <a:r>
              <a:rPr lang="pt-BR" dirty="0"/>
              <a:t> = p2-&gt;x - p1-&gt;x;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/>
              <a:t>         </a:t>
            </a:r>
            <a:r>
              <a:rPr lang="pt-BR" dirty="0" err="1"/>
              <a:t>dy</a:t>
            </a:r>
            <a:r>
              <a:rPr lang="pt-BR" dirty="0"/>
              <a:t> = p2-&gt;y - p1-&gt;y;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/>
              <a:t>         d =  </a:t>
            </a:r>
            <a:r>
              <a:rPr lang="pt-BR" dirty="0" err="1"/>
              <a:t>sqrt</a:t>
            </a:r>
            <a:r>
              <a:rPr lang="pt-BR" dirty="0"/>
              <a:t>(</a:t>
            </a:r>
            <a:r>
              <a:rPr lang="pt-BR" dirty="0" err="1"/>
              <a:t>dx</a:t>
            </a:r>
            <a:r>
              <a:rPr lang="pt-BR" dirty="0"/>
              <a:t>*</a:t>
            </a:r>
            <a:r>
              <a:rPr lang="pt-BR" dirty="0" err="1"/>
              <a:t>dx</a:t>
            </a:r>
            <a:r>
              <a:rPr lang="pt-BR" dirty="0"/>
              <a:t> + </a:t>
            </a:r>
            <a:r>
              <a:rPr lang="pt-BR" dirty="0" err="1"/>
              <a:t>dy</a:t>
            </a:r>
            <a:r>
              <a:rPr lang="pt-BR" dirty="0"/>
              <a:t>*</a:t>
            </a:r>
            <a:r>
              <a:rPr lang="pt-BR" dirty="0" err="1"/>
              <a:t>dy</a:t>
            </a:r>
            <a:r>
              <a:rPr lang="pt-BR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/>
              <a:t> 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/>
              <a:t>     </a:t>
            </a:r>
            <a:r>
              <a:rPr lang="pt-BR" dirty="0" err="1"/>
              <a:t>return</a:t>
            </a:r>
            <a:r>
              <a:rPr lang="pt-BR" dirty="0"/>
              <a:t> d;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/>
              <a:t>}</a:t>
            </a:r>
          </a:p>
        </p:txBody>
      </p:sp>
      <p:pic>
        <p:nvPicPr>
          <p:cNvPr id="6" name="Imagem 5" descr="Imagem digital fictícia de personagem de desenho animado&#10;&#10;Descrição gerada automaticamente">
            <a:extLst>
              <a:ext uri="{FF2B5EF4-FFF2-40B4-BE49-F238E27FC236}">
                <a16:creationId xmlns:a16="http://schemas.microsoft.com/office/drawing/2014/main" id="{E2A8C1C6-75E8-68F2-68C4-78CD07FFF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38628" y="3662572"/>
            <a:ext cx="2304256" cy="25096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33BB522-1CE2-5A79-20B9-F95A13D3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BECDE53-5E44-FFD6-D87F-F21EE37DE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Tipo de dado </a:t>
            </a:r>
          </a:p>
          <a:p>
            <a:pPr lvl="1"/>
            <a:r>
              <a:rPr lang="pt-BR" altLang="pt-BR" dirty="0"/>
              <a:t>definição do conjunto de valores (domínio) que uma variável pode assumir</a:t>
            </a:r>
          </a:p>
          <a:p>
            <a:pPr lvl="1"/>
            <a:endParaRPr lang="pt-BR" dirty="0"/>
          </a:p>
          <a:p>
            <a:r>
              <a:rPr lang="pt-BR" dirty="0"/>
              <a:t>inteiro</a:t>
            </a:r>
          </a:p>
          <a:p>
            <a:pPr lvl="1"/>
            <a:r>
              <a:rPr lang="pt-BR" dirty="0"/>
              <a:t>&lt; … -2, -1, 0, +1, +2, … &gt;</a:t>
            </a:r>
          </a:p>
          <a:p>
            <a:r>
              <a:rPr lang="pt-BR" dirty="0"/>
              <a:t>lógico</a:t>
            </a:r>
          </a:p>
          <a:p>
            <a:pPr lvl="1"/>
            <a:r>
              <a:rPr lang="pt-BR" dirty="0"/>
              <a:t>&lt; verdadeiro, falso &gt;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F1BA30-AF0F-A788-DEAA-8AA2AB97B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92" y="3255287"/>
            <a:ext cx="3162027" cy="316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4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3E6A6-DA3E-D114-CC4C-13C534AC4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um </a:t>
            </a:r>
            <a:r>
              <a:rPr lang="en-US" dirty="0" err="1"/>
              <a:t>cliente</a:t>
            </a:r>
            <a:endParaRPr lang="en-US" dirty="0"/>
          </a:p>
        </p:txBody>
      </p:sp>
      <p:sp>
        <p:nvSpPr>
          <p:cNvPr id="39939" name="Espaço Reservado para Conteúdo 2">
            <a:extLst>
              <a:ext uri="{FF2B5EF4-FFF2-40B4-BE49-F238E27FC236}">
                <a16:creationId xmlns:a16="http://schemas.microsoft.com/office/drawing/2014/main" id="{DAF1D240-2296-B96F-BC1A-E6887F060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5" y="1701800"/>
            <a:ext cx="9001001" cy="4470400"/>
          </a:xfrm>
        </p:spPr>
        <p:txBody>
          <a:bodyPr/>
          <a:lstStyle/>
          <a:p>
            <a:r>
              <a:rPr lang="pt-BR" altLang="pt-BR" dirty="0"/>
              <a:t>Implemente um programa, que dados dois  pontos pela linha de comando, imprima a distância entre eles. </a:t>
            </a:r>
          </a:p>
          <a:p>
            <a:r>
              <a:rPr lang="pt-BR" altLang="pt-BR" dirty="0"/>
              <a:t>Use a TAD Ponto na implementação.</a:t>
            </a:r>
            <a:endParaRPr lang="en-US" altLang="pt-BR" dirty="0"/>
          </a:p>
        </p:txBody>
      </p:sp>
      <p:pic>
        <p:nvPicPr>
          <p:cNvPr id="5" name="Imagem 4" descr="Imagem digital fictícia de personagem de desenho animado&#10;&#10;Descrição gerada automaticamente">
            <a:extLst>
              <a:ext uri="{FF2B5EF4-FFF2-40B4-BE49-F238E27FC236}">
                <a16:creationId xmlns:a16="http://schemas.microsoft.com/office/drawing/2014/main" id="{69B4AB93-7833-7C85-818E-9072FDE69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38628" y="3662572"/>
            <a:ext cx="2304256" cy="25096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C92B0-3B84-7C0A-E1DE-B709C134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um </a:t>
            </a:r>
            <a:r>
              <a:rPr lang="en-US" dirty="0" err="1"/>
              <a:t>cliente</a:t>
            </a:r>
            <a:br>
              <a:rPr lang="en-US" dirty="0"/>
            </a:br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AF72ADC-0C4D-4FC5-7759-F69E832EE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5" y="928689"/>
            <a:ext cx="9001001" cy="5243511"/>
          </a:xfrm>
        </p:spPr>
        <p:txBody>
          <a:bodyPr>
            <a:normAutofit fontScale="62500" lnSpcReduction="20000"/>
          </a:bodyPr>
          <a:lstStyle/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pt-BR" sz="2400" dirty="0"/>
              <a:t>#include &lt;</a:t>
            </a:r>
            <a:r>
              <a:rPr lang="en-US" altLang="pt-BR" sz="2400" dirty="0" err="1"/>
              <a:t>stdio.h</a:t>
            </a:r>
            <a:r>
              <a:rPr lang="en-US" altLang="pt-BR" sz="2400" dirty="0"/>
              <a:t>&gt;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pt-BR" sz="2400" dirty="0"/>
              <a:t>#include &lt;</a:t>
            </a:r>
            <a:r>
              <a:rPr lang="en-US" altLang="pt-BR" sz="2400" dirty="0" err="1"/>
              <a:t>stdlib.h</a:t>
            </a:r>
            <a:r>
              <a:rPr lang="en-US" altLang="pt-BR" sz="2400" dirty="0"/>
              <a:t>&gt;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pt-BR" sz="2400" dirty="0"/>
              <a:t>#include "</a:t>
            </a:r>
            <a:r>
              <a:rPr lang="en-US" altLang="pt-BR" sz="2400" dirty="0" err="1"/>
              <a:t>ponto.h</a:t>
            </a:r>
            <a:r>
              <a:rPr lang="en-US" altLang="pt-BR" sz="2400" dirty="0"/>
              <a:t>“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pt-BR" sz="2400" dirty="0"/>
              <a:t>int main(int </a:t>
            </a:r>
            <a:r>
              <a:rPr lang="en-US" altLang="pt-BR" sz="2400" dirty="0" err="1"/>
              <a:t>argc</a:t>
            </a:r>
            <a:r>
              <a:rPr lang="en-US" altLang="pt-BR" sz="2400" dirty="0"/>
              <a:t>, char **</a:t>
            </a:r>
            <a:r>
              <a:rPr lang="en-US" altLang="pt-BR" sz="2400" dirty="0" err="1"/>
              <a:t>argv</a:t>
            </a:r>
            <a:r>
              <a:rPr lang="en-US" altLang="pt-BR" sz="2400" dirty="0"/>
              <a:t>){  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pt-BR" sz="2400" dirty="0"/>
              <a:t>      if (</a:t>
            </a:r>
            <a:r>
              <a:rPr lang="en-US" altLang="pt-BR" sz="2400" dirty="0" err="1"/>
              <a:t>argc</a:t>
            </a:r>
            <a:r>
              <a:rPr lang="en-US" altLang="pt-BR" sz="2400" dirty="0"/>
              <a:t> !=5)   {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pt-BR" sz="2400" dirty="0"/>
              <a:t>           </a:t>
            </a:r>
            <a:r>
              <a:rPr lang="en-US" altLang="pt-BR" sz="2400" dirty="0" err="1"/>
              <a:t>printf</a:t>
            </a:r>
            <a:r>
              <a:rPr lang="en-US" altLang="pt-BR" sz="2400" dirty="0"/>
              <a:t>("\n entre com as </a:t>
            </a:r>
            <a:r>
              <a:rPr lang="en-US" altLang="pt-BR" sz="2400" dirty="0" err="1"/>
              <a:t>coordernadas</a:t>
            </a:r>
            <a:r>
              <a:rPr lang="en-US" altLang="pt-BR" sz="2400" dirty="0"/>
              <a:t> dos </a:t>
            </a:r>
            <a:r>
              <a:rPr lang="en-US" altLang="pt-BR" sz="2400" dirty="0" err="1"/>
              <a:t>pontos</a:t>
            </a:r>
            <a:r>
              <a:rPr lang="en-US" altLang="pt-BR" sz="2400" dirty="0"/>
              <a:t>...");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pt-BR" sz="2400" dirty="0"/>
              <a:t>           </a:t>
            </a:r>
            <a:r>
              <a:rPr lang="en-US" altLang="pt-BR" sz="2400" dirty="0" err="1"/>
              <a:t>getchar</a:t>
            </a:r>
            <a:r>
              <a:rPr lang="en-US" altLang="pt-BR" sz="2400" dirty="0"/>
              <a:t>();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pt-BR" sz="2400" dirty="0"/>
              <a:t>           exit(1);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pt-BR" sz="2400" dirty="0"/>
              <a:t>      }         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pt-BR" sz="2400" dirty="0"/>
              <a:t>float d;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pt-BR" sz="2400" dirty="0"/>
              <a:t>Ponto *p,*q;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pt-BR" sz="2400" dirty="0"/>
              <a:t>p = </a:t>
            </a:r>
            <a:r>
              <a:rPr lang="en-US" altLang="pt-BR" sz="2400" dirty="0" err="1"/>
              <a:t>pto_cria</a:t>
            </a:r>
            <a:r>
              <a:rPr lang="en-US" altLang="pt-BR" sz="2400" dirty="0"/>
              <a:t>(</a:t>
            </a:r>
            <a:r>
              <a:rPr lang="en-US" altLang="pt-BR" sz="2400" dirty="0" err="1"/>
              <a:t>atof</a:t>
            </a:r>
            <a:r>
              <a:rPr lang="en-US" altLang="pt-BR" sz="2400" dirty="0"/>
              <a:t>(</a:t>
            </a:r>
            <a:r>
              <a:rPr lang="en-US" altLang="pt-BR" sz="2400" dirty="0" err="1"/>
              <a:t>argv</a:t>
            </a:r>
            <a:r>
              <a:rPr lang="en-US" altLang="pt-BR" sz="2400" dirty="0"/>
              <a:t>[1]),</a:t>
            </a:r>
            <a:r>
              <a:rPr lang="en-US" altLang="pt-BR" sz="2400" dirty="0" err="1"/>
              <a:t>atof</a:t>
            </a:r>
            <a:r>
              <a:rPr lang="en-US" altLang="pt-BR" sz="2400" dirty="0"/>
              <a:t>(</a:t>
            </a:r>
            <a:r>
              <a:rPr lang="en-US" altLang="pt-BR" sz="2400" dirty="0" err="1"/>
              <a:t>argv</a:t>
            </a:r>
            <a:r>
              <a:rPr lang="en-US" altLang="pt-BR" sz="2400" dirty="0"/>
              <a:t>[2]));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pt-BR" sz="2400" dirty="0"/>
              <a:t>q = </a:t>
            </a:r>
            <a:r>
              <a:rPr lang="en-US" altLang="pt-BR" sz="2400" dirty="0" err="1"/>
              <a:t>pto_cria</a:t>
            </a:r>
            <a:r>
              <a:rPr lang="en-US" altLang="pt-BR" sz="2400" dirty="0"/>
              <a:t>(</a:t>
            </a:r>
            <a:r>
              <a:rPr lang="en-US" altLang="pt-BR" sz="2400" dirty="0" err="1"/>
              <a:t>atof</a:t>
            </a:r>
            <a:r>
              <a:rPr lang="en-US" altLang="pt-BR" sz="2400" dirty="0"/>
              <a:t>(</a:t>
            </a:r>
            <a:r>
              <a:rPr lang="en-US" altLang="pt-BR" sz="2400" dirty="0" err="1"/>
              <a:t>argv</a:t>
            </a:r>
            <a:r>
              <a:rPr lang="en-US" altLang="pt-BR" sz="2400" dirty="0"/>
              <a:t>[3]),</a:t>
            </a:r>
            <a:r>
              <a:rPr lang="en-US" altLang="pt-BR" sz="2400" dirty="0" err="1"/>
              <a:t>atof</a:t>
            </a:r>
            <a:r>
              <a:rPr lang="en-US" altLang="pt-BR" sz="2400" dirty="0"/>
              <a:t>(</a:t>
            </a:r>
            <a:r>
              <a:rPr lang="en-US" altLang="pt-BR" sz="2400" dirty="0" err="1"/>
              <a:t>argv</a:t>
            </a:r>
            <a:r>
              <a:rPr lang="en-US" altLang="pt-BR" sz="2400" dirty="0"/>
              <a:t>[4]));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pt-BR" sz="2400" dirty="0"/>
              <a:t>d = </a:t>
            </a:r>
            <a:r>
              <a:rPr lang="en-US" altLang="pt-BR" sz="2400" dirty="0" err="1"/>
              <a:t>pto_distancia</a:t>
            </a:r>
            <a:r>
              <a:rPr lang="en-US" altLang="pt-BR" sz="2400" dirty="0"/>
              <a:t>(</a:t>
            </a:r>
            <a:r>
              <a:rPr lang="en-US" altLang="pt-BR" sz="2400" dirty="0" err="1"/>
              <a:t>p,q</a:t>
            </a:r>
            <a:r>
              <a:rPr lang="en-US" altLang="pt-BR" sz="2400" dirty="0"/>
              <a:t>);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pt-BR" sz="2400" dirty="0" err="1"/>
              <a:t>printf</a:t>
            </a:r>
            <a:r>
              <a:rPr lang="en-US" altLang="pt-BR" sz="2400" dirty="0"/>
              <a:t>("</a:t>
            </a:r>
            <a:r>
              <a:rPr lang="en-US" altLang="pt-BR" sz="2400" dirty="0" err="1"/>
              <a:t>Distancia</a:t>
            </a:r>
            <a:r>
              <a:rPr lang="en-US" altLang="pt-BR" sz="2400" dirty="0"/>
              <a:t> entre </a:t>
            </a:r>
            <a:r>
              <a:rPr lang="en-US" altLang="pt-BR" sz="2400" dirty="0" err="1"/>
              <a:t>pontos</a:t>
            </a:r>
            <a:r>
              <a:rPr lang="en-US" altLang="pt-BR" sz="2400" dirty="0"/>
              <a:t>: %5.2f\</a:t>
            </a:r>
            <a:r>
              <a:rPr lang="en-US" altLang="pt-BR" sz="2400" dirty="0" err="1"/>
              <a:t>n",d</a:t>
            </a:r>
            <a:r>
              <a:rPr lang="en-US" altLang="pt-BR" sz="2400" dirty="0"/>
              <a:t>);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pt-BR" sz="2400" dirty="0" err="1"/>
              <a:t>pto_libera</a:t>
            </a:r>
            <a:r>
              <a:rPr lang="en-US" altLang="pt-BR" sz="2400" dirty="0"/>
              <a:t>(q);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pt-BR" sz="2400" dirty="0" err="1"/>
              <a:t>pto_libera</a:t>
            </a:r>
            <a:r>
              <a:rPr lang="en-US" altLang="pt-BR" sz="2400" dirty="0"/>
              <a:t>(p);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pt-BR" sz="2400" dirty="0" err="1"/>
              <a:t>getchar</a:t>
            </a:r>
            <a:r>
              <a:rPr lang="en-US" altLang="pt-BR" sz="2400" dirty="0"/>
              <a:t>();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pt-BR" sz="2400" dirty="0"/>
              <a:t>return 0;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pt-BR" sz="2400" dirty="0"/>
              <a:t>}</a:t>
            </a:r>
          </a:p>
        </p:txBody>
      </p:sp>
      <p:pic>
        <p:nvPicPr>
          <p:cNvPr id="6" name="Imagem 5" descr="Imagem digital fictícia de personagem de desenho animado&#10;&#10;Descrição gerada automaticamente">
            <a:extLst>
              <a:ext uri="{FF2B5EF4-FFF2-40B4-BE49-F238E27FC236}">
                <a16:creationId xmlns:a16="http://schemas.microsoft.com/office/drawing/2014/main" id="{8317ADA3-616D-123E-483A-155035D74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38628" y="3662572"/>
            <a:ext cx="2304256" cy="25096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11C6379E-7296-9796-9220-4301A40B8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>
            <a:normAutofit/>
          </a:bodyPr>
          <a:lstStyle/>
          <a:p>
            <a:r>
              <a:rPr lang="pt-BR" dirty="0"/>
              <a:t>Referências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3B650AA2-88FD-555E-C6D9-EB434A8CE8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29915" y="1701800"/>
            <a:ext cx="9001001" cy="4470400"/>
          </a:xfrm>
        </p:spPr>
        <p:txBody>
          <a:bodyPr/>
          <a:lstStyle/>
          <a:p>
            <a:r>
              <a:rPr lang="pt-BR" altLang="pt-BR"/>
              <a:t>Nina Edelwais e Renata Galante – Estrutura de Dados – Série de Livros Didáticos – Informática – UFRGS.</a:t>
            </a:r>
          </a:p>
          <a:p>
            <a:r>
              <a:rPr lang="pt-BR" altLang="pt-BR"/>
              <a:t>Waldemar Celes, Renato Cerqueira e José Lucas Rangel. Introdução a Estrutura de Dados. Ed. Campus (2004).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A91C2EF-8D98-9F23-FB99-5FC020AC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380" y="3886029"/>
            <a:ext cx="6191248" cy="1930400"/>
          </a:xfrm>
        </p:spPr>
        <p:txBody>
          <a:bodyPr/>
          <a:lstStyle/>
          <a:p>
            <a:r>
              <a:rPr lang="pt-BR" dirty="0"/>
              <a:t>Perguntas?</a:t>
            </a:r>
          </a:p>
        </p:txBody>
      </p:sp>
      <p:pic>
        <p:nvPicPr>
          <p:cNvPr id="6" name="Imagem 5" descr="Imagem digital fictícia de personagem de desenho animado&#10;&#10;Descrição gerada automaticamente">
            <a:extLst>
              <a:ext uri="{FF2B5EF4-FFF2-40B4-BE49-F238E27FC236}">
                <a16:creationId xmlns:a16="http://schemas.microsoft.com/office/drawing/2014/main" id="{3F3C73C9-87E3-3509-FBC7-61EC72D13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04" y="5905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8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7A181-63A2-A5F5-C2BE-F6474C87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5354C-6AEA-94BC-B36D-94F4EE10A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Tipos básicos (primitivos) </a:t>
            </a:r>
          </a:p>
          <a:p>
            <a:pPr lvl="1"/>
            <a:r>
              <a:rPr lang="pt-BR" dirty="0"/>
              <a:t>inteiro, real, e caractere</a:t>
            </a:r>
          </a:p>
          <a:p>
            <a:r>
              <a:rPr lang="pt-BR" dirty="0"/>
              <a:t>Tipos de estruturados (construídos)</a:t>
            </a:r>
          </a:p>
          <a:p>
            <a:pPr lvl="1"/>
            <a:r>
              <a:rPr lang="pt-BR" dirty="0"/>
              <a:t>arranjos (vetores e matrizes)</a:t>
            </a:r>
          </a:p>
          <a:p>
            <a:pPr lvl="1"/>
            <a:r>
              <a:rPr lang="pt-BR" dirty="0"/>
              <a:t>estruturas</a:t>
            </a:r>
          </a:p>
          <a:p>
            <a:pPr lvl="1"/>
            <a:r>
              <a:rPr lang="pt-BR" dirty="0"/>
              <a:t>sequências (conjuntos)</a:t>
            </a:r>
          </a:p>
          <a:p>
            <a:pPr lvl="1"/>
            <a:r>
              <a:rPr lang="pt-BR" dirty="0"/>
              <a:t>referências (ponteiros)</a:t>
            </a:r>
          </a:p>
          <a:p>
            <a:r>
              <a:rPr lang="pt-BR" dirty="0"/>
              <a:t>Tipos definidos pelo usuário</a:t>
            </a:r>
          </a:p>
          <a:p>
            <a:endParaRPr lang="pt-BR" dirty="0"/>
          </a:p>
        </p:txBody>
      </p:sp>
      <p:pic>
        <p:nvPicPr>
          <p:cNvPr id="5" name="Imagem 4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ED6BC015-4E1B-A9AA-83C7-53AD29BED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548" y="2420888"/>
            <a:ext cx="2525266" cy="252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4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E8E2E-26DA-C213-B260-EBDAE4BE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e Estruturas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954380-A62C-C1E6-7FE7-5EE15C114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Tipos de dados básicos</a:t>
            </a:r>
          </a:p>
          <a:p>
            <a:pPr lvl="1"/>
            <a:r>
              <a:rPr lang="pt-BR" dirty="0"/>
              <a:t>Fornecidos pela Linguagem de Programação</a:t>
            </a:r>
          </a:p>
          <a:p>
            <a:r>
              <a:rPr lang="pt-BR" dirty="0"/>
              <a:t>Estruturas de Dados</a:t>
            </a:r>
          </a:p>
          <a:p>
            <a:pPr lvl="1"/>
            <a:r>
              <a:rPr lang="pt-BR" dirty="0"/>
              <a:t>Estruturação conceitual dos dados</a:t>
            </a:r>
          </a:p>
          <a:p>
            <a:pPr lvl="1"/>
            <a:r>
              <a:rPr lang="pt-BR" dirty="0"/>
              <a:t>Reflete um relacionamento lógico entre dados, de acordo com o problema considerado</a:t>
            </a:r>
          </a:p>
          <a:p>
            <a:endParaRPr lang="pt-BR" dirty="0"/>
          </a:p>
        </p:txBody>
      </p:sp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80C0BF79-4892-D11A-6DD9-5A776EEA0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4586196"/>
            <a:ext cx="2165226" cy="216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3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75880-CCAE-7D22-3ED4-C1174910D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de estrutura de dados: Lista linear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A659D2-05D7-0F26-41D6-A374ED8AC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Relação de ordem entre os dados</a:t>
            </a:r>
          </a:p>
          <a:p>
            <a:r>
              <a:rPr lang="pt-BR" dirty="0"/>
              <a:t> Linear - sequencial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Ex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aplicação: empresa</a:t>
            </a:r>
          </a:p>
          <a:p>
            <a:pPr lvl="1"/>
            <a:r>
              <a:rPr lang="pt-BR" dirty="0"/>
              <a:t>problema: dados dos funcionários – cada nó um funcionário</a:t>
            </a:r>
          </a:p>
          <a:p>
            <a:endParaRPr lang="pt-B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B17541-E2CC-C772-9DAC-D5ABE920C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027" y="3030537"/>
            <a:ext cx="730250" cy="796925"/>
          </a:xfrm>
          <a:prstGeom prst="ellipse">
            <a:avLst/>
          </a:prstGeom>
          <a:solidFill>
            <a:srgbClr val="FFCC00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3600" b="1">
                <a:latin typeface="Arial Narrow" panose="020B0606020202030204" pitchFamily="34" charset="0"/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D3AE6C-201A-5846-4AE1-49DEEC3E6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602" y="3030537"/>
            <a:ext cx="738187" cy="796925"/>
          </a:xfrm>
          <a:prstGeom prst="ellipse">
            <a:avLst/>
          </a:prstGeom>
          <a:solidFill>
            <a:srgbClr val="FFCC00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3600" b="1">
                <a:latin typeface="Arial Narrow" panose="020B0606020202030204" pitchFamily="34" charset="0"/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E98A95-F1D7-8F6E-9A8A-F87125E40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452" y="3030537"/>
            <a:ext cx="730250" cy="796925"/>
          </a:xfrm>
          <a:prstGeom prst="ellipse">
            <a:avLst/>
          </a:prstGeom>
          <a:solidFill>
            <a:srgbClr val="FFCC00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3600" b="1">
                <a:latin typeface="Arial Narrow" panose="020B0606020202030204" pitchFamily="34" charset="0"/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977A96-A3E6-3827-68E1-77C50DC29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889" y="3030537"/>
            <a:ext cx="736600" cy="796925"/>
          </a:xfrm>
          <a:prstGeom prst="ellipse">
            <a:avLst/>
          </a:prstGeom>
          <a:solidFill>
            <a:srgbClr val="FFCC00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3600" b="1">
                <a:latin typeface="Arial Narrow" panose="020B0606020202030204" pitchFamily="34" charset="0"/>
              </a:rPr>
              <a:t>d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90683F6F-A898-F5C9-B666-90C8F2B35F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0156" y="3429000"/>
            <a:ext cx="936103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2FA68A4F-311D-1CA7-9216-F949F5BAC9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189" y="3441700"/>
            <a:ext cx="957263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D4DB62B8-46D7-788F-3530-39C95BC421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4702" y="3429000"/>
            <a:ext cx="992187" cy="12696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21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E492D-252C-F024-1416-A1B946D2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de estrutura de dados : Árvore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383109-B076-AE5E-31F8-A00E9CADF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Relação de subordinação entre os dados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Ex</a:t>
            </a:r>
            <a:r>
              <a:rPr lang="pt-BR" dirty="0"/>
              <a:t>:	</a:t>
            </a:r>
          </a:p>
          <a:p>
            <a:pPr lvl="1"/>
            <a:r>
              <a:rPr lang="pt-BR" dirty="0"/>
              <a:t>aplicação: empresa</a:t>
            </a:r>
          </a:p>
          <a:p>
            <a:pPr lvl="1"/>
            <a:r>
              <a:rPr lang="pt-BR" dirty="0"/>
              <a:t>problema: organograma de </a:t>
            </a:r>
            <a:br>
              <a:rPr lang="pt-BR" dirty="0"/>
            </a:br>
            <a:r>
              <a:rPr lang="pt-BR" dirty="0"/>
              <a:t>funções</a:t>
            </a:r>
          </a:p>
          <a:p>
            <a:endParaRPr lang="pt-BR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90BCD0-F471-A966-9F4C-9D1E16477E46}"/>
              </a:ext>
            </a:extLst>
          </p:cNvPr>
          <p:cNvGrpSpPr>
            <a:grpSpLocks/>
          </p:cNvGrpSpPr>
          <p:nvPr/>
        </p:nvGrpSpPr>
        <p:grpSpPr bwMode="auto">
          <a:xfrm>
            <a:off x="5936110" y="1124744"/>
            <a:ext cx="4622800" cy="5175250"/>
            <a:chOff x="2400" y="288"/>
            <a:chExt cx="2912" cy="32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A782DA5-CA02-89C2-CCFA-F40381329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" y="288"/>
              <a:ext cx="281" cy="246"/>
            </a:xfrm>
            <a:prstGeom prst="rect">
              <a:avLst/>
            </a:prstGeom>
            <a:solidFill>
              <a:srgbClr val="FFCC00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400" b="1">
                  <a:latin typeface="Arial Narrow" panose="020B0606020202030204" pitchFamily="34" charset="0"/>
                </a:rPr>
                <a:t>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E71276-C579-5219-7A26-384A3FE9E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9" y="1347"/>
              <a:ext cx="280" cy="247"/>
            </a:xfrm>
            <a:prstGeom prst="rect">
              <a:avLst/>
            </a:prstGeom>
            <a:solidFill>
              <a:srgbClr val="FFCC00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400" b="1">
                  <a:latin typeface="Arial Narrow" panose="020B0606020202030204" pitchFamily="34" charset="0"/>
                </a:rPr>
                <a:t>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1A4588-5631-7806-E97C-081897357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1347"/>
              <a:ext cx="281" cy="247"/>
            </a:xfrm>
            <a:prstGeom prst="rect">
              <a:avLst/>
            </a:prstGeom>
            <a:solidFill>
              <a:srgbClr val="FFCC00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400" b="1">
                  <a:latin typeface="Arial Narrow" panose="020B0606020202030204" pitchFamily="34" charset="0"/>
                </a:rPr>
                <a:t>b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893EBF0-7A6A-C216-61DE-5862C4FFD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" y="2407"/>
              <a:ext cx="281" cy="248"/>
            </a:xfrm>
            <a:prstGeom prst="rect">
              <a:avLst/>
            </a:prstGeom>
            <a:solidFill>
              <a:srgbClr val="FFCC00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400" b="1">
                  <a:latin typeface="Arial Narrow" panose="020B0606020202030204" pitchFamily="34" charset="0"/>
                </a:rPr>
                <a:t>h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28C737-C99B-1BDB-B70D-94F9FA5BB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" y="2407"/>
              <a:ext cx="280" cy="248"/>
            </a:xfrm>
            <a:prstGeom prst="rect">
              <a:avLst/>
            </a:prstGeom>
            <a:solidFill>
              <a:srgbClr val="FFCC00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400" b="1">
                  <a:latin typeface="Arial Narrow" panose="020B0606020202030204" pitchFamily="34" charset="0"/>
                </a:rPr>
                <a:t>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B9C9020-E9C1-2518-1E30-0C065C2B2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2407"/>
              <a:ext cx="280" cy="248"/>
            </a:xfrm>
            <a:prstGeom prst="rect">
              <a:avLst/>
            </a:prstGeom>
            <a:solidFill>
              <a:srgbClr val="FFCC00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400" b="1">
                  <a:latin typeface="Arial Narrow" panose="020B0606020202030204" pitchFamily="34" charset="0"/>
                </a:rPr>
                <a:t>f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2DF6F7-C250-7A27-60FB-0B393B0AE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407"/>
              <a:ext cx="281" cy="248"/>
            </a:xfrm>
            <a:prstGeom prst="rect">
              <a:avLst/>
            </a:prstGeom>
            <a:solidFill>
              <a:srgbClr val="FFCC00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400" b="1">
                  <a:latin typeface="Arial Narrow" panose="020B0606020202030204" pitchFamily="34" charset="0"/>
                </a:rPr>
                <a:t>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118BEC-E61F-2285-D6D0-C8CAD4C04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9" y="2407"/>
              <a:ext cx="281" cy="248"/>
            </a:xfrm>
            <a:prstGeom prst="rect">
              <a:avLst/>
            </a:prstGeom>
            <a:solidFill>
              <a:srgbClr val="FFCC00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400" b="1">
                  <a:latin typeface="Arial Narrow" panose="020B0606020202030204" pitchFamily="34" charset="0"/>
                </a:rPr>
                <a:t>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3EC2167-2463-E633-1322-99F732855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" y="3302"/>
              <a:ext cx="280" cy="246"/>
            </a:xfrm>
            <a:prstGeom prst="rect">
              <a:avLst/>
            </a:prstGeom>
            <a:solidFill>
              <a:srgbClr val="FFCC00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400" b="1">
                  <a:latin typeface="Arial Narrow" panose="020B0606020202030204" pitchFamily="34" charset="0"/>
                </a:rPr>
                <a:t>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9AAD8F-BA57-6914-BE85-F5DBCFFCA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1" y="3302"/>
              <a:ext cx="281" cy="246"/>
            </a:xfrm>
            <a:prstGeom prst="rect">
              <a:avLst/>
            </a:prstGeom>
            <a:solidFill>
              <a:srgbClr val="FFCC00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400" b="1">
                  <a:latin typeface="Arial Narrow" panose="020B0606020202030204" pitchFamily="34" charset="0"/>
                </a:rPr>
                <a:t>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7A2F3D-1391-9EC1-533E-0CFDD5A3C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" y="3302"/>
              <a:ext cx="281" cy="246"/>
            </a:xfrm>
            <a:prstGeom prst="rect">
              <a:avLst/>
            </a:prstGeom>
            <a:solidFill>
              <a:srgbClr val="FFCC00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400" b="1">
                  <a:latin typeface="Arial Narrow" panose="020B0606020202030204" pitchFamily="34" charset="0"/>
                </a:rPr>
                <a:t>j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38A121-3E56-1ACD-3DD2-2C7288339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302"/>
              <a:ext cx="281" cy="246"/>
            </a:xfrm>
            <a:prstGeom prst="rect">
              <a:avLst/>
            </a:prstGeom>
            <a:solidFill>
              <a:srgbClr val="FFCC00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400" b="1">
                  <a:latin typeface="Arial Narrow" panose="020B0606020202030204" pitchFamily="34" charset="0"/>
                </a:rPr>
                <a:t>i</a:t>
              </a: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76615D12-5A68-37BA-E73D-9D0AD8AABE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8" y="550"/>
              <a:ext cx="624" cy="78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FB02949E-1F49-3E4B-C4B1-CB31FF7E7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87" y="1610"/>
              <a:ext cx="491" cy="78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8AB8125C-1E4C-ABE6-7878-2216B1FEC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8" y="1610"/>
              <a:ext cx="0" cy="78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7240611F-7899-1DF7-D9C1-BB8290E31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8" y="1610"/>
              <a:ext cx="446" cy="78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3646DC58-B311-CC0A-3CEA-C1CD72BB62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1610"/>
              <a:ext cx="267" cy="78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23026645-6D7B-C593-090D-0BB662B80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1" y="1610"/>
              <a:ext cx="223" cy="78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04E9F9A2-4653-B05B-5712-98402A6081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8" y="2671"/>
              <a:ext cx="669" cy="61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BD510629-80EA-BFFA-941D-7640B80F63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64" y="2671"/>
              <a:ext cx="223" cy="61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97F7142C-BEEC-DCA5-72F5-9EC2B9A197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" y="2671"/>
              <a:ext cx="268" cy="61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6A3C1087-0586-2C91-CB32-FDFC5D9EC5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" y="2671"/>
              <a:ext cx="670" cy="61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BF75A8C6-1137-D347-8025-C515A086D9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6" y="550"/>
              <a:ext cx="625" cy="78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1986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3E639-F11B-6B07-C2B0-2A5B4C26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Operações </a:t>
            </a:r>
            <a:br>
              <a:rPr lang="pt-BR" dirty="0"/>
            </a:br>
            <a:r>
              <a:rPr lang="pt-BR" dirty="0"/>
              <a:t>sobre estruturas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A0659E-0745-496C-B882-67357D628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Estruturas de Dados incluem as operações para a manipulação de seus dados</a:t>
            </a:r>
          </a:p>
          <a:p>
            <a:endParaRPr lang="pt-BR" dirty="0"/>
          </a:p>
          <a:p>
            <a:r>
              <a:rPr lang="pt-BR" dirty="0"/>
              <a:t>Operações básicas:</a:t>
            </a:r>
          </a:p>
          <a:p>
            <a:pPr lvl="1"/>
            <a:r>
              <a:rPr lang="pt-BR" dirty="0"/>
              <a:t>criação da estrutura de dados</a:t>
            </a:r>
          </a:p>
          <a:p>
            <a:pPr lvl="1"/>
            <a:r>
              <a:rPr lang="pt-BR" dirty="0"/>
              <a:t>inclusão de um novo elemento</a:t>
            </a:r>
          </a:p>
          <a:p>
            <a:pPr lvl="1"/>
            <a:r>
              <a:rPr lang="pt-BR" dirty="0"/>
              <a:t>remoção de um elemento</a:t>
            </a:r>
          </a:p>
          <a:p>
            <a:pPr lvl="1"/>
            <a:r>
              <a:rPr lang="pt-BR" dirty="0"/>
              <a:t>acesso a um elemento</a:t>
            </a:r>
          </a:p>
          <a:p>
            <a:pPr lvl="1"/>
            <a:r>
              <a:rPr lang="pt-BR" dirty="0"/>
              <a:t>destruição da estrutura de dados</a:t>
            </a:r>
          </a:p>
        </p:txBody>
      </p:sp>
      <p:pic>
        <p:nvPicPr>
          <p:cNvPr id="5" name="Imagem 4" descr="Imagem digital fictícia de personagem de desenho animado&#10;&#10;Descrição gerada automaticamente">
            <a:extLst>
              <a:ext uri="{FF2B5EF4-FFF2-40B4-BE49-F238E27FC236}">
                <a16:creationId xmlns:a16="http://schemas.microsoft.com/office/drawing/2014/main" id="{5CD59F5A-A2F0-5140-8595-BFBCCCFA1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50596" y="3573016"/>
            <a:ext cx="2104561" cy="222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0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5FACF-C1C3-F062-44E3-7D2905F9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TADs</a:t>
            </a:r>
            <a:r>
              <a:rPr lang="pt-BR" dirty="0"/>
              <a:t> - Tipos Abstratos de Dados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7AE6B9-75A1-9E83-C857-6C97F909ADB8}"/>
              </a:ext>
            </a:extLst>
          </p:cNvPr>
          <p:cNvGrpSpPr>
            <a:grpSpLocks/>
          </p:cNvGrpSpPr>
          <p:nvPr/>
        </p:nvGrpSpPr>
        <p:grpSpPr bwMode="auto">
          <a:xfrm>
            <a:off x="3717255" y="1997075"/>
            <a:ext cx="4075112" cy="3141663"/>
            <a:chOff x="1247" y="1616"/>
            <a:chExt cx="2567" cy="197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AC172BD-10CE-1580-BE13-81C3BE766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" y="1616"/>
              <a:ext cx="2110" cy="1979"/>
            </a:xfrm>
            <a:prstGeom prst="ellipse">
              <a:avLst/>
            </a:prstGeom>
            <a:solidFill>
              <a:srgbClr val="FFCC00"/>
            </a:solidFill>
            <a:ln w="508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pt-BR" sz="44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dados</a:t>
              </a:r>
            </a:p>
            <a:p>
              <a:pPr algn="ctr" eaLnBrk="0" hangingPunct="0">
                <a:defRPr/>
              </a:pPr>
              <a:endParaRPr lang="pt-BR" sz="4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  <a:p>
              <a:pPr algn="ctr" eaLnBrk="0" hangingPunct="0">
                <a:defRPr/>
              </a:pPr>
              <a:r>
                <a:rPr lang="pt-BR" sz="44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operações</a:t>
              </a:r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1721EA83-1F1A-F45B-5F8F-F2767499B3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2552"/>
              <a:ext cx="2086" cy="3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9BAB0A65-65B9-39F8-DC43-11180758E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416"/>
              <a:ext cx="768" cy="288"/>
            </a:xfrm>
            <a:prstGeom prst="homePlate">
              <a:avLst>
                <a:gd name="adj" fmla="val 66667"/>
              </a:avLst>
            </a:prstGeom>
            <a:solidFill>
              <a:srgbClr val="FF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</p:grpSp>
      <p:sp>
        <p:nvSpPr>
          <p:cNvPr id="8" name="Text Box 7">
            <a:extLst>
              <a:ext uri="{FF2B5EF4-FFF2-40B4-BE49-F238E27FC236}">
                <a16:creationId xmlns:a16="http://schemas.microsoft.com/office/drawing/2014/main" id="{2C372A37-C3E8-F078-76AA-A8078A1BE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3605" y="4589463"/>
            <a:ext cx="1081087" cy="528637"/>
          </a:xfrm>
          <a:prstGeom prst="rect">
            <a:avLst/>
          </a:prstGeom>
          <a:solidFill>
            <a:srgbClr val="FFCC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800" b="1"/>
              <a:t>TAD</a:t>
            </a:r>
          </a:p>
        </p:txBody>
      </p:sp>
    </p:spTree>
    <p:extLst>
      <p:ext uri="{BB962C8B-B14F-4D97-AF65-F5344CB8AC3E}">
        <p14:creationId xmlns:p14="http://schemas.microsoft.com/office/powerpoint/2010/main" val="310792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vro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88_TF02787940_TF02787940.potx" id="{7706B11B-B88A-4A57-B367-3C7A915AC8F3}" vid="{D8549A6F-83F6-4158-B938-C367CEA2F6A0}"/>
    </a:ext>
  </a:extLst>
</a:theme>
</file>

<file path=ppt/theme/theme2.xml><?xml version="1.0" encoding="utf-8"?>
<a:theme xmlns:a="http://schemas.openxmlformats.org/drawingml/2006/main" name="Tema do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5CEDB99936304B89754E18D9A5CF80" ma:contentTypeVersion="0" ma:contentTypeDescription="Crie um novo documento." ma:contentTypeScope="" ma:versionID="baf12f9d58d4448c72d6acbbe35d92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8C8E20-FB1E-4889-8887-A71663E9B2AA}"/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0F7F44FD-B550-45D8-9587-64257DA6BB9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1747</TotalTime>
  <Words>1983</Words>
  <Application>Microsoft Office PowerPoint</Application>
  <PresentationFormat>Personalizar</PresentationFormat>
  <Paragraphs>304</Paragraphs>
  <Slides>33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9" baseType="lpstr">
      <vt:lpstr>Arial</vt:lpstr>
      <vt:lpstr>Arial Narrow</vt:lpstr>
      <vt:lpstr>Century Gothic</vt:lpstr>
      <vt:lpstr>Comic Sans MS</vt:lpstr>
      <vt:lpstr>Times New Roman</vt:lpstr>
      <vt:lpstr>Livros 16X9</vt:lpstr>
      <vt:lpstr>Estruturas de Dados I </vt:lpstr>
      <vt:lpstr>Tipos de dados e  Estruturas de dados </vt:lpstr>
      <vt:lpstr>Tipos de Dados</vt:lpstr>
      <vt:lpstr>Tipos de Dados</vt:lpstr>
      <vt:lpstr>Tipos e Estruturas de Dados</vt:lpstr>
      <vt:lpstr>Exemplo de estrutura de dados: Lista linear</vt:lpstr>
      <vt:lpstr>Exemplo de estrutura de dados : Árvore</vt:lpstr>
      <vt:lpstr>Operações  sobre estruturas de dados</vt:lpstr>
      <vt:lpstr>TADs - Tipos Abstratos de Dados</vt:lpstr>
      <vt:lpstr>TADs</vt:lpstr>
      <vt:lpstr>TADs</vt:lpstr>
      <vt:lpstr>Propriedades dos TADs</vt:lpstr>
      <vt:lpstr>Vantagens de TADs</vt:lpstr>
      <vt:lpstr>Vantagens de TADs</vt:lpstr>
      <vt:lpstr>Projeto de um TAD</vt:lpstr>
      <vt:lpstr>Exemplo de TAD: representação de um ponto</vt:lpstr>
      <vt:lpstr>Exemplo de TAD: representação de um ponto</vt:lpstr>
      <vt:lpstr>Exemplo de TAD: representação de um ponto</vt:lpstr>
      <vt:lpstr>Exemplo de TAD: representação de um ponto</vt:lpstr>
      <vt:lpstr>Exemplo de TAD: representação de um ponto</vt:lpstr>
      <vt:lpstr>Implementação de um TAD</vt:lpstr>
      <vt:lpstr>Implementação de um TAD</vt:lpstr>
      <vt:lpstr>Interface ponto.h </vt:lpstr>
      <vt:lpstr>Implementação de ponto.c</vt:lpstr>
      <vt:lpstr>Implementação de ponto.c</vt:lpstr>
      <vt:lpstr>Implementação de ponto.c</vt:lpstr>
      <vt:lpstr>Implementação de ponto.c</vt:lpstr>
      <vt:lpstr>Implementação de ponto.c</vt:lpstr>
      <vt:lpstr>Implementação de ponto.c</vt:lpstr>
      <vt:lpstr>Exemplo de um cliente</vt:lpstr>
      <vt:lpstr>Exemplo de um cliente </vt:lpstr>
      <vt:lpstr>Referências</vt:lpstr>
      <vt:lpstr>Perguntas?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Daniele Carvalho Oliveira</dc:creator>
  <cp:lastModifiedBy>Daniele Carvalho Oliveira</cp:lastModifiedBy>
  <cp:revision>3</cp:revision>
  <dcterms:created xsi:type="dcterms:W3CDTF">2024-08-01T21:18:04Z</dcterms:created>
  <dcterms:modified xsi:type="dcterms:W3CDTF">2024-08-07T22:22:36Z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