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64" r:id="rId5"/>
    <p:sldId id="29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92" r:id="rId14"/>
    <p:sldId id="266" r:id="rId15"/>
    <p:sldId id="269" r:id="rId16"/>
    <p:sldId id="270" r:id="rId17"/>
    <p:sldId id="271" r:id="rId18"/>
    <p:sldId id="301" r:id="rId19"/>
    <p:sldId id="293" r:id="rId20"/>
    <p:sldId id="294" r:id="rId21"/>
    <p:sldId id="267" r:id="rId22"/>
    <p:sldId id="295" r:id="rId23"/>
    <p:sldId id="265" r:id="rId24"/>
    <p:sldId id="296" r:id="rId25"/>
    <p:sldId id="297" r:id="rId26"/>
    <p:sldId id="298" r:id="rId27"/>
    <p:sldId id="299" r:id="rId28"/>
    <p:sldId id="300" r:id="rId29"/>
    <p:sldId id="290" r:id="rId30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D8F97B-FC59-4F90-9977-E3945D8A5979}" v="94" dt="2024-08-11T20:32:04.076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howGuides="1">
      <p:cViewPr varScale="1">
        <p:scale>
          <a:sx n="71" d="100"/>
          <a:sy n="71" d="100"/>
        </p:scale>
        <p:origin x="40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Carvalho Oliveira" userId="b9fbe2a6-c2c2-4ef7-a95e-16b8512cef79" providerId="ADAL" clId="{F0D8F97B-FC59-4F90-9977-E3945D8A5979}"/>
    <pc:docChg chg="undo custSel addSld delSld modSld">
      <pc:chgData name="Daniele Carvalho Oliveira" userId="b9fbe2a6-c2c2-4ef7-a95e-16b8512cef79" providerId="ADAL" clId="{F0D8F97B-FC59-4F90-9977-E3945D8A5979}" dt="2024-08-11T20:32:07.631" v="500" actId="1076"/>
      <pc:docMkLst>
        <pc:docMk/>
      </pc:docMkLst>
      <pc:sldChg chg="addSp delSp modSp add mod modTransition modClrScheme chgLayout">
        <pc:chgData name="Daniele Carvalho Oliveira" userId="b9fbe2a6-c2c2-4ef7-a95e-16b8512cef79" providerId="ADAL" clId="{F0D8F97B-FC59-4F90-9977-E3945D8A5979}" dt="2024-08-10T23:20:56.784" v="62" actId="478"/>
        <pc:sldMkLst>
          <pc:docMk/>
          <pc:sldMk cId="0" sldId="257"/>
        </pc:sldMkLst>
        <pc:spChg chg="add del mod ord">
          <ac:chgData name="Daniele Carvalho Oliveira" userId="b9fbe2a6-c2c2-4ef7-a95e-16b8512cef79" providerId="ADAL" clId="{F0D8F97B-FC59-4F90-9977-E3945D8A5979}" dt="2024-08-10T23:19:34.608" v="33" actId="700"/>
          <ac:spMkLst>
            <pc:docMk/>
            <pc:sldMk cId="0" sldId="257"/>
            <ac:spMk id="2" creationId="{7F32CAB0-DE84-2880-6CB4-5126A530E99B}"/>
          </ac:spMkLst>
        </pc:spChg>
        <pc:spChg chg="add del mod ord">
          <ac:chgData name="Daniele Carvalho Oliveira" userId="b9fbe2a6-c2c2-4ef7-a95e-16b8512cef79" providerId="ADAL" clId="{F0D8F97B-FC59-4F90-9977-E3945D8A5979}" dt="2024-08-10T23:19:34.608" v="33" actId="700"/>
          <ac:spMkLst>
            <pc:docMk/>
            <pc:sldMk cId="0" sldId="257"/>
            <ac:spMk id="3" creationId="{7112A1A7-40A2-F716-E744-D4E5434786E0}"/>
          </ac:spMkLst>
        </pc:spChg>
        <pc:spChg chg="add del mod ord">
          <ac:chgData name="Daniele Carvalho Oliveira" userId="b9fbe2a6-c2c2-4ef7-a95e-16b8512cef79" providerId="ADAL" clId="{F0D8F97B-FC59-4F90-9977-E3945D8A5979}" dt="2024-08-10T23:19:38.199" v="34" actId="700"/>
          <ac:spMkLst>
            <pc:docMk/>
            <pc:sldMk cId="0" sldId="257"/>
            <ac:spMk id="4" creationId="{F0F9262C-4C90-1EC7-5C93-93E25F415CB5}"/>
          </ac:spMkLst>
        </pc:spChg>
        <pc:spChg chg="add del mod ord">
          <ac:chgData name="Daniele Carvalho Oliveira" userId="b9fbe2a6-c2c2-4ef7-a95e-16b8512cef79" providerId="ADAL" clId="{F0D8F97B-FC59-4F90-9977-E3945D8A5979}" dt="2024-08-10T23:19:38.199" v="34" actId="700"/>
          <ac:spMkLst>
            <pc:docMk/>
            <pc:sldMk cId="0" sldId="257"/>
            <ac:spMk id="5" creationId="{D21B5BDC-1120-9761-DD6D-CBE1B2A37F6D}"/>
          </ac:spMkLst>
        </pc:spChg>
        <pc:spChg chg="add mod ord">
          <ac:chgData name="Daniele Carvalho Oliveira" userId="b9fbe2a6-c2c2-4ef7-a95e-16b8512cef79" providerId="ADAL" clId="{F0D8F97B-FC59-4F90-9977-E3945D8A5979}" dt="2024-08-10T23:19:48.028" v="38" actId="20577"/>
          <ac:spMkLst>
            <pc:docMk/>
            <pc:sldMk cId="0" sldId="257"/>
            <ac:spMk id="6" creationId="{CB3A2C60-A5A3-F15F-574A-9DC89A66721E}"/>
          </ac:spMkLst>
        </pc:spChg>
        <pc:spChg chg="add mod ord">
          <ac:chgData name="Daniele Carvalho Oliveira" userId="b9fbe2a6-c2c2-4ef7-a95e-16b8512cef79" providerId="ADAL" clId="{F0D8F97B-FC59-4F90-9977-E3945D8A5979}" dt="2024-08-10T23:20:11.854" v="55" actId="15"/>
          <ac:spMkLst>
            <pc:docMk/>
            <pc:sldMk cId="0" sldId="257"/>
            <ac:spMk id="7" creationId="{518BF5EA-1ACB-AF51-362B-FC002DF072C8}"/>
          </ac:spMkLst>
        </pc:spChg>
        <pc:spChg chg="del mod">
          <ac:chgData name="Daniele Carvalho Oliveira" userId="b9fbe2a6-c2c2-4ef7-a95e-16b8512cef79" providerId="ADAL" clId="{F0D8F97B-FC59-4F90-9977-E3945D8A5979}" dt="2024-08-10T23:19:59.061" v="41" actId="478"/>
          <ac:spMkLst>
            <pc:docMk/>
            <pc:sldMk cId="0" sldId="257"/>
            <ac:spMk id="3075" creationId="{AF4C1057-4BFB-B3CD-3E6C-2735EF1E9C53}"/>
          </ac:spMkLst>
        </pc:spChg>
        <pc:spChg chg="del mod">
          <ac:chgData name="Daniele Carvalho Oliveira" userId="b9fbe2a6-c2c2-4ef7-a95e-16b8512cef79" providerId="ADAL" clId="{F0D8F97B-FC59-4F90-9977-E3945D8A5979}" dt="2024-08-10T23:20:56.784" v="62" actId="478"/>
          <ac:spMkLst>
            <pc:docMk/>
            <pc:sldMk cId="0" sldId="257"/>
            <ac:spMk id="3076" creationId="{C48F1BF6-AFAA-206E-500B-5EEDEA2458EE}"/>
          </ac:spMkLst>
        </pc:spChg>
        <pc:spChg chg="del mod">
          <ac:chgData name="Daniele Carvalho Oliveira" userId="b9fbe2a6-c2c2-4ef7-a95e-16b8512cef79" providerId="ADAL" clId="{F0D8F97B-FC59-4F90-9977-E3945D8A5979}" dt="2024-08-10T23:19:43.944" v="36" actId="478"/>
          <ac:spMkLst>
            <pc:docMk/>
            <pc:sldMk cId="0" sldId="257"/>
            <ac:spMk id="395266" creationId="{A4AC5303-AAD9-F6B2-B75E-E173FE327EB8}"/>
          </ac:spMkLst>
        </pc:spChg>
        <pc:picChg chg="add mod">
          <ac:chgData name="Daniele Carvalho Oliveira" userId="b9fbe2a6-c2c2-4ef7-a95e-16b8512cef79" providerId="ADAL" clId="{F0D8F97B-FC59-4F90-9977-E3945D8A5979}" dt="2024-08-10T23:20:34.511" v="60" actId="1076"/>
          <ac:picMkLst>
            <pc:docMk/>
            <pc:sldMk cId="0" sldId="257"/>
            <ac:picMk id="9" creationId="{99C426BB-8083-CE40-6221-AA480C98FA3D}"/>
          </ac:picMkLst>
        </pc:picChg>
      </pc:sldChg>
      <pc:sldChg chg="addSp delSp modSp add mod modTransition modClrScheme chgLayout">
        <pc:chgData name="Daniele Carvalho Oliveira" userId="b9fbe2a6-c2c2-4ef7-a95e-16b8512cef79" providerId="ADAL" clId="{F0D8F97B-FC59-4F90-9977-E3945D8A5979}" dt="2024-08-10T23:23:03.515" v="92" actId="17032"/>
        <pc:sldMkLst>
          <pc:docMk/>
          <pc:sldMk cId="0" sldId="258"/>
        </pc:sldMkLst>
        <pc:spChg chg="mod ord">
          <ac:chgData name="Daniele Carvalho Oliveira" userId="b9fbe2a6-c2c2-4ef7-a95e-16b8512cef79" providerId="ADAL" clId="{F0D8F97B-FC59-4F90-9977-E3945D8A5979}" dt="2024-08-10T23:21:18.557" v="64" actId="700"/>
          <ac:spMkLst>
            <pc:docMk/>
            <pc:sldMk cId="0" sldId="258"/>
            <ac:spMk id="4" creationId="{F8859406-EA75-81B0-210D-85B43FDA0DC2}"/>
          </ac:spMkLst>
        </pc:spChg>
        <pc:spChg chg="add del mod">
          <ac:chgData name="Daniele Carvalho Oliveira" userId="b9fbe2a6-c2c2-4ef7-a95e-16b8512cef79" providerId="ADAL" clId="{F0D8F97B-FC59-4F90-9977-E3945D8A5979}" dt="2024-08-10T23:21:13.030" v="63" actId="6264"/>
          <ac:spMkLst>
            <pc:docMk/>
            <pc:sldMk cId="0" sldId="258"/>
            <ac:spMk id="5" creationId="{8F6E5E0B-3679-64A0-3006-03A41EC01D83}"/>
          </ac:spMkLst>
        </pc:spChg>
        <pc:spChg chg="add mod ord">
          <ac:chgData name="Daniele Carvalho Oliveira" userId="b9fbe2a6-c2c2-4ef7-a95e-16b8512cef79" providerId="ADAL" clId="{F0D8F97B-FC59-4F90-9977-E3945D8A5979}" dt="2024-08-10T23:21:28.884" v="77" actId="167"/>
          <ac:spMkLst>
            <pc:docMk/>
            <pc:sldMk cId="0" sldId="258"/>
            <ac:spMk id="6" creationId="{BE8E4F77-D363-B838-1B1F-F1C28F36F57E}"/>
          </ac:spMkLst>
        </pc:spChg>
        <pc:spChg chg="add mod ord">
          <ac:chgData name="Daniele Carvalho Oliveira" userId="b9fbe2a6-c2c2-4ef7-a95e-16b8512cef79" providerId="ADAL" clId="{F0D8F97B-FC59-4F90-9977-E3945D8A5979}" dt="2024-08-10T23:22:37.187" v="90" actId="20577"/>
          <ac:spMkLst>
            <pc:docMk/>
            <pc:sldMk cId="0" sldId="258"/>
            <ac:spMk id="7" creationId="{314248E1-8DB3-E928-7037-A2D94413020A}"/>
          </ac:spMkLst>
        </pc:spChg>
        <pc:spChg chg="mod">
          <ac:chgData name="Daniele Carvalho Oliveira" userId="b9fbe2a6-c2c2-4ef7-a95e-16b8512cef79" providerId="ADAL" clId="{F0D8F97B-FC59-4F90-9977-E3945D8A5979}" dt="2024-08-10T23:23:03.515" v="92" actId="17032"/>
          <ac:spMkLst>
            <pc:docMk/>
            <pc:sldMk cId="0" sldId="258"/>
            <ac:spMk id="4099" creationId="{85577324-DF77-D4B8-1939-60FA5865DAFA}"/>
          </ac:spMkLst>
        </pc:spChg>
        <pc:spChg chg="mod">
          <ac:chgData name="Daniele Carvalho Oliveira" userId="b9fbe2a6-c2c2-4ef7-a95e-16b8512cef79" providerId="ADAL" clId="{F0D8F97B-FC59-4F90-9977-E3945D8A5979}" dt="2024-08-10T23:23:03.515" v="92" actId="17032"/>
          <ac:spMkLst>
            <pc:docMk/>
            <pc:sldMk cId="0" sldId="258"/>
            <ac:spMk id="4100" creationId="{9DF8E4FD-3A8F-A0F3-E91C-128CAEE07993}"/>
          </ac:spMkLst>
        </pc:spChg>
        <pc:spChg chg="mod">
          <ac:chgData name="Daniele Carvalho Oliveira" userId="b9fbe2a6-c2c2-4ef7-a95e-16b8512cef79" providerId="ADAL" clId="{F0D8F97B-FC59-4F90-9977-E3945D8A5979}" dt="2024-08-10T23:23:03.515" v="92" actId="17032"/>
          <ac:spMkLst>
            <pc:docMk/>
            <pc:sldMk cId="0" sldId="258"/>
            <ac:spMk id="4101" creationId="{CF4921E0-FC70-8112-F17C-31F4C19DBCE7}"/>
          </ac:spMkLst>
        </pc:spChg>
        <pc:spChg chg="mod">
          <ac:chgData name="Daniele Carvalho Oliveira" userId="b9fbe2a6-c2c2-4ef7-a95e-16b8512cef79" providerId="ADAL" clId="{F0D8F97B-FC59-4F90-9977-E3945D8A5979}" dt="2024-08-10T23:23:03.515" v="92" actId="17032"/>
          <ac:spMkLst>
            <pc:docMk/>
            <pc:sldMk cId="0" sldId="258"/>
            <ac:spMk id="4102" creationId="{74633E8F-A1D3-3125-41E2-C7E8A3193A09}"/>
          </ac:spMkLst>
        </pc:spChg>
        <pc:spChg chg="mod">
          <ac:chgData name="Daniele Carvalho Oliveira" userId="b9fbe2a6-c2c2-4ef7-a95e-16b8512cef79" providerId="ADAL" clId="{F0D8F97B-FC59-4F90-9977-E3945D8A5979}" dt="2024-08-10T23:23:03.515" v="92" actId="17032"/>
          <ac:spMkLst>
            <pc:docMk/>
            <pc:sldMk cId="0" sldId="258"/>
            <ac:spMk id="4103" creationId="{24BE82F8-AF39-E175-573C-A9319C733B51}"/>
          </ac:spMkLst>
        </pc:spChg>
        <pc:spChg chg="mod">
          <ac:chgData name="Daniele Carvalho Oliveira" userId="b9fbe2a6-c2c2-4ef7-a95e-16b8512cef79" providerId="ADAL" clId="{F0D8F97B-FC59-4F90-9977-E3945D8A5979}" dt="2024-08-10T23:23:03.515" v="92" actId="17032"/>
          <ac:spMkLst>
            <pc:docMk/>
            <pc:sldMk cId="0" sldId="258"/>
            <ac:spMk id="4104" creationId="{B0C8F88F-33C7-1668-9CE3-4F603EE4FD4B}"/>
          </ac:spMkLst>
        </pc:spChg>
        <pc:spChg chg="del">
          <ac:chgData name="Daniele Carvalho Oliveira" userId="b9fbe2a6-c2c2-4ef7-a95e-16b8512cef79" providerId="ADAL" clId="{F0D8F97B-FC59-4F90-9977-E3945D8A5979}" dt="2024-08-10T23:21:41.250" v="79" actId="478"/>
          <ac:spMkLst>
            <pc:docMk/>
            <pc:sldMk cId="0" sldId="258"/>
            <ac:spMk id="4108" creationId="{90C38AB2-9824-E720-37D5-0179F5F069E1}"/>
          </ac:spMkLst>
        </pc:spChg>
        <pc:spChg chg="mod">
          <ac:chgData name="Daniele Carvalho Oliveira" userId="b9fbe2a6-c2c2-4ef7-a95e-16b8512cef79" providerId="ADAL" clId="{F0D8F97B-FC59-4F90-9977-E3945D8A5979}" dt="2024-08-10T23:23:03.515" v="92" actId="17032"/>
          <ac:spMkLst>
            <pc:docMk/>
            <pc:sldMk cId="0" sldId="258"/>
            <ac:spMk id="4109" creationId="{BB6DC9FD-71E7-0EE0-14CB-4FBEB04DA7EF}"/>
          </ac:spMkLst>
        </pc:spChg>
        <pc:spChg chg="mod">
          <ac:chgData name="Daniele Carvalho Oliveira" userId="b9fbe2a6-c2c2-4ef7-a95e-16b8512cef79" providerId="ADAL" clId="{F0D8F97B-FC59-4F90-9977-E3945D8A5979}" dt="2024-08-10T23:23:03.515" v="92" actId="17032"/>
          <ac:spMkLst>
            <pc:docMk/>
            <pc:sldMk cId="0" sldId="258"/>
            <ac:spMk id="4110" creationId="{15448E01-EAB1-EF63-0393-A0CB313BFB77}"/>
          </ac:spMkLst>
        </pc:spChg>
        <pc:spChg chg="mod">
          <ac:chgData name="Daniele Carvalho Oliveira" userId="b9fbe2a6-c2c2-4ef7-a95e-16b8512cef79" providerId="ADAL" clId="{F0D8F97B-FC59-4F90-9977-E3945D8A5979}" dt="2024-08-10T23:23:03.515" v="92" actId="17032"/>
          <ac:spMkLst>
            <pc:docMk/>
            <pc:sldMk cId="0" sldId="258"/>
            <ac:spMk id="4111" creationId="{9F9D1747-A6EE-3028-202D-94F16D62A628}"/>
          </ac:spMkLst>
        </pc:spChg>
        <pc:spChg chg="del mod">
          <ac:chgData name="Daniele Carvalho Oliveira" userId="b9fbe2a6-c2c2-4ef7-a95e-16b8512cef79" providerId="ADAL" clId="{F0D8F97B-FC59-4F90-9977-E3945D8A5979}" dt="2024-08-10T23:21:56.988" v="82" actId="478"/>
          <ac:spMkLst>
            <pc:docMk/>
            <pc:sldMk cId="0" sldId="258"/>
            <ac:spMk id="344066" creationId="{20D6DB78-E111-B32C-7718-3A81A1E601E6}"/>
          </ac:spMkLst>
        </pc:spChg>
        <pc:spChg chg="del">
          <ac:chgData name="Daniele Carvalho Oliveira" userId="b9fbe2a6-c2c2-4ef7-a95e-16b8512cef79" providerId="ADAL" clId="{F0D8F97B-FC59-4F90-9977-E3945D8A5979}" dt="2024-08-10T23:21:31.600" v="78" actId="478"/>
          <ac:spMkLst>
            <pc:docMk/>
            <pc:sldMk cId="0" sldId="258"/>
            <ac:spMk id="344078" creationId="{9FEC8C5D-1A91-8B26-5094-CE73083C2CEA}"/>
          </ac:spMkLst>
        </pc:spChg>
        <pc:spChg chg="del mod">
          <ac:chgData name="Daniele Carvalho Oliveira" userId="b9fbe2a6-c2c2-4ef7-a95e-16b8512cef79" providerId="ADAL" clId="{F0D8F97B-FC59-4F90-9977-E3945D8A5979}" dt="2024-08-10T23:22:27.066" v="86" actId="478"/>
          <ac:spMkLst>
            <pc:docMk/>
            <pc:sldMk cId="0" sldId="258"/>
            <ac:spMk id="344080" creationId="{7C2E3423-B930-93B4-3ED5-62E70A04C4BB}"/>
          </ac:spMkLst>
        </pc:spChg>
        <pc:grpChg chg="mod">
          <ac:chgData name="Daniele Carvalho Oliveira" userId="b9fbe2a6-c2c2-4ef7-a95e-16b8512cef79" providerId="ADAL" clId="{F0D8F97B-FC59-4F90-9977-E3945D8A5979}" dt="2024-08-10T23:22:44.256" v="91" actId="1076"/>
          <ac:grpSpMkLst>
            <pc:docMk/>
            <pc:sldMk cId="0" sldId="258"/>
            <ac:grpSpMk id="4105" creationId="{83194460-199B-C722-609E-F52C287D41CB}"/>
          </ac:grpSpMkLst>
        </pc:grpChg>
      </pc:sldChg>
      <pc:sldChg chg="addSp delSp modSp add mod modTransition modClrScheme chgLayout">
        <pc:chgData name="Daniele Carvalho Oliveira" userId="b9fbe2a6-c2c2-4ef7-a95e-16b8512cef79" providerId="ADAL" clId="{F0D8F97B-FC59-4F90-9977-E3945D8A5979}" dt="2024-08-11T19:04:21.646" v="121" actId="478"/>
        <pc:sldMkLst>
          <pc:docMk/>
          <pc:sldMk cId="0" sldId="259"/>
        </pc:sldMkLst>
        <pc:spChg chg="mod ord">
          <ac:chgData name="Daniele Carvalho Oliveira" userId="b9fbe2a6-c2c2-4ef7-a95e-16b8512cef79" providerId="ADAL" clId="{F0D8F97B-FC59-4F90-9977-E3945D8A5979}" dt="2024-08-10T23:23:17.877" v="95" actId="700"/>
          <ac:spMkLst>
            <pc:docMk/>
            <pc:sldMk cId="0" sldId="259"/>
            <ac:spMk id="4" creationId="{D4EE74F2-5CEC-FEBF-117E-9FFEEA128903}"/>
          </ac:spMkLst>
        </pc:spChg>
        <pc:spChg chg="add mod ord">
          <ac:chgData name="Daniele Carvalho Oliveira" userId="b9fbe2a6-c2c2-4ef7-a95e-16b8512cef79" providerId="ADAL" clId="{F0D8F97B-FC59-4F90-9977-E3945D8A5979}" dt="2024-08-10T23:23:23.911" v="98" actId="20577"/>
          <ac:spMkLst>
            <pc:docMk/>
            <pc:sldMk cId="0" sldId="259"/>
            <ac:spMk id="5" creationId="{F81F45C5-23A3-28F0-EA0E-A3601521D294}"/>
          </ac:spMkLst>
        </pc:spChg>
        <pc:spChg chg="add mod ord">
          <ac:chgData name="Daniele Carvalho Oliveira" userId="b9fbe2a6-c2c2-4ef7-a95e-16b8512cef79" providerId="ADAL" clId="{F0D8F97B-FC59-4F90-9977-E3945D8A5979}" dt="2024-08-10T23:23:17.877" v="95" actId="700"/>
          <ac:spMkLst>
            <pc:docMk/>
            <pc:sldMk cId="0" sldId="259"/>
            <ac:spMk id="6" creationId="{92C00DA3-781D-55BD-96DA-7BEA7E989CFB}"/>
          </ac:spMkLst>
        </pc:spChg>
        <pc:spChg chg="mod">
          <ac:chgData name="Daniele Carvalho Oliveira" userId="b9fbe2a6-c2c2-4ef7-a95e-16b8512cef79" providerId="ADAL" clId="{F0D8F97B-FC59-4F90-9977-E3945D8A5979}" dt="2024-08-10T23:25:45.879" v="108" actId="207"/>
          <ac:spMkLst>
            <pc:docMk/>
            <pc:sldMk cId="0" sldId="259"/>
            <ac:spMk id="5123" creationId="{4BF3E917-2654-948C-F459-19DB4E00F0AA}"/>
          </ac:spMkLst>
        </pc:spChg>
        <pc:spChg chg="mod">
          <ac:chgData name="Daniele Carvalho Oliveira" userId="b9fbe2a6-c2c2-4ef7-a95e-16b8512cef79" providerId="ADAL" clId="{F0D8F97B-FC59-4F90-9977-E3945D8A5979}" dt="2024-08-10T23:25:45.879" v="108" actId="207"/>
          <ac:spMkLst>
            <pc:docMk/>
            <pc:sldMk cId="0" sldId="259"/>
            <ac:spMk id="5124" creationId="{4F466C39-C45C-BF58-0EA9-828D4D9FB24C}"/>
          </ac:spMkLst>
        </pc:spChg>
        <pc:spChg chg="mod">
          <ac:chgData name="Daniele Carvalho Oliveira" userId="b9fbe2a6-c2c2-4ef7-a95e-16b8512cef79" providerId="ADAL" clId="{F0D8F97B-FC59-4F90-9977-E3945D8A5979}" dt="2024-08-10T23:25:45.879" v="108" actId="207"/>
          <ac:spMkLst>
            <pc:docMk/>
            <pc:sldMk cId="0" sldId="259"/>
            <ac:spMk id="5125" creationId="{E86FED4D-246A-38B2-CAA5-5875A0F0CD8E}"/>
          </ac:spMkLst>
        </pc:spChg>
        <pc:spChg chg="mod">
          <ac:chgData name="Daniele Carvalho Oliveira" userId="b9fbe2a6-c2c2-4ef7-a95e-16b8512cef79" providerId="ADAL" clId="{F0D8F97B-FC59-4F90-9977-E3945D8A5979}" dt="2024-08-10T23:25:45.879" v="108" actId="207"/>
          <ac:spMkLst>
            <pc:docMk/>
            <pc:sldMk cId="0" sldId="259"/>
            <ac:spMk id="5126" creationId="{D0B74257-F60A-68E1-2960-E01C0EE4F42F}"/>
          </ac:spMkLst>
        </pc:spChg>
        <pc:spChg chg="mod">
          <ac:chgData name="Daniele Carvalho Oliveira" userId="b9fbe2a6-c2c2-4ef7-a95e-16b8512cef79" providerId="ADAL" clId="{F0D8F97B-FC59-4F90-9977-E3945D8A5979}" dt="2024-08-10T23:25:45.879" v="108" actId="207"/>
          <ac:spMkLst>
            <pc:docMk/>
            <pc:sldMk cId="0" sldId="259"/>
            <ac:spMk id="5127" creationId="{CE8079AF-C0EF-A585-3F09-775544199D6D}"/>
          </ac:spMkLst>
        </pc:spChg>
        <pc:spChg chg="mod">
          <ac:chgData name="Daniele Carvalho Oliveira" userId="b9fbe2a6-c2c2-4ef7-a95e-16b8512cef79" providerId="ADAL" clId="{F0D8F97B-FC59-4F90-9977-E3945D8A5979}" dt="2024-08-10T23:24:02.475" v="101" actId="17032"/>
          <ac:spMkLst>
            <pc:docMk/>
            <pc:sldMk cId="0" sldId="259"/>
            <ac:spMk id="5128" creationId="{87ABC88B-DE88-1981-F99C-7B658D11C393}"/>
          </ac:spMkLst>
        </pc:spChg>
        <pc:spChg chg="mod">
          <ac:chgData name="Daniele Carvalho Oliveira" userId="b9fbe2a6-c2c2-4ef7-a95e-16b8512cef79" providerId="ADAL" clId="{F0D8F97B-FC59-4F90-9977-E3945D8A5979}" dt="2024-08-10T23:24:02.475" v="101" actId="17032"/>
          <ac:spMkLst>
            <pc:docMk/>
            <pc:sldMk cId="0" sldId="259"/>
            <ac:spMk id="5129" creationId="{5D2465FB-35CA-54CB-E382-AC721B836B13}"/>
          </ac:spMkLst>
        </pc:spChg>
        <pc:spChg chg="mod">
          <ac:chgData name="Daniele Carvalho Oliveira" userId="b9fbe2a6-c2c2-4ef7-a95e-16b8512cef79" providerId="ADAL" clId="{F0D8F97B-FC59-4F90-9977-E3945D8A5979}" dt="2024-08-10T23:24:02.475" v="101" actId="17032"/>
          <ac:spMkLst>
            <pc:docMk/>
            <pc:sldMk cId="0" sldId="259"/>
            <ac:spMk id="5130" creationId="{6CA01931-3D76-A995-5485-4A3FDD2DEB2B}"/>
          </ac:spMkLst>
        </pc:spChg>
        <pc:spChg chg="mod">
          <ac:chgData name="Daniele Carvalho Oliveira" userId="b9fbe2a6-c2c2-4ef7-a95e-16b8512cef79" providerId="ADAL" clId="{F0D8F97B-FC59-4F90-9977-E3945D8A5979}" dt="2024-08-10T23:24:02.475" v="101" actId="17032"/>
          <ac:spMkLst>
            <pc:docMk/>
            <pc:sldMk cId="0" sldId="259"/>
            <ac:spMk id="5131" creationId="{AD976998-9375-C25C-264C-E0B65EE8BD8C}"/>
          </ac:spMkLst>
        </pc:spChg>
        <pc:spChg chg="mod">
          <ac:chgData name="Daniele Carvalho Oliveira" userId="b9fbe2a6-c2c2-4ef7-a95e-16b8512cef79" providerId="ADAL" clId="{F0D8F97B-FC59-4F90-9977-E3945D8A5979}" dt="2024-08-10T23:24:02.475" v="101" actId="17032"/>
          <ac:spMkLst>
            <pc:docMk/>
            <pc:sldMk cId="0" sldId="259"/>
            <ac:spMk id="5132" creationId="{766941FF-6670-CA8E-B6A9-21B88C2B9B45}"/>
          </ac:spMkLst>
        </pc:spChg>
        <pc:spChg chg="mod">
          <ac:chgData name="Daniele Carvalho Oliveira" userId="b9fbe2a6-c2c2-4ef7-a95e-16b8512cef79" providerId="ADAL" clId="{F0D8F97B-FC59-4F90-9977-E3945D8A5979}" dt="2024-08-10T23:24:02.475" v="101" actId="17032"/>
          <ac:spMkLst>
            <pc:docMk/>
            <pc:sldMk cId="0" sldId="259"/>
            <ac:spMk id="5133" creationId="{9FBDA186-8778-8074-9EC6-CDFD4783FAA4}"/>
          </ac:spMkLst>
        </pc:spChg>
        <pc:spChg chg="del">
          <ac:chgData name="Daniele Carvalho Oliveira" userId="b9fbe2a6-c2c2-4ef7-a95e-16b8512cef79" providerId="ADAL" clId="{F0D8F97B-FC59-4F90-9977-E3945D8A5979}" dt="2024-08-11T19:04:21.646" v="121" actId="478"/>
          <ac:spMkLst>
            <pc:docMk/>
            <pc:sldMk cId="0" sldId="259"/>
            <ac:spMk id="5134" creationId="{D25F05AD-8ED2-38D5-414E-224A79EF1E6D}"/>
          </ac:spMkLst>
        </pc:spChg>
        <pc:spChg chg="del mod">
          <ac:chgData name="Daniele Carvalho Oliveira" userId="b9fbe2a6-c2c2-4ef7-a95e-16b8512cef79" providerId="ADAL" clId="{F0D8F97B-FC59-4F90-9977-E3945D8A5979}" dt="2024-08-10T23:23:14.263" v="94" actId="478"/>
          <ac:spMkLst>
            <pc:docMk/>
            <pc:sldMk cId="0" sldId="259"/>
            <ac:spMk id="23565" creationId="{FAB266D6-746A-C595-E381-F87418722259}"/>
          </ac:spMkLst>
        </pc:spChg>
      </pc:sldChg>
      <pc:sldChg chg="addSp delSp modSp add mod modTransition modClrScheme chgLayout">
        <pc:chgData name="Daniele Carvalho Oliveira" userId="b9fbe2a6-c2c2-4ef7-a95e-16b8512cef79" providerId="ADAL" clId="{F0D8F97B-FC59-4F90-9977-E3945D8A5979}" dt="2024-08-11T19:12:57.518" v="134"/>
        <pc:sldMkLst>
          <pc:docMk/>
          <pc:sldMk cId="0" sldId="260"/>
        </pc:sldMkLst>
        <pc:spChg chg="mod ord">
          <ac:chgData name="Daniele Carvalho Oliveira" userId="b9fbe2a6-c2c2-4ef7-a95e-16b8512cef79" providerId="ADAL" clId="{F0D8F97B-FC59-4F90-9977-E3945D8A5979}" dt="2024-08-11T19:02:48.073" v="112" actId="700"/>
          <ac:spMkLst>
            <pc:docMk/>
            <pc:sldMk cId="0" sldId="260"/>
            <ac:spMk id="4" creationId="{77AD976D-7B1A-E41A-2EFB-B15C770740B9}"/>
          </ac:spMkLst>
        </pc:spChg>
        <pc:spChg chg="add del mod">
          <ac:chgData name="Daniele Carvalho Oliveira" userId="b9fbe2a6-c2c2-4ef7-a95e-16b8512cef79" providerId="ADAL" clId="{F0D8F97B-FC59-4F90-9977-E3945D8A5979}" dt="2024-08-11T19:02:32.115" v="109" actId="6264"/>
          <ac:spMkLst>
            <pc:docMk/>
            <pc:sldMk cId="0" sldId="260"/>
            <ac:spMk id="5" creationId="{A096D998-FE12-8051-873D-A4229E9B168A}"/>
          </ac:spMkLst>
        </pc:spChg>
        <pc:spChg chg="add mod ord">
          <ac:chgData name="Daniele Carvalho Oliveira" userId="b9fbe2a6-c2c2-4ef7-a95e-16b8512cef79" providerId="ADAL" clId="{F0D8F97B-FC59-4F90-9977-E3945D8A5979}" dt="2024-08-11T19:02:54.261" v="116" actId="20577"/>
          <ac:spMkLst>
            <pc:docMk/>
            <pc:sldMk cId="0" sldId="260"/>
            <ac:spMk id="6" creationId="{CB078625-7E02-A01D-A86C-4E39E62AA0A6}"/>
          </ac:spMkLst>
        </pc:spChg>
        <pc:spChg chg="add mod ord">
          <ac:chgData name="Daniele Carvalho Oliveira" userId="b9fbe2a6-c2c2-4ef7-a95e-16b8512cef79" providerId="ADAL" clId="{F0D8F97B-FC59-4F90-9977-E3945D8A5979}" dt="2024-08-11T19:03:19.382" v="119"/>
          <ac:spMkLst>
            <pc:docMk/>
            <pc:sldMk cId="0" sldId="260"/>
            <ac:spMk id="7" creationId="{37E35F1A-6558-2DEA-1B00-5C8B395B8DFB}"/>
          </ac:spMkLst>
        </pc:spChg>
        <pc:spChg chg="mod">
          <ac:chgData name="Daniele Carvalho Oliveira" userId="b9fbe2a6-c2c2-4ef7-a95e-16b8512cef79" providerId="ADAL" clId="{F0D8F97B-FC59-4F90-9977-E3945D8A5979}" dt="2024-08-11T19:09:26.430" v="122" actId="17032"/>
          <ac:spMkLst>
            <pc:docMk/>
            <pc:sldMk cId="0" sldId="260"/>
            <ac:spMk id="6147" creationId="{60BAC29C-87E0-E23C-076C-41882EE8BE64}"/>
          </ac:spMkLst>
        </pc:spChg>
        <pc:spChg chg="mod">
          <ac:chgData name="Daniele Carvalho Oliveira" userId="b9fbe2a6-c2c2-4ef7-a95e-16b8512cef79" providerId="ADAL" clId="{F0D8F97B-FC59-4F90-9977-E3945D8A5979}" dt="2024-08-11T19:09:26.430" v="122" actId="17032"/>
          <ac:spMkLst>
            <pc:docMk/>
            <pc:sldMk cId="0" sldId="260"/>
            <ac:spMk id="6148" creationId="{5DBE734B-675D-DE35-D556-2FB8E99C0483}"/>
          </ac:spMkLst>
        </pc:spChg>
        <pc:spChg chg="mod">
          <ac:chgData name="Daniele Carvalho Oliveira" userId="b9fbe2a6-c2c2-4ef7-a95e-16b8512cef79" providerId="ADAL" clId="{F0D8F97B-FC59-4F90-9977-E3945D8A5979}" dt="2024-08-11T19:09:26.430" v="122" actId="17032"/>
          <ac:spMkLst>
            <pc:docMk/>
            <pc:sldMk cId="0" sldId="260"/>
            <ac:spMk id="6149" creationId="{D9397899-FE93-AAC3-4F25-F2E59D7C8E1D}"/>
          </ac:spMkLst>
        </pc:spChg>
        <pc:spChg chg="mod">
          <ac:chgData name="Daniele Carvalho Oliveira" userId="b9fbe2a6-c2c2-4ef7-a95e-16b8512cef79" providerId="ADAL" clId="{F0D8F97B-FC59-4F90-9977-E3945D8A5979}" dt="2024-08-11T19:09:26.430" v="122" actId="17032"/>
          <ac:spMkLst>
            <pc:docMk/>
            <pc:sldMk cId="0" sldId="260"/>
            <ac:spMk id="6150" creationId="{C1AF7320-8406-0B41-51EA-CEEA56DF9A04}"/>
          </ac:spMkLst>
        </pc:spChg>
        <pc:spChg chg="mod">
          <ac:chgData name="Daniele Carvalho Oliveira" userId="b9fbe2a6-c2c2-4ef7-a95e-16b8512cef79" providerId="ADAL" clId="{F0D8F97B-FC59-4F90-9977-E3945D8A5979}" dt="2024-08-11T19:09:26.430" v="122" actId="17032"/>
          <ac:spMkLst>
            <pc:docMk/>
            <pc:sldMk cId="0" sldId="260"/>
            <ac:spMk id="6151" creationId="{50F3138F-5899-74AD-ACEB-CC7CAB42D285}"/>
          </ac:spMkLst>
        </pc:spChg>
        <pc:spChg chg="mod">
          <ac:chgData name="Daniele Carvalho Oliveira" userId="b9fbe2a6-c2c2-4ef7-a95e-16b8512cef79" providerId="ADAL" clId="{F0D8F97B-FC59-4F90-9977-E3945D8A5979}" dt="2024-08-11T19:09:26.430" v="122" actId="17032"/>
          <ac:spMkLst>
            <pc:docMk/>
            <pc:sldMk cId="0" sldId="260"/>
            <ac:spMk id="6152" creationId="{B67D586A-23D2-47C8-BB43-0293BB70D408}"/>
          </ac:spMkLst>
        </pc:spChg>
        <pc:spChg chg="mod">
          <ac:chgData name="Daniele Carvalho Oliveira" userId="b9fbe2a6-c2c2-4ef7-a95e-16b8512cef79" providerId="ADAL" clId="{F0D8F97B-FC59-4F90-9977-E3945D8A5979}" dt="2024-08-11T19:09:26.430" v="122" actId="17032"/>
          <ac:spMkLst>
            <pc:docMk/>
            <pc:sldMk cId="0" sldId="260"/>
            <ac:spMk id="6153" creationId="{B650D719-B2AE-54FB-178D-138DACF546E9}"/>
          </ac:spMkLst>
        </pc:spChg>
        <pc:spChg chg="mod">
          <ac:chgData name="Daniele Carvalho Oliveira" userId="b9fbe2a6-c2c2-4ef7-a95e-16b8512cef79" providerId="ADAL" clId="{F0D8F97B-FC59-4F90-9977-E3945D8A5979}" dt="2024-08-11T19:09:26.430" v="122" actId="17032"/>
          <ac:spMkLst>
            <pc:docMk/>
            <pc:sldMk cId="0" sldId="260"/>
            <ac:spMk id="6154" creationId="{D1795320-A071-F320-1327-9078EB478302}"/>
          </ac:spMkLst>
        </pc:spChg>
        <pc:spChg chg="mod">
          <ac:chgData name="Daniele Carvalho Oliveira" userId="b9fbe2a6-c2c2-4ef7-a95e-16b8512cef79" providerId="ADAL" clId="{F0D8F97B-FC59-4F90-9977-E3945D8A5979}" dt="2024-08-11T19:09:57.954" v="125" actId="13822"/>
          <ac:spMkLst>
            <pc:docMk/>
            <pc:sldMk cId="0" sldId="260"/>
            <ac:spMk id="6156" creationId="{F7931AAD-24DF-CB16-80B9-99517FAD179A}"/>
          </ac:spMkLst>
        </pc:spChg>
        <pc:spChg chg="del">
          <ac:chgData name="Daniele Carvalho Oliveira" userId="b9fbe2a6-c2c2-4ef7-a95e-16b8512cef79" providerId="ADAL" clId="{F0D8F97B-FC59-4F90-9977-E3945D8A5979}" dt="2024-08-11T19:04:18.151" v="120" actId="478"/>
          <ac:spMkLst>
            <pc:docMk/>
            <pc:sldMk cId="0" sldId="260"/>
            <ac:spMk id="6158" creationId="{BD0838EE-E110-D62A-835F-2F7FCEE64F54}"/>
          </ac:spMkLst>
        </pc:spChg>
        <pc:spChg chg="mod">
          <ac:chgData name="Daniele Carvalho Oliveira" userId="b9fbe2a6-c2c2-4ef7-a95e-16b8512cef79" providerId="ADAL" clId="{F0D8F97B-FC59-4F90-9977-E3945D8A5979}" dt="2024-08-11T19:10:30.271" v="127" actId="207"/>
          <ac:spMkLst>
            <pc:docMk/>
            <pc:sldMk cId="0" sldId="260"/>
            <ac:spMk id="6160" creationId="{6E60F611-F9AF-A52F-822C-4B8319A2F4A0}"/>
          </ac:spMkLst>
        </pc:spChg>
        <pc:spChg chg="mod">
          <ac:chgData name="Daniele Carvalho Oliveira" userId="b9fbe2a6-c2c2-4ef7-a95e-16b8512cef79" providerId="ADAL" clId="{F0D8F97B-FC59-4F90-9977-E3945D8A5979}" dt="2024-08-11T19:10:30.271" v="127" actId="207"/>
          <ac:spMkLst>
            <pc:docMk/>
            <pc:sldMk cId="0" sldId="260"/>
            <ac:spMk id="6161" creationId="{1CC756E6-7DAA-BEDA-5874-2208CB2AA13E}"/>
          </ac:spMkLst>
        </pc:spChg>
        <pc:spChg chg="del mod">
          <ac:chgData name="Daniele Carvalho Oliveira" userId="b9fbe2a6-c2c2-4ef7-a95e-16b8512cef79" providerId="ADAL" clId="{F0D8F97B-FC59-4F90-9977-E3945D8A5979}" dt="2024-08-11T19:03:16.471" v="118" actId="478"/>
          <ac:spMkLst>
            <pc:docMk/>
            <pc:sldMk cId="0" sldId="260"/>
            <ac:spMk id="26626" creationId="{5A9A1565-704F-5A1F-4987-655242AE5714}"/>
          </ac:spMkLst>
        </pc:spChg>
        <pc:spChg chg="del mod">
          <ac:chgData name="Daniele Carvalho Oliveira" userId="b9fbe2a6-c2c2-4ef7-a95e-16b8512cef79" providerId="ADAL" clId="{F0D8F97B-FC59-4F90-9977-E3945D8A5979}" dt="2024-08-11T19:02:43.536" v="111" actId="478"/>
          <ac:spMkLst>
            <pc:docMk/>
            <pc:sldMk cId="0" sldId="260"/>
            <ac:spMk id="26648" creationId="{6A71467A-E85F-C7E0-1721-17A8AA814D2C}"/>
          </ac:spMkLst>
        </pc:spChg>
        <pc:grpChg chg="mod">
          <ac:chgData name="Daniele Carvalho Oliveira" userId="b9fbe2a6-c2c2-4ef7-a95e-16b8512cef79" providerId="ADAL" clId="{F0D8F97B-FC59-4F90-9977-E3945D8A5979}" dt="2024-08-11T19:10:23.785" v="126" actId="13822"/>
          <ac:grpSpMkLst>
            <pc:docMk/>
            <pc:sldMk cId="0" sldId="260"/>
            <ac:grpSpMk id="6155" creationId="{0C3F6FEC-151F-89FF-20F6-4156B47C8568}"/>
          </ac:grpSpMkLst>
        </pc:grpChg>
        <pc:picChg chg="add mod">
          <ac:chgData name="Daniele Carvalho Oliveira" userId="b9fbe2a6-c2c2-4ef7-a95e-16b8512cef79" providerId="ADAL" clId="{F0D8F97B-FC59-4F90-9977-E3945D8A5979}" dt="2024-08-11T19:12:57.518" v="134"/>
          <ac:picMkLst>
            <pc:docMk/>
            <pc:sldMk cId="0" sldId="260"/>
            <ac:picMk id="14338" creationId="{93D72ACE-5A54-D3A8-3DEA-E427A431B069}"/>
          </ac:picMkLst>
        </pc:picChg>
      </pc:sldChg>
      <pc:sldChg chg="addSp delSp modSp add mod modTransition modClrScheme chgLayout">
        <pc:chgData name="Daniele Carvalho Oliveira" userId="b9fbe2a6-c2c2-4ef7-a95e-16b8512cef79" providerId="ADAL" clId="{F0D8F97B-FC59-4F90-9977-E3945D8A5979}" dt="2024-08-11T20:30:56.486" v="495" actId="1076"/>
        <pc:sldMkLst>
          <pc:docMk/>
          <pc:sldMk cId="0" sldId="261"/>
        </pc:sldMkLst>
        <pc:spChg chg="mod ord">
          <ac:chgData name="Daniele Carvalho Oliveira" userId="b9fbe2a6-c2c2-4ef7-a95e-16b8512cef79" providerId="ADAL" clId="{F0D8F97B-FC59-4F90-9977-E3945D8A5979}" dt="2024-08-11T19:15:20.015" v="168" actId="6264"/>
          <ac:spMkLst>
            <pc:docMk/>
            <pc:sldMk cId="0" sldId="261"/>
            <ac:spMk id="4" creationId="{EA2035CF-473B-A33B-6E31-7E0B07B48FFA}"/>
          </ac:spMkLst>
        </pc:spChg>
        <pc:spChg chg="add mod ord">
          <ac:chgData name="Daniele Carvalho Oliveira" userId="b9fbe2a6-c2c2-4ef7-a95e-16b8512cef79" providerId="ADAL" clId="{F0D8F97B-FC59-4F90-9977-E3945D8A5979}" dt="2024-08-11T19:15:20.015" v="168" actId="6264"/>
          <ac:spMkLst>
            <pc:docMk/>
            <pc:sldMk cId="0" sldId="261"/>
            <ac:spMk id="5" creationId="{FD9300B3-84C0-CEC3-F7F6-C081E8CFA397}"/>
          </ac:spMkLst>
        </pc:spChg>
        <pc:spChg chg="add mod ord">
          <ac:chgData name="Daniele Carvalho Oliveira" userId="b9fbe2a6-c2c2-4ef7-a95e-16b8512cef79" providerId="ADAL" clId="{F0D8F97B-FC59-4F90-9977-E3945D8A5979}" dt="2024-08-11T19:20:02.861" v="215" actId="20577"/>
          <ac:spMkLst>
            <pc:docMk/>
            <pc:sldMk cId="0" sldId="261"/>
            <ac:spMk id="6" creationId="{6FA2E7FF-8EA9-7FD8-D8FE-5856D751EB89}"/>
          </ac:spMkLst>
        </pc:spChg>
        <pc:spChg chg="add del mod">
          <ac:chgData name="Daniele Carvalho Oliveira" userId="b9fbe2a6-c2c2-4ef7-a95e-16b8512cef79" providerId="ADAL" clId="{F0D8F97B-FC59-4F90-9977-E3945D8A5979}" dt="2024-08-11T19:15:20.015" v="168" actId="6264"/>
          <ac:spMkLst>
            <pc:docMk/>
            <pc:sldMk cId="0" sldId="261"/>
            <ac:spMk id="7" creationId="{0F416F32-A386-C063-15EC-6CF213042FDB}"/>
          </ac:spMkLst>
        </pc:spChg>
        <pc:spChg chg="add del mod">
          <ac:chgData name="Daniele Carvalho Oliveira" userId="b9fbe2a6-c2c2-4ef7-a95e-16b8512cef79" providerId="ADAL" clId="{F0D8F97B-FC59-4F90-9977-E3945D8A5979}" dt="2024-08-11T19:15:20.015" v="168" actId="6264"/>
          <ac:spMkLst>
            <pc:docMk/>
            <pc:sldMk cId="0" sldId="261"/>
            <ac:spMk id="8" creationId="{98BBF159-6431-AD49-7246-68FA14D41454}"/>
          </ac:spMkLst>
        </pc:spChg>
        <pc:spChg chg="add del mod">
          <ac:chgData name="Daniele Carvalho Oliveira" userId="b9fbe2a6-c2c2-4ef7-a95e-16b8512cef79" providerId="ADAL" clId="{F0D8F97B-FC59-4F90-9977-E3945D8A5979}" dt="2024-08-11T19:15:20.015" v="168" actId="6264"/>
          <ac:spMkLst>
            <pc:docMk/>
            <pc:sldMk cId="0" sldId="261"/>
            <ac:spMk id="9" creationId="{E1AD4583-050B-F62E-0E81-38734AB3EEAB}"/>
          </ac:spMkLst>
        </pc:spChg>
        <pc:spChg chg="del mod">
          <ac:chgData name="Daniele Carvalho Oliveira" userId="b9fbe2a6-c2c2-4ef7-a95e-16b8512cef79" providerId="ADAL" clId="{F0D8F97B-FC59-4F90-9977-E3945D8A5979}" dt="2024-08-11T19:15:17.592" v="167" actId="478"/>
          <ac:spMkLst>
            <pc:docMk/>
            <pc:sldMk cId="0" sldId="261"/>
            <ac:spMk id="7170" creationId="{CB9D73B2-0850-8935-F4DE-0482366D2A43}"/>
          </ac:spMkLst>
        </pc:spChg>
        <pc:spChg chg="del">
          <ac:chgData name="Daniele Carvalho Oliveira" userId="b9fbe2a6-c2c2-4ef7-a95e-16b8512cef79" providerId="ADAL" clId="{F0D8F97B-FC59-4F90-9977-E3945D8A5979}" dt="2024-08-11T19:35:16.550" v="294" actId="478"/>
          <ac:spMkLst>
            <pc:docMk/>
            <pc:sldMk cId="0" sldId="261"/>
            <ac:spMk id="7173" creationId="{A2074285-EEEA-0F8D-41CF-89F9CFE5A666}"/>
          </ac:spMkLst>
        </pc:spChg>
        <pc:spChg chg="add del mod">
          <ac:chgData name="Daniele Carvalho Oliveira" userId="b9fbe2a6-c2c2-4ef7-a95e-16b8512cef79" providerId="ADAL" clId="{F0D8F97B-FC59-4F90-9977-E3945D8A5979}" dt="2024-08-11T19:14:07.993" v="148" actId="47"/>
          <ac:spMkLst>
            <pc:docMk/>
            <pc:sldMk cId="0" sldId="261"/>
            <ac:spMk id="348164" creationId="{919367B1-8826-476F-2FAB-F2A3ED081458}"/>
          </ac:spMkLst>
        </pc:spChg>
        <pc:spChg chg="del mod">
          <ac:chgData name="Daniele Carvalho Oliveira" userId="b9fbe2a6-c2c2-4ef7-a95e-16b8512cef79" providerId="ADAL" clId="{F0D8F97B-FC59-4F90-9977-E3945D8A5979}" dt="2024-08-11T19:13:18.588" v="136" actId="478"/>
          <ac:spMkLst>
            <pc:docMk/>
            <pc:sldMk cId="0" sldId="261"/>
            <ac:spMk id="348166" creationId="{D48F520D-C221-681C-0FC0-5F403D3CE1DE}"/>
          </ac:spMkLst>
        </pc:spChg>
        <pc:picChg chg="add mod">
          <ac:chgData name="Daniele Carvalho Oliveira" userId="b9fbe2a6-c2c2-4ef7-a95e-16b8512cef79" providerId="ADAL" clId="{F0D8F97B-FC59-4F90-9977-E3945D8A5979}" dt="2024-08-11T20:30:56.486" v="495" actId="1076"/>
          <ac:picMkLst>
            <pc:docMk/>
            <pc:sldMk cId="0" sldId="261"/>
            <ac:picMk id="11" creationId="{4D365544-5088-ED57-0407-3FA75EB9BFA0}"/>
          </ac:picMkLst>
        </pc:picChg>
      </pc:sldChg>
      <pc:sldChg chg="addSp delSp modSp add mod modTransition modClrScheme chgLayout">
        <pc:chgData name="Daniele Carvalho Oliveira" userId="b9fbe2a6-c2c2-4ef7-a95e-16b8512cef79" providerId="ADAL" clId="{F0D8F97B-FC59-4F90-9977-E3945D8A5979}" dt="2024-08-11T19:35:14.188" v="293" actId="478"/>
        <pc:sldMkLst>
          <pc:docMk/>
          <pc:sldMk cId="0" sldId="262"/>
        </pc:sldMkLst>
        <pc:spChg chg="mod ord">
          <ac:chgData name="Daniele Carvalho Oliveira" userId="b9fbe2a6-c2c2-4ef7-a95e-16b8512cef79" providerId="ADAL" clId="{F0D8F97B-FC59-4F90-9977-E3945D8A5979}" dt="2024-08-11T19:23:26.192" v="218" actId="700"/>
          <ac:spMkLst>
            <pc:docMk/>
            <pc:sldMk cId="0" sldId="262"/>
            <ac:spMk id="4" creationId="{E135B771-1F77-AB99-CF23-4099AAD1FA06}"/>
          </ac:spMkLst>
        </pc:spChg>
        <pc:spChg chg="add mod ord">
          <ac:chgData name="Daniele Carvalho Oliveira" userId="b9fbe2a6-c2c2-4ef7-a95e-16b8512cef79" providerId="ADAL" clId="{F0D8F97B-FC59-4F90-9977-E3945D8A5979}" dt="2024-08-11T19:23:56.961" v="224" actId="6549"/>
          <ac:spMkLst>
            <pc:docMk/>
            <pc:sldMk cId="0" sldId="262"/>
            <ac:spMk id="5" creationId="{DA3E2D86-3059-D57C-66BF-7150BC39654E}"/>
          </ac:spMkLst>
        </pc:spChg>
        <pc:spChg chg="add mod ord">
          <ac:chgData name="Daniele Carvalho Oliveira" userId="b9fbe2a6-c2c2-4ef7-a95e-16b8512cef79" providerId="ADAL" clId="{F0D8F97B-FC59-4F90-9977-E3945D8A5979}" dt="2024-08-11T19:25:40.469" v="252" actId="313"/>
          <ac:spMkLst>
            <pc:docMk/>
            <pc:sldMk cId="0" sldId="262"/>
            <ac:spMk id="6" creationId="{C63FE9F0-6263-B41F-B351-B4C26FAC4850}"/>
          </ac:spMkLst>
        </pc:spChg>
        <pc:spChg chg="del mod">
          <ac:chgData name="Daniele Carvalho Oliveira" userId="b9fbe2a6-c2c2-4ef7-a95e-16b8512cef79" providerId="ADAL" clId="{F0D8F97B-FC59-4F90-9977-E3945D8A5979}" dt="2024-08-11T19:24:05.574" v="226" actId="478"/>
          <ac:spMkLst>
            <pc:docMk/>
            <pc:sldMk cId="0" sldId="262"/>
            <ac:spMk id="8194" creationId="{0D8EE0C7-0546-8B7C-09C5-9F03816729D0}"/>
          </ac:spMkLst>
        </pc:spChg>
        <pc:spChg chg="del mod">
          <ac:chgData name="Daniele Carvalho Oliveira" userId="b9fbe2a6-c2c2-4ef7-a95e-16b8512cef79" providerId="ADAL" clId="{F0D8F97B-FC59-4F90-9977-E3945D8A5979}" dt="2024-08-11T19:24:18.898" v="229" actId="478"/>
          <ac:spMkLst>
            <pc:docMk/>
            <pc:sldMk cId="0" sldId="262"/>
            <ac:spMk id="8195" creationId="{9FBB4A14-40B0-CBDB-073A-D308035E5A59}"/>
          </ac:spMkLst>
        </pc:spChg>
        <pc:spChg chg="del mod">
          <ac:chgData name="Daniele Carvalho Oliveira" userId="b9fbe2a6-c2c2-4ef7-a95e-16b8512cef79" providerId="ADAL" clId="{F0D8F97B-FC59-4F90-9977-E3945D8A5979}" dt="2024-08-11T19:24:29.503" v="232" actId="478"/>
          <ac:spMkLst>
            <pc:docMk/>
            <pc:sldMk cId="0" sldId="262"/>
            <ac:spMk id="8196" creationId="{0129D262-B051-8C6D-4F75-91A6DD78551A}"/>
          </ac:spMkLst>
        </pc:spChg>
        <pc:spChg chg="del mod">
          <ac:chgData name="Daniele Carvalho Oliveira" userId="b9fbe2a6-c2c2-4ef7-a95e-16b8512cef79" providerId="ADAL" clId="{F0D8F97B-FC59-4F90-9977-E3945D8A5979}" dt="2024-08-11T19:24:37.331" v="235" actId="478"/>
          <ac:spMkLst>
            <pc:docMk/>
            <pc:sldMk cId="0" sldId="262"/>
            <ac:spMk id="8197" creationId="{95558B40-9F82-7FA5-2A76-91A0382852FB}"/>
          </ac:spMkLst>
        </pc:spChg>
        <pc:spChg chg="del mod">
          <ac:chgData name="Daniele Carvalho Oliveira" userId="b9fbe2a6-c2c2-4ef7-a95e-16b8512cef79" providerId="ADAL" clId="{F0D8F97B-FC59-4F90-9977-E3945D8A5979}" dt="2024-08-11T19:24:47.485" v="238" actId="478"/>
          <ac:spMkLst>
            <pc:docMk/>
            <pc:sldMk cId="0" sldId="262"/>
            <ac:spMk id="8198" creationId="{3482BF83-071C-686B-FB9C-C0BB583DBA0D}"/>
          </ac:spMkLst>
        </pc:spChg>
        <pc:spChg chg="del mod">
          <ac:chgData name="Daniele Carvalho Oliveira" userId="b9fbe2a6-c2c2-4ef7-a95e-16b8512cef79" providerId="ADAL" clId="{F0D8F97B-FC59-4F90-9977-E3945D8A5979}" dt="2024-08-11T19:25:03.309" v="241" actId="478"/>
          <ac:spMkLst>
            <pc:docMk/>
            <pc:sldMk cId="0" sldId="262"/>
            <ac:spMk id="8199" creationId="{B10ADBCD-06A7-58CD-A29E-429CD2A1ADDE}"/>
          </ac:spMkLst>
        </pc:spChg>
        <pc:spChg chg="del mod">
          <ac:chgData name="Daniele Carvalho Oliveira" userId="b9fbe2a6-c2c2-4ef7-a95e-16b8512cef79" providerId="ADAL" clId="{F0D8F97B-FC59-4F90-9977-E3945D8A5979}" dt="2024-08-11T19:25:14.143" v="244" actId="478"/>
          <ac:spMkLst>
            <pc:docMk/>
            <pc:sldMk cId="0" sldId="262"/>
            <ac:spMk id="8200" creationId="{5DB3A653-E59B-5149-751B-F608D56E3EB4}"/>
          </ac:spMkLst>
        </pc:spChg>
        <pc:spChg chg="del mod">
          <ac:chgData name="Daniele Carvalho Oliveira" userId="b9fbe2a6-c2c2-4ef7-a95e-16b8512cef79" providerId="ADAL" clId="{F0D8F97B-FC59-4F90-9977-E3945D8A5979}" dt="2024-08-11T19:25:24.779" v="247" actId="478"/>
          <ac:spMkLst>
            <pc:docMk/>
            <pc:sldMk cId="0" sldId="262"/>
            <ac:spMk id="8201" creationId="{D8609D05-1A12-61AD-7A1A-3B6F1CA2F907}"/>
          </ac:spMkLst>
        </pc:spChg>
        <pc:spChg chg="del">
          <ac:chgData name="Daniele Carvalho Oliveira" userId="b9fbe2a6-c2c2-4ef7-a95e-16b8512cef79" providerId="ADAL" clId="{F0D8F97B-FC59-4F90-9977-E3945D8A5979}" dt="2024-08-11T19:35:14.188" v="293" actId="478"/>
          <ac:spMkLst>
            <pc:docMk/>
            <pc:sldMk cId="0" sldId="262"/>
            <ac:spMk id="8203" creationId="{61131D87-D0CF-98D8-367C-6A155D3F53F6}"/>
          </ac:spMkLst>
        </pc:spChg>
        <pc:spChg chg="del mod">
          <ac:chgData name="Daniele Carvalho Oliveira" userId="b9fbe2a6-c2c2-4ef7-a95e-16b8512cef79" providerId="ADAL" clId="{F0D8F97B-FC59-4F90-9977-E3945D8A5979}" dt="2024-08-11T19:23:21.901" v="217" actId="478"/>
          <ac:spMkLst>
            <pc:docMk/>
            <pc:sldMk cId="0" sldId="262"/>
            <ac:spMk id="350219" creationId="{1D556910-EC60-A180-B375-1C0D775EFB97}"/>
          </ac:spMkLst>
        </pc:spChg>
      </pc:sldChg>
      <pc:sldChg chg="addSp delSp modSp add mod modTransition modClrScheme chgLayout">
        <pc:chgData name="Daniele Carvalho Oliveira" userId="b9fbe2a6-c2c2-4ef7-a95e-16b8512cef79" providerId="ADAL" clId="{F0D8F97B-FC59-4F90-9977-E3945D8A5979}" dt="2024-08-11T20:32:07.631" v="500" actId="1076"/>
        <pc:sldMkLst>
          <pc:docMk/>
          <pc:sldMk cId="0" sldId="263"/>
        </pc:sldMkLst>
        <pc:spChg chg="mod ord">
          <ac:chgData name="Daniele Carvalho Oliveira" userId="b9fbe2a6-c2c2-4ef7-a95e-16b8512cef79" providerId="ADAL" clId="{F0D8F97B-FC59-4F90-9977-E3945D8A5979}" dt="2024-08-11T19:26:24.318" v="255" actId="700"/>
          <ac:spMkLst>
            <pc:docMk/>
            <pc:sldMk cId="0" sldId="263"/>
            <ac:spMk id="4" creationId="{5A47FE50-A9EA-2FE6-F242-D7CCE78D0A6A}"/>
          </ac:spMkLst>
        </pc:spChg>
        <pc:spChg chg="add mod ord">
          <ac:chgData name="Daniele Carvalho Oliveira" userId="b9fbe2a6-c2c2-4ef7-a95e-16b8512cef79" providerId="ADAL" clId="{F0D8F97B-FC59-4F90-9977-E3945D8A5979}" dt="2024-08-11T19:26:28.067" v="257" actId="20577"/>
          <ac:spMkLst>
            <pc:docMk/>
            <pc:sldMk cId="0" sldId="263"/>
            <ac:spMk id="5" creationId="{E8074757-55A3-8D76-0954-CF593F6E381C}"/>
          </ac:spMkLst>
        </pc:spChg>
        <pc:spChg chg="add mod ord">
          <ac:chgData name="Daniele Carvalho Oliveira" userId="b9fbe2a6-c2c2-4ef7-a95e-16b8512cef79" providerId="ADAL" clId="{F0D8F97B-FC59-4F90-9977-E3945D8A5979}" dt="2024-08-11T19:26:56.216" v="265"/>
          <ac:spMkLst>
            <pc:docMk/>
            <pc:sldMk cId="0" sldId="263"/>
            <ac:spMk id="6" creationId="{4CD209CC-4079-0BE6-1A73-96CBBA87497E}"/>
          </ac:spMkLst>
        </pc:spChg>
        <pc:spChg chg="del mod">
          <ac:chgData name="Daniele Carvalho Oliveira" userId="b9fbe2a6-c2c2-4ef7-a95e-16b8512cef79" providerId="ADAL" clId="{F0D8F97B-FC59-4F90-9977-E3945D8A5979}" dt="2024-08-11T19:26:39.453" v="260" actId="478"/>
          <ac:spMkLst>
            <pc:docMk/>
            <pc:sldMk cId="0" sldId="263"/>
            <ac:spMk id="9220" creationId="{B0243FAD-972B-8412-9044-358B7076E440}"/>
          </ac:spMkLst>
        </pc:spChg>
        <pc:spChg chg="del">
          <ac:chgData name="Daniele Carvalho Oliveira" userId="b9fbe2a6-c2c2-4ef7-a95e-16b8512cef79" providerId="ADAL" clId="{F0D8F97B-FC59-4F90-9977-E3945D8A5979}" dt="2024-08-11T19:35:11.116" v="292" actId="478"/>
          <ac:spMkLst>
            <pc:docMk/>
            <pc:sldMk cId="0" sldId="263"/>
            <ac:spMk id="9221" creationId="{4E13D002-6562-C459-6BDC-6C2095DB4972}"/>
          </ac:spMkLst>
        </pc:spChg>
        <pc:spChg chg="del mod">
          <ac:chgData name="Daniele Carvalho Oliveira" userId="b9fbe2a6-c2c2-4ef7-a95e-16b8512cef79" providerId="ADAL" clId="{F0D8F97B-FC59-4F90-9977-E3945D8A5979}" dt="2024-08-11T19:26:20.761" v="254" actId="478"/>
          <ac:spMkLst>
            <pc:docMk/>
            <pc:sldMk cId="0" sldId="263"/>
            <ac:spMk id="399373" creationId="{DBBA0433-82B5-4CEC-F175-BC640FC047F9}"/>
          </ac:spMkLst>
        </pc:spChg>
        <pc:spChg chg="del mod">
          <ac:chgData name="Daniele Carvalho Oliveira" userId="b9fbe2a6-c2c2-4ef7-a95e-16b8512cef79" providerId="ADAL" clId="{F0D8F97B-FC59-4F90-9977-E3945D8A5979}" dt="2024-08-11T19:26:53.116" v="264" actId="478"/>
          <ac:spMkLst>
            <pc:docMk/>
            <pc:sldMk cId="0" sldId="263"/>
            <ac:spMk id="399374" creationId="{E483036C-74A3-B102-AFF5-5AEC2E27CCD5}"/>
          </ac:spMkLst>
        </pc:spChg>
        <pc:picChg chg="add mod">
          <ac:chgData name="Daniele Carvalho Oliveira" userId="b9fbe2a6-c2c2-4ef7-a95e-16b8512cef79" providerId="ADAL" clId="{F0D8F97B-FC59-4F90-9977-E3945D8A5979}" dt="2024-08-11T20:32:07.631" v="500" actId="1076"/>
          <ac:picMkLst>
            <pc:docMk/>
            <pc:sldMk cId="0" sldId="263"/>
            <ac:picMk id="8" creationId="{3E742558-8EA1-1898-D4D9-C3105E280BDF}"/>
          </ac:picMkLst>
        </pc:picChg>
      </pc:sldChg>
      <pc:sldChg chg="addSp delSp modSp add del mod modTransition chgLayout">
        <pc:chgData name="Daniele Carvalho Oliveira" userId="b9fbe2a6-c2c2-4ef7-a95e-16b8512cef79" providerId="ADAL" clId="{F0D8F97B-FC59-4F90-9977-E3945D8A5979}" dt="2024-08-11T19:35:29.179" v="295" actId="47"/>
        <pc:sldMkLst>
          <pc:docMk/>
          <pc:sldMk cId="0" sldId="265"/>
        </pc:sldMkLst>
        <pc:spChg chg="mod or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65"/>
            <ac:spMk id="2" creationId="{5A58DD40-C7BB-1BF2-726B-9D0C65022F91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65"/>
            <ac:spMk id="3" creationId="{52BB128F-1A22-5649-E003-C111530ABBF1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65"/>
            <ac:spMk id="4" creationId="{2FE103F2-5C61-114C-366A-40D43D77DD7C}"/>
          </ac:spMkLst>
        </pc:spChg>
        <pc:spChg chg="mod ord">
          <ac:chgData name="Daniele Carvalho Oliveira" userId="b9fbe2a6-c2c2-4ef7-a95e-16b8512cef79" providerId="ADAL" clId="{F0D8F97B-FC59-4F90-9977-E3945D8A5979}" dt="2024-08-11T19:34:09.177" v="275" actId="21"/>
          <ac:spMkLst>
            <pc:docMk/>
            <pc:sldMk cId="0" sldId="265"/>
            <ac:spMk id="11267" creationId="{96E4F747-FF44-8AC7-B326-2E1241037384}"/>
          </ac:spMkLst>
        </pc:spChg>
      </pc:sldChg>
      <pc:sldChg chg="addSp delSp modSp add mod modTransition modAnim chgLayout">
        <pc:chgData name="Daniele Carvalho Oliveira" userId="b9fbe2a6-c2c2-4ef7-a95e-16b8512cef79" providerId="ADAL" clId="{F0D8F97B-FC59-4F90-9977-E3945D8A5979}" dt="2024-08-11T19:38:05.092" v="338" actId="20577"/>
        <pc:sldMkLst>
          <pc:docMk/>
          <pc:sldMk cId="0" sldId="266"/>
        </pc:sldMkLst>
        <pc:spChg chg="mod ord">
          <ac:chgData name="Daniele Carvalho Oliveira" userId="b9fbe2a6-c2c2-4ef7-a95e-16b8512cef79" providerId="ADAL" clId="{F0D8F97B-FC59-4F90-9977-E3945D8A5979}" dt="2024-08-11T19:36:03.519" v="299" actId="20577"/>
          <ac:spMkLst>
            <pc:docMk/>
            <pc:sldMk cId="0" sldId="266"/>
            <ac:spMk id="2" creationId="{6904A3E2-D491-6988-35F4-8667684216F0}"/>
          </ac:spMkLst>
        </pc:spChg>
        <pc:spChg chg="mod ord">
          <ac:chgData name="Daniele Carvalho Oliveira" userId="b9fbe2a6-c2c2-4ef7-a95e-16b8512cef79" providerId="ADAL" clId="{F0D8F97B-FC59-4F90-9977-E3945D8A5979}" dt="2024-08-11T19:38:05.092" v="338" actId="20577"/>
          <ac:spMkLst>
            <pc:docMk/>
            <pc:sldMk cId="0" sldId="266"/>
            <ac:spMk id="3" creationId="{EAD8F3C9-6886-3794-BBAB-E78F2DF8474E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66"/>
            <ac:spMk id="4" creationId="{B94721D4-6E19-708E-A25A-F247DE5EAED3}"/>
          </ac:spMkLst>
        </pc:spChg>
        <pc:spChg chg="del mod">
          <ac:chgData name="Daniele Carvalho Oliveira" userId="b9fbe2a6-c2c2-4ef7-a95e-16b8512cef79" providerId="ADAL" clId="{F0D8F97B-FC59-4F90-9977-E3945D8A5979}" dt="2024-08-11T19:36:14.396" v="301" actId="478"/>
          <ac:spMkLst>
            <pc:docMk/>
            <pc:sldMk cId="0" sldId="266"/>
            <ac:spMk id="5" creationId="{9FA83CF4-309A-CA01-899C-37D592E62C23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66"/>
            <ac:spMk id="6" creationId="{8D84CB72-42FC-C36D-7E0B-3B1FE7ACA319}"/>
          </ac:spMkLst>
        </pc:spChg>
      </pc:sldChg>
      <pc:sldChg chg="addSp delSp modSp add del mod modTransition chgLayout">
        <pc:chgData name="Daniele Carvalho Oliveira" userId="b9fbe2a6-c2c2-4ef7-a95e-16b8512cef79" providerId="ADAL" clId="{F0D8F97B-FC59-4F90-9977-E3945D8A5979}" dt="2024-08-11T19:37:40.995" v="334" actId="47"/>
        <pc:sldMkLst>
          <pc:docMk/>
          <pc:sldMk cId="0" sldId="267"/>
        </pc:sldMkLst>
        <pc:spChg chg="mod or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67"/>
            <ac:spMk id="2" creationId="{495CA9F7-6FDE-8A28-4454-21BC99C1CB15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67"/>
            <ac:spMk id="3" creationId="{8F481F33-841D-33C8-B7EA-732EE3CEE11C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67"/>
            <ac:spMk id="4" creationId="{2538C5F8-3948-9623-23E2-E8F10E589435}"/>
          </ac:spMkLst>
        </pc:spChg>
        <pc:spChg chg="mod ord">
          <ac:chgData name="Daniele Carvalho Oliveira" userId="b9fbe2a6-c2c2-4ef7-a95e-16b8512cef79" providerId="ADAL" clId="{F0D8F97B-FC59-4F90-9977-E3945D8A5979}" dt="2024-08-11T19:36:58.525" v="316" actId="21"/>
          <ac:spMkLst>
            <pc:docMk/>
            <pc:sldMk cId="0" sldId="267"/>
            <ac:spMk id="13315" creationId="{29CB7BE0-1EB7-B5C6-BA0D-2770343249DA}"/>
          </ac:spMkLst>
        </pc:spChg>
        <pc:spChg chg="del">
          <ac:chgData name="Daniele Carvalho Oliveira" userId="b9fbe2a6-c2c2-4ef7-a95e-16b8512cef79" providerId="ADAL" clId="{F0D8F97B-FC59-4F90-9977-E3945D8A5979}" dt="2024-08-11T19:35:34.530" v="296" actId="478"/>
          <ac:spMkLst>
            <pc:docMk/>
            <pc:sldMk cId="0" sldId="267"/>
            <ac:spMk id="13317" creationId="{5E718D01-AEF8-943A-DE03-275FE3795382}"/>
          </ac:spMkLst>
        </pc:spChg>
      </pc:sldChg>
      <pc:sldChg chg="addSp delSp modSp add del mod modTransition chgLayout">
        <pc:chgData name="Daniele Carvalho Oliveira" userId="b9fbe2a6-c2c2-4ef7-a95e-16b8512cef79" providerId="ADAL" clId="{F0D8F97B-FC59-4F90-9977-E3945D8A5979}" dt="2024-08-11T19:39:18.765" v="344" actId="47"/>
        <pc:sldMkLst>
          <pc:docMk/>
          <pc:sldMk cId="0" sldId="268"/>
        </pc:sldMkLst>
        <pc:spChg chg="mod or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68"/>
            <ac:spMk id="2" creationId="{A034D7E1-8190-8531-7654-C26D8002F64F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68"/>
            <ac:spMk id="3" creationId="{7C0011F0-AC7B-4AD9-18F8-09692293AC34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68"/>
            <ac:spMk id="4" creationId="{D1AA7620-726F-BB8D-5F5F-3E7D5D5038B2}"/>
          </ac:spMkLst>
        </pc:spChg>
        <pc:spChg chg="mod or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68"/>
            <ac:spMk id="14339" creationId="{5AF8330B-C7BA-FC51-5CA2-4C42302C71C1}"/>
          </ac:spMkLst>
        </pc:spChg>
      </pc:sldChg>
      <pc:sldChg chg="addSp delSp modSp add mod modTransition chgLayout">
        <pc:chgData name="Daniele Carvalho Oliveira" userId="b9fbe2a6-c2c2-4ef7-a95e-16b8512cef79" providerId="ADAL" clId="{F0D8F97B-FC59-4F90-9977-E3945D8A5979}" dt="2024-08-11T20:30:17.349" v="490" actId="5793"/>
        <pc:sldMkLst>
          <pc:docMk/>
          <pc:sldMk cId="0" sldId="269"/>
        </pc:sldMkLst>
        <pc:spChg chg="mod ord">
          <ac:chgData name="Daniele Carvalho Oliveira" userId="b9fbe2a6-c2c2-4ef7-a95e-16b8512cef79" providerId="ADAL" clId="{F0D8F97B-FC59-4F90-9977-E3945D8A5979}" dt="2024-08-11T19:39:47.164" v="347" actId="20577"/>
          <ac:spMkLst>
            <pc:docMk/>
            <pc:sldMk cId="0" sldId="269"/>
            <ac:spMk id="2" creationId="{6AFDBBA7-9BE7-2D3E-0ABF-9DFE3901CAD7}"/>
          </ac:spMkLst>
        </pc:spChg>
        <pc:spChg chg="mod ord">
          <ac:chgData name="Daniele Carvalho Oliveira" userId="b9fbe2a6-c2c2-4ef7-a95e-16b8512cef79" providerId="ADAL" clId="{F0D8F97B-FC59-4F90-9977-E3945D8A5979}" dt="2024-08-11T20:30:17.349" v="490" actId="5793"/>
          <ac:spMkLst>
            <pc:docMk/>
            <pc:sldMk cId="0" sldId="269"/>
            <ac:spMk id="3" creationId="{98E12546-B924-61A4-4EA9-C0C52340E29E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69"/>
            <ac:spMk id="4" creationId="{B5581734-B0B4-E5D5-D358-41978C043526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69"/>
            <ac:spMk id="5" creationId="{21DB18E7-4C5C-D165-2846-BE3D595CE899}"/>
          </ac:spMkLst>
        </pc:spChg>
        <pc:spChg chg="mod">
          <ac:chgData name="Daniele Carvalho Oliveira" userId="b9fbe2a6-c2c2-4ef7-a95e-16b8512cef79" providerId="ADAL" clId="{F0D8F97B-FC59-4F90-9977-E3945D8A5979}" dt="2024-08-11T19:45:11.824" v="378" actId="6549"/>
          <ac:spMkLst>
            <pc:docMk/>
            <pc:sldMk cId="0" sldId="269"/>
            <ac:spMk id="15382" creationId="{521ACEA0-AA2E-B82A-FB11-F7FD2732F03F}"/>
          </ac:spMkLst>
        </pc:spChg>
      </pc:sldChg>
      <pc:sldChg chg="addSp delSp modSp add mod modTransition chgLayout">
        <pc:chgData name="Daniele Carvalho Oliveira" userId="b9fbe2a6-c2c2-4ef7-a95e-16b8512cef79" providerId="ADAL" clId="{F0D8F97B-FC59-4F90-9977-E3945D8A5979}" dt="2024-08-11T20:03:23.396" v="415"/>
        <pc:sldMkLst>
          <pc:docMk/>
          <pc:sldMk cId="0" sldId="270"/>
        </pc:sldMkLst>
        <pc:spChg chg="mod ord">
          <ac:chgData name="Daniele Carvalho Oliveira" userId="b9fbe2a6-c2c2-4ef7-a95e-16b8512cef79" providerId="ADAL" clId="{F0D8F97B-FC59-4F90-9977-E3945D8A5979}" dt="2024-08-11T19:47:25.649" v="386" actId="20577"/>
          <ac:spMkLst>
            <pc:docMk/>
            <pc:sldMk cId="0" sldId="270"/>
            <ac:spMk id="2" creationId="{F1A0E5DC-A79E-3910-7591-C9EC06DE35E3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70"/>
            <ac:spMk id="3" creationId="{B7506D6F-C39B-A130-8A50-98D11863B367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70"/>
            <ac:spMk id="4" creationId="{23CC7C18-CBDD-D29F-D1ED-25793BD62688}"/>
          </ac:spMkLst>
        </pc:spChg>
        <pc:spChg chg="mod ord">
          <ac:chgData name="Daniele Carvalho Oliveira" userId="b9fbe2a6-c2c2-4ef7-a95e-16b8512cef79" providerId="ADAL" clId="{F0D8F97B-FC59-4F90-9977-E3945D8A5979}" dt="2024-08-11T19:57:31.993" v="412" actId="6549"/>
          <ac:spMkLst>
            <pc:docMk/>
            <pc:sldMk cId="0" sldId="270"/>
            <ac:spMk id="16387" creationId="{9F488689-4AFB-21F2-5CD3-9C0A59E8F685}"/>
          </ac:spMkLst>
        </pc:spChg>
        <pc:spChg chg="del">
          <ac:chgData name="Daniele Carvalho Oliveira" userId="b9fbe2a6-c2c2-4ef7-a95e-16b8512cef79" providerId="ADAL" clId="{F0D8F97B-FC59-4F90-9977-E3945D8A5979}" dt="2024-08-11T19:47:35.504" v="390" actId="478"/>
          <ac:spMkLst>
            <pc:docMk/>
            <pc:sldMk cId="0" sldId="270"/>
            <ac:spMk id="16388" creationId="{744AABDC-EE1E-830E-6DF4-0E4734B5006E}"/>
          </ac:spMkLst>
        </pc:spChg>
        <pc:picChg chg="add mod">
          <ac:chgData name="Daniele Carvalho Oliveira" userId="b9fbe2a6-c2c2-4ef7-a95e-16b8512cef79" providerId="ADAL" clId="{F0D8F97B-FC59-4F90-9977-E3945D8A5979}" dt="2024-08-11T20:03:23.396" v="415"/>
          <ac:picMkLst>
            <pc:docMk/>
            <pc:sldMk cId="0" sldId="270"/>
            <ac:picMk id="2050" creationId="{E3227B9C-C2A2-42D6-B5EA-F8D1BE3D13C5}"/>
          </ac:picMkLst>
        </pc:picChg>
      </pc:sldChg>
      <pc:sldChg chg="addSp delSp modSp add mod modTransition chgLayout">
        <pc:chgData name="Daniele Carvalho Oliveira" userId="b9fbe2a6-c2c2-4ef7-a95e-16b8512cef79" providerId="ADAL" clId="{F0D8F97B-FC59-4F90-9977-E3945D8A5979}" dt="2024-08-11T20:27:49.110" v="489" actId="1076"/>
        <pc:sldMkLst>
          <pc:docMk/>
          <pc:sldMk cId="0" sldId="271"/>
        </pc:sldMkLst>
        <pc:spChg chg="mod ord">
          <ac:chgData name="Daniele Carvalho Oliveira" userId="b9fbe2a6-c2c2-4ef7-a95e-16b8512cef79" providerId="ADAL" clId="{F0D8F97B-FC59-4F90-9977-E3945D8A5979}" dt="2024-08-11T20:04:29.351" v="421" actId="20577"/>
          <ac:spMkLst>
            <pc:docMk/>
            <pc:sldMk cId="0" sldId="271"/>
            <ac:spMk id="2" creationId="{E3D990D2-7C03-64BB-A666-589B66239776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71"/>
            <ac:spMk id="3" creationId="{1D700C2C-88D2-5E6F-1F29-27189F8B104B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71"/>
            <ac:spMk id="4" creationId="{34750133-E04C-498D-8D29-C59D88C2F333}"/>
          </ac:spMkLst>
        </pc:spChg>
        <pc:spChg chg="del mod ord">
          <ac:chgData name="Daniele Carvalho Oliveira" userId="b9fbe2a6-c2c2-4ef7-a95e-16b8512cef79" providerId="ADAL" clId="{F0D8F97B-FC59-4F90-9977-E3945D8A5979}" dt="2024-08-11T20:23:48.687" v="427" actId="3680"/>
          <ac:spMkLst>
            <pc:docMk/>
            <pc:sldMk cId="0" sldId="271"/>
            <ac:spMk id="17411" creationId="{80A83B17-7A09-66F2-DF77-28AFD6BCDC01}"/>
          </ac:spMkLst>
        </pc:spChg>
        <pc:spChg chg="del">
          <ac:chgData name="Daniele Carvalho Oliveira" userId="b9fbe2a6-c2c2-4ef7-a95e-16b8512cef79" providerId="ADAL" clId="{F0D8F97B-FC59-4F90-9977-E3945D8A5979}" dt="2024-08-11T20:25:04.865" v="459" actId="478"/>
          <ac:spMkLst>
            <pc:docMk/>
            <pc:sldMk cId="0" sldId="271"/>
            <ac:spMk id="17423" creationId="{D157A799-79F4-835B-A06C-3A424FAB4275}"/>
          </ac:spMkLst>
        </pc:spChg>
        <pc:graphicFrameChg chg="del mod modGraphic">
          <ac:chgData name="Daniele Carvalho Oliveira" userId="b9fbe2a6-c2c2-4ef7-a95e-16b8512cef79" providerId="ADAL" clId="{F0D8F97B-FC59-4F90-9977-E3945D8A5979}" dt="2024-08-11T20:25:14.847" v="462" actId="478"/>
          <ac:graphicFrameMkLst>
            <pc:docMk/>
            <pc:sldMk cId="0" sldId="271"/>
            <ac:graphicFrameMk id="5" creationId="{7E784DC9-0208-3193-C384-96D6B184CAE7}"/>
          </ac:graphicFrameMkLst>
        </pc:graphicFrameChg>
        <pc:graphicFrameChg chg="add mod ord modGraphic">
          <ac:chgData name="Daniele Carvalho Oliveira" userId="b9fbe2a6-c2c2-4ef7-a95e-16b8512cef79" providerId="ADAL" clId="{F0D8F97B-FC59-4F90-9977-E3945D8A5979}" dt="2024-08-11T20:27:14.017" v="486" actId="113"/>
          <ac:graphicFrameMkLst>
            <pc:docMk/>
            <pc:sldMk cId="0" sldId="271"/>
            <ac:graphicFrameMk id="9" creationId="{6284767E-FC48-1CAF-D698-C0168CE26C85}"/>
          </ac:graphicFrameMkLst>
        </pc:graphicFrameChg>
        <pc:picChg chg="add mod">
          <ac:chgData name="Daniele Carvalho Oliveira" userId="b9fbe2a6-c2c2-4ef7-a95e-16b8512cef79" providerId="ADAL" clId="{F0D8F97B-FC59-4F90-9977-E3945D8A5979}" dt="2024-08-11T20:27:49.110" v="489" actId="1076"/>
          <ac:picMkLst>
            <pc:docMk/>
            <pc:sldMk cId="0" sldId="271"/>
            <ac:picMk id="11" creationId="{84727F9F-081A-A330-74A1-537B66442FB6}"/>
          </ac:picMkLst>
        </pc:picChg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276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278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279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281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283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285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286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287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288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289"/>
        </pc:sldMkLst>
      </pc:sldChg>
      <pc:sldChg chg="modSp mod">
        <pc:chgData name="Daniele Carvalho Oliveira" userId="b9fbe2a6-c2c2-4ef7-a95e-16b8512cef79" providerId="ADAL" clId="{F0D8F97B-FC59-4F90-9977-E3945D8A5979}" dt="2024-08-10T23:19:24.322" v="32" actId="20577"/>
        <pc:sldMkLst>
          <pc:docMk/>
          <pc:sldMk cId="2311171637" sldId="291"/>
        </pc:sldMkLst>
        <pc:spChg chg="mod">
          <ac:chgData name="Daniele Carvalho Oliveira" userId="b9fbe2a6-c2c2-4ef7-a95e-16b8512cef79" providerId="ADAL" clId="{F0D8F97B-FC59-4F90-9977-E3945D8A5979}" dt="2024-08-10T23:19:24.322" v="32" actId="20577"/>
          <ac:spMkLst>
            <pc:docMk/>
            <pc:sldMk cId="2311171637" sldId="291"/>
            <ac:spMk id="4" creationId="{7FF6B98E-3DFA-302D-F018-051201FF777C}"/>
          </ac:spMkLst>
        </pc:spChg>
      </pc:sldChg>
      <pc:sldChg chg="addSp delSp modSp add mod modTransition modAnim chgLayout">
        <pc:chgData name="Daniele Carvalho Oliveira" userId="b9fbe2a6-c2c2-4ef7-a95e-16b8512cef79" providerId="ADAL" clId="{F0D8F97B-FC59-4F90-9977-E3945D8A5979}" dt="2024-08-11T19:38:58.677" v="343"/>
        <pc:sldMkLst>
          <pc:docMk/>
          <pc:sldMk cId="0" sldId="292"/>
        </pc:sldMkLst>
        <pc:spChg chg="mod ord">
          <ac:chgData name="Daniele Carvalho Oliveira" userId="b9fbe2a6-c2c2-4ef7-a95e-16b8512cef79" providerId="ADAL" clId="{F0D8F97B-FC59-4F90-9977-E3945D8A5979}" dt="2024-08-11T19:27:28.078" v="266" actId="20577"/>
          <ac:spMkLst>
            <pc:docMk/>
            <pc:sldMk cId="0" sldId="292"/>
            <ac:spMk id="2" creationId="{23D9D91E-27EF-9C0E-89FB-DD73A40F557B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92"/>
            <ac:spMk id="3" creationId="{245904CC-DA5E-A940-D68E-B70F1D49D61E}"/>
          </ac:spMkLst>
        </pc:spChg>
        <pc:spChg chg="add del mod">
          <ac:chgData name="Daniele Carvalho Oliveira" userId="b9fbe2a6-c2c2-4ef7-a95e-16b8512cef79" providerId="ADAL" clId="{F0D8F97B-FC59-4F90-9977-E3945D8A5979}" dt="2024-08-10T23:19:11.509" v="13" actId="6264"/>
          <ac:spMkLst>
            <pc:docMk/>
            <pc:sldMk cId="0" sldId="292"/>
            <ac:spMk id="4" creationId="{1FBA2661-EC4B-D524-86E4-72420553CA10}"/>
          </ac:spMkLst>
        </pc:spChg>
        <pc:spChg chg="mod ord">
          <ac:chgData name="Daniele Carvalho Oliveira" userId="b9fbe2a6-c2c2-4ef7-a95e-16b8512cef79" providerId="ADAL" clId="{F0D8F97B-FC59-4F90-9977-E3945D8A5979}" dt="2024-08-11T19:35:05.062" v="290" actId="20577"/>
          <ac:spMkLst>
            <pc:docMk/>
            <pc:sldMk cId="0" sldId="292"/>
            <ac:spMk id="10243" creationId="{75B59AF7-0E2E-26D7-96B7-060AC2798B87}"/>
          </ac:spMkLst>
        </pc:spChg>
        <pc:spChg chg="del">
          <ac:chgData name="Daniele Carvalho Oliveira" userId="b9fbe2a6-c2c2-4ef7-a95e-16b8512cef79" providerId="ADAL" clId="{F0D8F97B-FC59-4F90-9977-E3945D8A5979}" dt="2024-08-11T19:35:06.611" v="291" actId="478"/>
          <ac:spMkLst>
            <pc:docMk/>
            <pc:sldMk cId="0" sldId="292"/>
            <ac:spMk id="10244" creationId="{5A40F5B4-DC7E-D414-1A0C-C14D775C20A4}"/>
          </ac:spMkLst>
        </pc:spChg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2516347797" sldId="292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3491748852" sldId="293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3270937473" sldId="294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4238213906" sldId="295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4219868641" sldId="296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1005202062" sldId="297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3107928254" sldId="298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3823436662" sldId="299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3685984111" sldId="300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330253886" sldId="301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943619000" sldId="302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1410699828" sldId="303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1253874526" sldId="304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305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306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307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308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309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310"/>
        </pc:sldMkLst>
      </pc:sldChg>
      <pc:sldChg chg="del">
        <pc:chgData name="Daniele Carvalho Oliveira" userId="b9fbe2a6-c2c2-4ef7-a95e-16b8512cef79" providerId="ADAL" clId="{F0D8F97B-FC59-4F90-9977-E3945D8A5979}" dt="2024-08-10T23:19:05.796" v="0" actId="47"/>
        <pc:sldMkLst>
          <pc:docMk/>
          <pc:sldMk cId="0" sldId="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3E42634-1A4A-451A-B592-FA374027D2ED}" type="datetime1">
              <a:rPr lang="pt-BR" smtClean="0">
                <a:solidFill>
                  <a:schemeClr val="tx2"/>
                </a:solidFill>
              </a:rPr>
              <a:pPr algn="r" rtl="0"/>
              <a:t>13/08/2024</a:t>
            </a:fld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pt-BR" smtClean="0">
                <a:solidFill>
                  <a:schemeClr val="tx2"/>
                </a:solidFill>
              </a:rPr>
              <a:pPr algn="r" rtl="0"/>
              <a:t>‹nº›</a:t>
            </a:fld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EE37D643-C1E2-42EF-929B-3EB28FD403B3}" type="datetime1">
              <a:rPr lang="pt-BR" noProof="0" smtClean="0"/>
              <a:pPr/>
              <a:t>13/08/2024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EEA31DF-B770-EF88-8A14-62F9F3BA8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35ABB7-9B3B-4F32-AD30-F75FD260365D}" type="slidenum">
              <a:rPr lang="pt-BR" altLang="pt-BR">
                <a:latin typeface="Calibri" panose="020F0502020204030204" pitchFamily="34" charset="0"/>
              </a:rPr>
              <a:pPr eaLnBrk="1" hangingPunct="1"/>
              <a:t>3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D3F4A9B-7F70-66E4-0FAB-57C0C302C2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9498B90-D388-C424-AFFC-0FFC7E6C7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F18E397-4960-4858-E314-11CE758873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29D05F-4DDE-423F-9D22-1ED98A8960FA}" type="slidenum">
              <a:rPr lang="pt-BR" altLang="pt-BR">
                <a:latin typeface="Calibri" panose="020F0502020204030204" pitchFamily="34" charset="0"/>
              </a:rPr>
              <a:pPr eaLnBrk="1" hangingPunct="1"/>
              <a:t>4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10EC234-90A8-3864-A8B0-07BBB83C36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BADC4EE-66A9-2926-43A4-0A43B4BAB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AFFC415-4556-67D0-D00B-C272438F39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D5F28D-E810-4C85-B554-FFFEC2423007}" type="slidenum">
              <a:rPr lang="pt-BR" altLang="pt-BR">
                <a:latin typeface="Calibri" panose="020F0502020204030204" pitchFamily="34" charset="0"/>
              </a:rPr>
              <a:pPr eaLnBrk="1" hangingPunct="1"/>
              <a:t>5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AA8B371-1C4A-1487-4F8B-85DCAEC35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F790EA7-6474-478A-388D-9FE936253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F206D51-68C5-3B16-2DD1-C4C7C90B5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BCAEB6-A464-4B57-92EE-43124F69AB9B}" type="slidenum">
              <a:rPr lang="pt-BR" altLang="pt-BR">
                <a:latin typeface="Calibri" panose="020F0502020204030204" pitchFamily="34" charset="0"/>
              </a:rPr>
              <a:pPr eaLnBrk="1" hangingPunct="1"/>
              <a:t>6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21EAD72-1542-1DA0-A362-DBB3C5B96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7D3000D-4344-66E7-CA30-16CF66D44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663E07A-443B-27A3-C321-1909BA1E36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33B80A-12A5-45EF-B981-51DA53817893}" type="slidenum">
              <a:rPr lang="pt-BR" altLang="pt-BR">
                <a:latin typeface="Calibri" panose="020F0502020204030204" pitchFamily="34" charset="0"/>
              </a:rPr>
              <a:pPr eaLnBrk="1" hangingPunct="1"/>
              <a:t>7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1888BB3-4819-B968-70C1-A06320528C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ABCD0B9-98E1-BCC6-B276-0568E3912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73A0051-AD8A-AA9D-7B2C-19D253D87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DD34E6-46A0-4BF7-8631-059DFC89C4F3}" type="slidenum">
              <a:rPr lang="pt-BR" altLang="pt-BR">
                <a:latin typeface="Calibri" panose="020F0502020204030204" pitchFamily="34" charset="0"/>
              </a:rPr>
              <a:pPr eaLnBrk="1" hangingPunct="1"/>
              <a:t>8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B877FE1-10FB-A396-D01C-94FB907510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EC722AA-4EE8-A347-1450-546FE8B05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5958533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5958533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827A90-FA7A-484A-B4AD-68124617F4ED}" type="datetime1">
              <a:rPr lang="pt-BR" noProof="0" smtClean="0"/>
              <a:t>13/08/2024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959081-FB44-4DAC-9823-BF1BF984C391}" type="datetime1">
              <a:rPr lang="pt-BR" noProof="0" smtClean="0"/>
              <a:t>13/08/2024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EF0233-EF95-4DCA-94AE-EB5B949053B7}" type="datetime1">
              <a:rPr lang="pt-BR" noProof="0" smtClean="0"/>
              <a:t>13/08/2024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7380" y="3886029"/>
            <a:ext cx="6191248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7380" y="2564904"/>
            <a:ext cx="6191247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9915" y="1701800"/>
            <a:ext cx="4464498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333357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88B82F-B638-463A-9E37-FC80440EA080}" type="datetime1">
              <a:rPr lang="pt-BR" noProof="0" smtClean="0"/>
              <a:t>13/08/2024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915" y="1608836"/>
            <a:ext cx="4464498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9913" y="2209800"/>
            <a:ext cx="4464499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01623" y="1608836"/>
            <a:ext cx="4329294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32929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4BAC60-625A-4125-B79C-585BEDCD4F36}" type="datetime1">
              <a:rPr lang="pt-BR" noProof="0" smtClean="0"/>
              <a:t>13/08/2024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7178B7-0EFD-46A3-AA42-CF60D57DDA8A}" type="datetime1">
              <a:rPr lang="pt-BR" noProof="0" smtClean="0"/>
              <a:t>13/08/2024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9855F38-F8D1-4B95-835D-E3A34BC32F33}" type="datetime1">
              <a:rPr lang="pt-BR" noProof="0" smtClean="0"/>
              <a:t>13/08/2024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5" y="1701800"/>
            <a:ext cx="2331453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9237" y="482600"/>
            <a:ext cx="6161680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9914" y="4648200"/>
            <a:ext cx="2331453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B9AEB9-6819-4B37-ABAC-87D8915DB3D7}" type="datetime1">
              <a:rPr lang="pt-BR" noProof="0" smtClean="0"/>
              <a:t>13/08/2024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114BA5-119C-49C8-BEB5-B52A91C13F56}" type="datetime1">
              <a:rPr lang="pt-BR" noProof="0" smtClean="0"/>
              <a:t>13/08/2024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915" y="1701800"/>
            <a:ext cx="90010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9915" y="6400801"/>
            <a:ext cx="222988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404C0980-1C23-4256-9E1F-EBF2E3A4FA84}" type="datetime1">
              <a:rPr lang="pt-BR" noProof="0" smtClean="0"/>
              <a:t>13/08/2024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07843" y="6400801"/>
            <a:ext cx="59309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38829" y="6400801"/>
            <a:ext cx="792087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013" y="1498600"/>
            <a:ext cx="5959475" cy="3298825"/>
          </a:xfrm>
        </p:spPr>
        <p:txBody>
          <a:bodyPr rtlCol="0"/>
          <a:lstStyle/>
          <a:p>
            <a:r>
              <a:rPr lang="pt-BR" dirty="0"/>
              <a:t>Estruturas de Dados I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5958533" cy="1244600"/>
          </a:xfrm>
        </p:spPr>
        <p:txBody>
          <a:bodyPr rtlCol="0"/>
          <a:lstStyle/>
          <a:p>
            <a:r>
              <a:rPr lang="pt-BR" dirty="0"/>
              <a:t>Apresentação</a:t>
            </a:r>
          </a:p>
          <a:p>
            <a:r>
              <a:rPr lang="pt-BR" dirty="0"/>
              <a:t>Prof. Daniele Oliveira</a:t>
            </a:r>
          </a:p>
        </p:txBody>
      </p:sp>
      <p:pic>
        <p:nvPicPr>
          <p:cNvPr id="1026" name="Picture 2" descr="chibi alien teaching data structures">
            <a:extLst>
              <a:ext uri="{FF2B5EF4-FFF2-40B4-BE49-F238E27FC236}">
                <a16:creationId xmlns:a16="http://schemas.microsoft.com/office/drawing/2014/main" id="{785A315C-A6A1-9F20-CFF4-61C5D7C36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"/>
          <a:stretch/>
        </p:blipFill>
        <p:spPr bwMode="auto">
          <a:xfrm flipH="1">
            <a:off x="7030516" y="124640"/>
            <a:ext cx="3384948" cy="304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9D91E-27EF-9C0E-89FB-DD73A40F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pt-BR" noProof="1"/>
              <a:t>Listas lineares com disciplina de acesso</a:t>
            </a:r>
            <a:endParaRPr lang="pt-BR" dirty="0"/>
          </a:p>
        </p:txBody>
      </p:sp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75B59AF7-0E2E-26D7-96B7-060AC279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>
            <a:normAutofit/>
          </a:bodyPr>
          <a:lstStyle/>
          <a:p>
            <a:r>
              <a:rPr lang="pt-BR" altLang="pt-BR" dirty="0"/>
              <a:t>Disciplina de acesso refere-se à forma como os elementos de uma lista linear são acessados, inseridos e removidos.</a:t>
            </a:r>
          </a:p>
          <a:p>
            <a:r>
              <a:rPr lang="pt-BR" altLang="pt-BR" dirty="0"/>
              <a:t>LIFO - </a:t>
            </a:r>
            <a:r>
              <a:rPr lang="pt-BR" altLang="pt-BR" dirty="0" err="1"/>
              <a:t>Last</a:t>
            </a:r>
            <a:r>
              <a:rPr lang="pt-BR" altLang="pt-BR" dirty="0"/>
              <a:t> In </a:t>
            </a:r>
            <a:r>
              <a:rPr lang="pt-BR" altLang="pt-BR" dirty="0" err="1"/>
              <a:t>First</a:t>
            </a:r>
            <a:r>
              <a:rPr lang="pt-BR" altLang="pt-BR" dirty="0"/>
              <a:t> Out</a:t>
            </a:r>
          </a:p>
          <a:p>
            <a:pPr lvl="1"/>
            <a:r>
              <a:rPr lang="pt-BR" altLang="pt-BR" dirty="0"/>
              <a:t>Se os elementos de uma lista linear só podem ser inseridos, acessados  ou removidos da última posição, chamamos esta lista linear de pilha</a:t>
            </a:r>
          </a:p>
          <a:p>
            <a:r>
              <a:rPr lang="pt-BR" altLang="pt-BR" dirty="0"/>
              <a:t>FIFO - </a:t>
            </a:r>
            <a:r>
              <a:rPr lang="pt-BR" altLang="pt-BR" dirty="0" err="1"/>
              <a:t>First</a:t>
            </a:r>
            <a:r>
              <a:rPr lang="pt-BR" altLang="pt-BR" dirty="0"/>
              <a:t> In </a:t>
            </a:r>
            <a:r>
              <a:rPr lang="pt-BR" altLang="pt-BR" dirty="0" err="1"/>
              <a:t>First</a:t>
            </a:r>
            <a:r>
              <a:rPr lang="pt-BR" altLang="pt-BR" dirty="0"/>
              <a:t> Out</a:t>
            </a:r>
          </a:p>
          <a:p>
            <a:pPr lvl="1"/>
            <a:r>
              <a:rPr lang="pt-BR" altLang="pt-BR" dirty="0"/>
              <a:t>Se os elementos de uma lista linear só podem ser inseridos na última posição e acessados ou removidos da primeira posição, chamamos esta lista linear de fila</a:t>
            </a:r>
          </a:p>
          <a:p>
            <a:endParaRPr lang="pt-BR" alt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4A5F38-0E1E-608A-88BC-1D61D9C7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10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4A3E2-D491-6988-35F4-86676842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pt-BR" noProof="1"/>
              <a:t>Alocação de memória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8F3C9-6886-3794-BBAB-E78F2DF8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 rtlCol="0">
            <a:normAutofit fontScale="92500" lnSpcReduction="20000"/>
          </a:bodyPr>
          <a:lstStyle/>
          <a:p>
            <a:r>
              <a:rPr lang="pt-BR" dirty="0"/>
              <a:t>Como armazenar os elementos de uma lista???</a:t>
            </a:r>
          </a:p>
          <a:p>
            <a:pPr lvl="1"/>
            <a:r>
              <a:rPr lang="pt-BR" dirty="0"/>
              <a:t>A alocação de memória para implementar uma lista pode ser estática ou dinâmica.</a:t>
            </a:r>
          </a:p>
          <a:p>
            <a:r>
              <a:rPr lang="pt-BR" dirty="0"/>
              <a:t>Alocação estática</a:t>
            </a:r>
          </a:p>
          <a:p>
            <a:pPr lvl="1"/>
            <a:r>
              <a:rPr lang="pt-BR" dirty="0"/>
              <a:t>área de memória é alocada no momento da compilação</a:t>
            </a:r>
          </a:p>
          <a:p>
            <a:pPr lvl="1"/>
            <a:r>
              <a:rPr lang="pt-BR" dirty="0"/>
              <a:t>Uma lista com alocação estática de memória exige uma definição do número máximo de elementos</a:t>
            </a:r>
          </a:p>
          <a:p>
            <a:pPr lvl="2"/>
            <a:r>
              <a:rPr lang="pt-BR" dirty="0"/>
              <a:t>super ou sub dimensionamento do tamanho da lista. </a:t>
            </a:r>
          </a:p>
          <a:p>
            <a:r>
              <a:rPr lang="pt-BR" altLang="pt-BR" dirty="0"/>
              <a:t>Alocação dinâmica:</a:t>
            </a:r>
          </a:p>
          <a:p>
            <a:pPr lvl="1"/>
            <a:r>
              <a:rPr lang="pt-BR" altLang="pt-BR" dirty="0"/>
              <a:t>o espaço de memória é alocado em tempo de execução. </a:t>
            </a:r>
          </a:p>
          <a:p>
            <a:pPr lvl="1"/>
            <a:r>
              <a:rPr lang="pt-BR" altLang="pt-BR" dirty="0"/>
              <a:t>Uma lista com alocação dinâmica cresce à medida que novos elementos precisam ser armazenados (e diminui à medida que elementos anteriormente armazenados são retirados da lista).</a:t>
            </a:r>
          </a:p>
          <a:p>
            <a:endParaRPr lang="pt-BR" dirty="0"/>
          </a:p>
        </p:txBody>
      </p:sp>
      <p:sp>
        <p:nvSpPr>
          <p:cNvPr id="12292" name="CaixaDeTexto 3">
            <a:extLst>
              <a:ext uri="{FF2B5EF4-FFF2-40B4-BE49-F238E27FC236}">
                <a16:creationId xmlns:a16="http://schemas.microsoft.com/office/drawing/2014/main" id="{7C61090C-5063-EE53-9968-252A18556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1976" y="4857751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2294" name="Espaço Reservado para Rodapé 3">
            <a:extLst>
              <a:ext uri="{FF2B5EF4-FFF2-40B4-BE49-F238E27FC236}">
                <a16:creationId xmlns:a16="http://schemas.microsoft.com/office/drawing/2014/main" id="{147C2E14-908C-1E8E-0769-E7CFBC7329AA}"/>
              </a:ext>
            </a:extLst>
          </p:cNvPr>
          <p:cNvSpPr txBox="1">
            <a:spLocks noGrp="1"/>
          </p:cNvSpPr>
          <p:nvPr/>
        </p:nvSpPr>
        <p:spPr bwMode="auto">
          <a:xfrm>
            <a:off x="1522413" y="6492876"/>
            <a:ext cx="900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Denise Guliato</a:t>
            </a:r>
            <a:endParaRPr lang="en-US" altLang="pt-BR" sz="14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A55E89-A107-7906-DC24-81021E6C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11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DBBA7-9BE7-2D3E-0ABF-9DFE3901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pt-BR" noProof="1"/>
              <a:t>Acesso aos elementos de uma lista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12546-B924-61A4-4EA9-C0C52340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Acesso sequencial </a:t>
            </a:r>
          </a:p>
          <a:p>
            <a:pPr lvl="1"/>
            <a:r>
              <a:rPr lang="pt-BR" dirty="0"/>
              <a:t>Os elementos de uma lista são armazenados de forma consecutiva na memória.</a:t>
            </a:r>
          </a:p>
          <a:p>
            <a:r>
              <a:rPr lang="pt-BR" noProof="1"/>
              <a:t>Exemplo</a:t>
            </a:r>
            <a:r>
              <a:rPr lang="pt-BR" dirty="0"/>
              <a:t>: considere que cada elemento da lista tenha tamanho k</a:t>
            </a:r>
            <a:r>
              <a:rPr lang="en-US" dirty="0"/>
              <a:t> </a:t>
            </a:r>
            <a:endParaRPr lang="pt-BR" dirty="0"/>
          </a:p>
          <a:p>
            <a:pPr lvl="1"/>
            <a:r>
              <a:rPr lang="pt-BR" dirty="0"/>
              <a:t>o endereço de um elemento e</a:t>
            </a:r>
            <a:r>
              <a:rPr lang="pt-BR" baseline="-25000" dirty="0"/>
              <a:t>i</a:t>
            </a:r>
            <a:r>
              <a:rPr lang="pt-BR" dirty="0"/>
              <a:t> é facilmente calculado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              </a:t>
            </a:r>
          </a:p>
        </p:txBody>
      </p:sp>
      <p:graphicFrame>
        <p:nvGraphicFramePr>
          <p:cNvPr id="14360" name="Group 24">
            <a:extLst>
              <a:ext uri="{FF2B5EF4-FFF2-40B4-BE49-F238E27FC236}">
                <a16:creationId xmlns:a16="http://schemas.microsoft.com/office/drawing/2014/main" id="{ABEB886E-2492-F6BB-578E-16E7107FB646}"/>
              </a:ext>
            </a:extLst>
          </p:cNvPr>
          <p:cNvGraphicFramePr>
            <a:graphicFrameLocks noGrp="1"/>
          </p:cNvGraphicFramePr>
          <p:nvPr/>
        </p:nvGraphicFramePr>
        <p:xfrm>
          <a:off x="2951162" y="4797425"/>
          <a:ext cx="5080000" cy="427038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.........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r>
                        <a:rPr kumimoji="0" lang="pt-BR" sz="22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i-1</a:t>
                      </a:r>
                      <a:endParaRPr kumimoji="0" lang="pt-BR" sz="2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r>
                        <a:rPr kumimoji="0" lang="pt-BR" sz="22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endParaRPr kumimoji="0" lang="pt-BR" sz="2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r>
                        <a:rPr kumimoji="0" lang="pt-BR" sz="22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i+1</a:t>
                      </a:r>
                      <a:endParaRPr kumimoji="0" lang="pt-BR" sz="2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........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378" name="Conector de seta reta 5">
            <a:extLst>
              <a:ext uri="{FF2B5EF4-FFF2-40B4-BE49-F238E27FC236}">
                <a16:creationId xmlns:a16="http://schemas.microsoft.com/office/drawing/2014/main" id="{58BC239E-F921-C26F-B2CF-DBF6499DDFF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791744" y="5371307"/>
            <a:ext cx="2857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Conector de seta reta 6">
            <a:extLst>
              <a:ext uri="{FF2B5EF4-FFF2-40B4-BE49-F238E27FC236}">
                <a16:creationId xmlns:a16="http://schemas.microsoft.com/office/drawing/2014/main" id="{A27A5ED1-76AB-7852-6FC7-8C357055E9B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799806" y="5371306"/>
            <a:ext cx="2857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Conector de seta reta 7">
            <a:extLst>
              <a:ext uri="{FF2B5EF4-FFF2-40B4-BE49-F238E27FC236}">
                <a16:creationId xmlns:a16="http://schemas.microsoft.com/office/drawing/2014/main" id="{8DA33CEF-FDD3-324F-1272-9B0928F036D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880894" y="5371307"/>
            <a:ext cx="2857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Conector de seta reta 8">
            <a:extLst>
              <a:ext uri="{FF2B5EF4-FFF2-40B4-BE49-F238E27FC236}">
                <a16:creationId xmlns:a16="http://schemas.microsoft.com/office/drawing/2014/main" id="{D28B728E-A947-5B50-2BC8-AA106EEBF0B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888956" y="5371306"/>
            <a:ext cx="2857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2" name="Text Box 25">
            <a:extLst>
              <a:ext uri="{FF2B5EF4-FFF2-40B4-BE49-F238E27FC236}">
                <a16:creationId xmlns:a16="http://schemas.microsoft.com/office/drawing/2014/main" id="{521ACEA0-AA2E-B82A-FB11-F7FD2732F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6" y="5661025"/>
            <a:ext cx="518477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t         </a:t>
            </a:r>
            <a:r>
              <a:rPr lang="pt-BR" altLang="pt-BR" dirty="0" err="1"/>
              <a:t>t+k</a:t>
            </a:r>
            <a:r>
              <a:rPr lang="pt-BR" altLang="pt-BR" dirty="0"/>
              <a:t>        t+2K     t+3K</a:t>
            </a:r>
          </a:p>
        </p:txBody>
      </p:sp>
      <p:sp>
        <p:nvSpPr>
          <p:cNvPr id="15383" name="Espaço Reservado para Rodapé 3">
            <a:extLst>
              <a:ext uri="{FF2B5EF4-FFF2-40B4-BE49-F238E27FC236}">
                <a16:creationId xmlns:a16="http://schemas.microsoft.com/office/drawing/2014/main" id="{D1C87939-1A10-1A87-BF4C-ADADC8D4EDC3}"/>
              </a:ext>
            </a:extLst>
          </p:cNvPr>
          <p:cNvSpPr txBox="1">
            <a:spLocks noGrp="1"/>
          </p:cNvSpPr>
          <p:nvPr/>
        </p:nvSpPr>
        <p:spPr bwMode="auto">
          <a:xfrm>
            <a:off x="1522413" y="6492876"/>
            <a:ext cx="900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Denise Guliato</a:t>
            </a:r>
            <a:endParaRPr lang="en-US" altLang="pt-BR" sz="14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CEB5B9D-47EB-4E76-D291-53B47E4B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12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0E5DC-A79E-3910-7591-C9EC06DE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pt-BR" noProof="1"/>
              <a:t>Acesso aos elementos de uma lista</a:t>
            </a:r>
            <a:endParaRPr lang="pt-BR" dirty="0"/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9F488689-4AFB-21F2-5CD3-9C0A59E8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>
            <a:normAutofit/>
          </a:bodyPr>
          <a:lstStyle/>
          <a:p>
            <a:r>
              <a:rPr lang="pt-BR" altLang="pt-BR" dirty="0"/>
              <a:t>Acesso encadeado  </a:t>
            </a:r>
          </a:p>
          <a:p>
            <a:pPr lvl="1"/>
            <a:r>
              <a:rPr lang="pt-BR" altLang="pt-BR" dirty="0"/>
              <a:t>os elementos de uma lista podem ocupar quaisquer áreas de memória, não necessariamente consecutivas </a:t>
            </a:r>
          </a:p>
          <a:p>
            <a:pPr lvl="1"/>
            <a:r>
              <a:rPr lang="pt-BR" altLang="pt-BR" dirty="0"/>
              <a:t>para preservar a relação de ordem de uma lista linear, cada elemento da lista deve armazenar sua informação e o endereço de memória onde se encontra o próximo elemento</a:t>
            </a:r>
          </a:p>
          <a:p>
            <a:pPr lvl="1"/>
            <a:r>
              <a:rPr lang="pt-BR" altLang="pt-BR" dirty="0"/>
              <a:t>o endereço do elemento e</a:t>
            </a:r>
            <a:r>
              <a:rPr lang="pt-BR" altLang="pt-BR" baseline="-25000" dirty="0"/>
              <a:t>i</a:t>
            </a:r>
            <a:r>
              <a:rPr lang="pt-BR" altLang="pt-BR" dirty="0"/>
              <a:t> não pode ser facilmente calculado.</a:t>
            </a:r>
          </a:p>
        </p:txBody>
      </p:sp>
      <p:sp>
        <p:nvSpPr>
          <p:cNvPr id="16389" name="Espaço Reservado para Rodapé 3">
            <a:extLst>
              <a:ext uri="{FF2B5EF4-FFF2-40B4-BE49-F238E27FC236}">
                <a16:creationId xmlns:a16="http://schemas.microsoft.com/office/drawing/2014/main" id="{7E156CBE-B1E8-B841-D8A6-1B02CBC4E32D}"/>
              </a:ext>
            </a:extLst>
          </p:cNvPr>
          <p:cNvSpPr txBox="1">
            <a:spLocks noGrp="1"/>
          </p:cNvSpPr>
          <p:nvPr/>
        </p:nvSpPr>
        <p:spPr bwMode="auto">
          <a:xfrm>
            <a:off x="1522413" y="6492876"/>
            <a:ext cx="900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Denise Guliato</a:t>
            </a:r>
            <a:endParaRPr lang="en-US" altLang="pt-BR" sz="14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D09192-B70C-8DD5-4EE3-5C4BB75F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13</a:t>
            </a:fld>
            <a:endParaRPr lang="pt-BR" noProof="0" dirty="0"/>
          </a:p>
        </p:txBody>
      </p:sp>
      <p:pic>
        <p:nvPicPr>
          <p:cNvPr id="2050" name="Picture 2" descr="Listas Encadeadas Simples - Aulas">
            <a:extLst>
              <a:ext uri="{FF2B5EF4-FFF2-40B4-BE49-F238E27FC236}">
                <a16:creationId xmlns:a16="http://schemas.microsoft.com/office/drawing/2014/main" id="{E3227B9C-C2A2-42D6-B5EA-F8D1BE3D1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372" y="4502151"/>
            <a:ext cx="78105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990D2-7C03-64BB-A666-589B6623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pt-BR" noProof="1"/>
              <a:t>Resumo</a:t>
            </a:r>
            <a:endParaRPr lang="pt-BR" dirty="0"/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6284767E-FC48-1CAF-D698-C0168CE26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219428"/>
              </p:ext>
            </p:extLst>
          </p:nvPr>
        </p:nvGraphicFramePr>
        <p:xfrm>
          <a:off x="1773932" y="1772816"/>
          <a:ext cx="9001125" cy="21031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015777">
                  <a:extLst>
                    <a:ext uri="{9D8B030D-6E8A-4147-A177-3AD203B41FA5}">
                      <a16:colId xmlns:a16="http://schemas.microsoft.com/office/drawing/2014/main" val="1508365476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948736433"/>
                    </a:ext>
                  </a:extLst>
                </a:gridCol>
                <a:gridCol w="3528964">
                  <a:extLst>
                    <a:ext uri="{9D8B030D-6E8A-4147-A177-3AD203B41FA5}">
                      <a16:colId xmlns:a16="http://schemas.microsoft.com/office/drawing/2014/main" val="225954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Acesso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6707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Alocação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alocação estática / acesso sequencial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Alocação estática / acesso encadeado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028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alocação dinâmica /acesso sequencial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Alocação dinâmica /acesso encadeado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2052"/>
                  </a:ext>
                </a:extLst>
              </a:tr>
            </a:tbl>
          </a:graphicData>
        </a:graphic>
      </p:graphicFrame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11D7188-D2A0-6701-4ABD-B95512D6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14</a:t>
            </a:fld>
            <a:endParaRPr lang="pt-BR" noProof="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4727F9F-081A-A330-74A1-537B6644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3753388"/>
            <a:ext cx="2958579" cy="2958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190C26C-9CAE-941D-515D-27925883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TAD: Lista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84E1930-6C6E-9ECD-6B3A-F4C3CB1AA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306062-27A2-B990-6702-AEF34C5A96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96663" y="6400800"/>
            <a:ext cx="792162" cy="320675"/>
          </a:xfrm>
        </p:spPr>
        <p:txBody>
          <a:bodyPr/>
          <a:lstStyle/>
          <a:p>
            <a:pPr rtl="0"/>
            <a:fld id="{DA60BA0E-20D0-4E7C-B286-26C960A6788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601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B507E-A783-09DE-E4EE-7CDD07FB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pt-BR" dirty="0"/>
              <a:t>TAD: Lista</a:t>
            </a:r>
          </a:p>
        </p:txBody>
      </p:sp>
      <p:sp>
        <p:nvSpPr>
          <p:cNvPr id="3075" name="Espaço Reservado para Conteúdo 2">
            <a:extLst>
              <a:ext uri="{FF2B5EF4-FFF2-40B4-BE49-F238E27FC236}">
                <a16:creationId xmlns:a16="http://schemas.microsoft.com/office/drawing/2014/main" id="{96DFAE8E-3109-C993-F282-EC647EFF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t-BR" altLang="pt-BR" sz="2000" dirty="0"/>
              <a:t>Tipo de dado: </a:t>
            </a:r>
            <a:r>
              <a:rPr lang="pt-BR" altLang="pt-BR" sz="2000" dirty="0" err="1"/>
              <a:t>numeros</a:t>
            </a:r>
            <a:r>
              <a:rPr lang="pt-BR" altLang="pt-BR" sz="2000" dirty="0"/>
              <a:t> inteiros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pt-BR" altLang="pt-BR" sz="20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t-BR" altLang="pt-BR" sz="2000" dirty="0"/>
              <a:t>Operações:</a:t>
            </a:r>
          </a:p>
          <a:p>
            <a:pPr eaLnBrk="1" hangingPunct="1">
              <a:lnSpc>
                <a:spcPct val="80000"/>
              </a:lnSpc>
            </a:pPr>
            <a:r>
              <a:rPr lang="pt-PT" altLang="pt-BR" sz="2000" dirty="0" err="1"/>
              <a:t>Cria_lista</a:t>
            </a:r>
            <a:r>
              <a:rPr lang="pt-PT" altLang="pt-BR" sz="2000" dirty="0"/>
              <a:t> –  aloca área e coloca a lista  na condição de lista vazia</a:t>
            </a:r>
          </a:p>
          <a:p>
            <a:pPr eaLnBrk="1" hangingPunct="1">
              <a:lnSpc>
                <a:spcPct val="80000"/>
              </a:lnSpc>
            </a:pPr>
            <a:r>
              <a:rPr lang="pt-PT" altLang="pt-BR" sz="2000" dirty="0" err="1"/>
              <a:t>Libera_lista</a:t>
            </a:r>
            <a:r>
              <a:rPr lang="pt-PT" altLang="pt-BR" sz="2000" dirty="0"/>
              <a:t> – libera  área alocada da lista</a:t>
            </a:r>
            <a:endParaRPr lang="pt-BR" altLang="pt-BR" sz="2000" dirty="0"/>
          </a:p>
          <a:p>
            <a:pPr eaLnBrk="1" hangingPunct="1">
              <a:lnSpc>
                <a:spcPct val="80000"/>
              </a:lnSpc>
            </a:pPr>
            <a:r>
              <a:rPr lang="pt-PT" altLang="pt-BR" sz="2000" dirty="0" err="1"/>
              <a:t>E_vazia</a:t>
            </a:r>
            <a:r>
              <a:rPr lang="pt-PT" altLang="pt-BR" sz="2000" dirty="0"/>
              <a:t> - verifica se a lista está vazia</a:t>
            </a:r>
            <a:endParaRPr lang="pt-BR" altLang="pt-BR" sz="2000" dirty="0"/>
          </a:p>
          <a:p>
            <a:pPr eaLnBrk="1" hangingPunct="1">
              <a:lnSpc>
                <a:spcPct val="80000"/>
              </a:lnSpc>
            </a:pPr>
            <a:r>
              <a:rPr lang="pt-PT" altLang="pt-BR" sz="2000" dirty="0" err="1"/>
              <a:t>E_cheia</a:t>
            </a:r>
            <a:r>
              <a:rPr lang="pt-PT" altLang="pt-BR" sz="2000" dirty="0"/>
              <a:t> - verifica se a lista está cheia</a:t>
            </a:r>
            <a:endParaRPr lang="pt-BR" altLang="pt-BR" sz="2000" dirty="0"/>
          </a:p>
          <a:p>
            <a:pPr eaLnBrk="1" hangingPunct="1">
              <a:lnSpc>
                <a:spcPct val="80000"/>
              </a:lnSpc>
            </a:pPr>
            <a:r>
              <a:rPr lang="pt-PT" altLang="pt-BR" sz="2000" dirty="0" err="1"/>
              <a:t>Insere_elem</a:t>
            </a:r>
            <a:r>
              <a:rPr lang="pt-PT" altLang="pt-BR" sz="2000" dirty="0"/>
              <a:t> - insere elemento dado num dos extremos da lista</a:t>
            </a:r>
            <a:endParaRPr lang="pt-BR" altLang="pt-BR" sz="2000" dirty="0"/>
          </a:p>
          <a:p>
            <a:pPr eaLnBrk="1" hangingPunct="1">
              <a:lnSpc>
                <a:spcPct val="80000"/>
              </a:lnSpc>
            </a:pPr>
            <a:r>
              <a:rPr lang="pt-PT" altLang="pt-BR" sz="2000" dirty="0" err="1"/>
              <a:t>Remove_elem</a:t>
            </a:r>
            <a:r>
              <a:rPr lang="pt-PT" altLang="pt-BR" sz="2000" dirty="0"/>
              <a:t> - remove o elemento dado</a:t>
            </a:r>
          </a:p>
          <a:p>
            <a:pPr eaLnBrk="1" hangingPunct="1">
              <a:lnSpc>
                <a:spcPct val="80000"/>
              </a:lnSpc>
            </a:pPr>
            <a:r>
              <a:rPr lang="pt-PT" altLang="pt-BR" sz="2000" dirty="0" err="1"/>
              <a:t>Consulta_nodo</a:t>
            </a:r>
            <a:r>
              <a:rPr lang="pt-PT" altLang="pt-BR" sz="2000" dirty="0"/>
              <a:t> – acesso o valor de um dado nodo da lista</a:t>
            </a:r>
          </a:p>
          <a:p>
            <a:pPr eaLnBrk="1" hangingPunct="1">
              <a:lnSpc>
                <a:spcPct val="80000"/>
              </a:lnSpc>
            </a:pPr>
            <a:r>
              <a:rPr lang="pt-PT" altLang="pt-BR" sz="2000" dirty="0" err="1"/>
              <a:t>Tamanho_lista</a:t>
            </a:r>
            <a:r>
              <a:rPr lang="pt-PT" altLang="pt-BR" sz="2000" dirty="0"/>
              <a:t> – determina o tamanho de uma dada lista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4771E-00D8-9E01-3D9A-D47101FA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pt-BR" dirty="0"/>
              <a:t>TAD: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FDF73-209C-5535-A457-BC723A4B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buNone/>
              <a:defRPr/>
            </a:pPr>
            <a:r>
              <a:rPr lang="pt-BR" dirty="0">
                <a:solidFill>
                  <a:srgbClr val="00B050"/>
                </a:solidFill>
              </a:rPr>
              <a:t>TAD</a:t>
            </a:r>
            <a:r>
              <a:rPr lang="pt-BR" dirty="0"/>
              <a:t> Lista não ordenada</a:t>
            </a:r>
          </a:p>
          <a:p>
            <a:pPr>
              <a:buNone/>
              <a:defRPr/>
            </a:pPr>
            <a:endParaRPr lang="pt-BR" dirty="0">
              <a:solidFill>
                <a:srgbClr val="7030A0"/>
              </a:solidFill>
            </a:endParaRPr>
          </a:p>
          <a:p>
            <a:pPr>
              <a:buNone/>
              <a:defRPr/>
            </a:pPr>
            <a:r>
              <a:rPr lang="pt-BR" dirty="0">
                <a:solidFill>
                  <a:srgbClr val="7030A0"/>
                </a:solidFill>
              </a:rPr>
              <a:t>Dado</a:t>
            </a:r>
            <a:r>
              <a:rPr lang="pt-BR" dirty="0"/>
              <a:t>: inteiro</a:t>
            </a:r>
          </a:p>
          <a:p>
            <a:pPr>
              <a:buNone/>
              <a:defRPr/>
            </a:pPr>
            <a:endParaRPr lang="pt-BR" dirty="0"/>
          </a:p>
          <a:p>
            <a:pPr>
              <a:buNone/>
              <a:defRPr/>
            </a:pPr>
            <a:endParaRPr lang="pt-BR" dirty="0"/>
          </a:p>
          <a:p>
            <a:pPr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Operações</a:t>
            </a:r>
            <a:r>
              <a:rPr lang="pt-BR" dirty="0"/>
              <a:t>:</a:t>
            </a:r>
          </a:p>
          <a:p>
            <a:pPr>
              <a:buNone/>
              <a:defRPr/>
            </a:pPr>
            <a:r>
              <a:rPr lang="pt-BR" dirty="0"/>
              <a:t>     </a:t>
            </a:r>
          </a:p>
          <a:p>
            <a:pPr>
              <a:buNone/>
              <a:defRPr/>
            </a:pPr>
            <a:r>
              <a:rPr lang="pt-BR" dirty="0"/>
              <a:t>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D9F99-6F57-38A6-B81E-578BBB26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dirty="0"/>
              <a:t>TAD: Lista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EB1F49-8AB4-59CD-8F5A-F123C581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pt-BR" dirty="0" err="1"/>
              <a:t>Cria_lista</a:t>
            </a:r>
            <a:endParaRPr lang="pt-BR" dirty="0"/>
          </a:p>
          <a:p>
            <a:r>
              <a:rPr lang="pt-BR" dirty="0"/>
              <a:t>entrada: nenhuma.</a:t>
            </a:r>
          </a:p>
          <a:p>
            <a:endParaRPr lang="pt-BR" dirty="0"/>
          </a:p>
          <a:p>
            <a:r>
              <a:rPr lang="pt-BR" dirty="0"/>
              <a:t>processo:  aloca área, se necessário, e coloca a lista na condição de vazia.</a:t>
            </a:r>
          </a:p>
          <a:p>
            <a:endParaRPr lang="pt-BR" dirty="0"/>
          </a:p>
          <a:p>
            <a:r>
              <a:rPr lang="pt-BR" dirty="0"/>
              <a:t>saída:  o endereço da  lista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C6E22-82CB-A08C-9419-7659292A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dirty="0"/>
              <a:t>TAD: Lista</a:t>
            </a:r>
            <a:endParaRPr lang="en-US" dirty="0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469F43A8-6E0F-AD97-4A79-D0502C7CC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pt-PT" altLang="pt-BR"/>
              <a:t>Libera_lista</a:t>
            </a:r>
          </a:p>
          <a:p>
            <a:r>
              <a:rPr lang="pt-PT" altLang="pt-BR"/>
              <a:t>   entrada: o endereço da lista.</a:t>
            </a:r>
          </a:p>
          <a:p>
            <a:endParaRPr lang="pt-PT" altLang="pt-BR"/>
          </a:p>
          <a:p>
            <a:r>
              <a:rPr lang="pt-PT" altLang="pt-BR"/>
              <a:t>   processo:libera  a area reservada para lista.</a:t>
            </a:r>
          </a:p>
          <a:p>
            <a:endParaRPr lang="pt-PT" altLang="pt-BR"/>
          </a:p>
          <a:p>
            <a:r>
              <a:rPr lang="pt-PT" altLang="pt-BR"/>
              <a:t>   saida: o endereço da lista.</a:t>
            </a:r>
          </a:p>
          <a:p>
            <a:endParaRPr lang="en-US" alt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F6B98E-3DFA-302D-F018-051201FF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Listas Lineares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8DEDC1-B165-295B-A935-C7CC061C5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B4181B-D828-FD27-697A-D63BB0F9D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869380"/>
            <a:ext cx="2237234" cy="223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7E4D4-245B-F113-86DA-8DEAA277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dirty="0"/>
              <a:t>TAD: Lista</a:t>
            </a:r>
            <a:endParaRPr lang="en-US" dirty="0"/>
          </a:p>
        </p:txBody>
      </p:sp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AB3DE529-8143-4B08-B7D9-421060EA1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pt-PT" altLang="pt-BR"/>
              <a:t>E_vazia</a:t>
            </a:r>
          </a:p>
          <a:p>
            <a:r>
              <a:rPr lang="pt-PT" altLang="pt-BR"/>
              <a:t>   entrada: o endereço da lista.</a:t>
            </a:r>
          </a:p>
          <a:p>
            <a:endParaRPr lang="pt-PT" altLang="pt-BR"/>
          </a:p>
          <a:p>
            <a:r>
              <a:rPr lang="pt-PT" altLang="pt-BR"/>
              <a:t>   processo: se a lista existir, verifica se a lista está na condição de vazia.</a:t>
            </a:r>
          </a:p>
          <a:p>
            <a:endParaRPr lang="pt-PT" altLang="pt-BR"/>
          </a:p>
          <a:p>
            <a:r>
              <a:rPr lang="pt-PT" altLang="pt-BR"/>
              <a:t>   saida: 1 se vazia, 0 se não estiver vazia e -1 se a lista não existir.</a:t>
            </a:r>
            <a:endParaRPr lang="en-US" alt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A54BA-5DD1-8DFA-5EC3-3FD9D341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pt-BR" dirty="0"/>
              <a:t>TAD: Lista</a:t>
            </a:r>
          </a:p>
        </p:txBody>
      </p:sp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642E760C-99AD-EB65-8D2D-55A9BEFC0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pt-PT" altLang="pt-BR"/>
              <a:t>E_cheia</a:t>
            </a:r>
          </a:p>
          <a:p>
            <a:r>
              <a:rPr lang="pt-PT" altLang="pt-BR"/>
              <a:t>   entrada: o endereço da lista.</a:t>
            </a:r>
          </a:p>
          <a:p>
            <a:endParaRPr lang="pt-PT" altLang="pt-BR"/>
          </a:p>
          <a:p>
            <a:r>
              <a:rPr lang="pt-PT" altLang="pt-BR"/>
              <a:t>   processo: se a lista existir, verifica se está na condição de cheia.</a:t>
            </a:r>
          </a:p>
          <a:p>
            <a:endParaRPr lang="pt-PT" altLang="pt-BR"/>
          </a:p>
          <a:p>
            <a:r>
              <a:rPr lang="pt-PT" altLang="pt-BR"/>
              <a:t>   saida: 1 se cheia, 0 se a lista não estiver cheia e -1 se a lista não existir</a:t>
            </a:r>
          </a:p>
          <a:p>
            <a:endParaRPr lang="pt-PT" altLang="pt-BR"/>
          </a:p>
          <a:p>
            <a:endParaRPr lang="pt-BR" alt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AAEF5-21C2-CDDD-10CC-1631EE33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pt-BR" dirty="0"/>
              <a:t>TAD: Lista</a:t>
            </a:r>
          </a:p>
        </p:txBody>
      </p:sp>
      <p:sp>
        <p:nvSpPr>
          <p:cNvPr id="9219" name="Espaço Reservado para Conteúdo 2">
            <a:extLst>
              <a:ext uri="{FF2B5EF4-FFF2-40B4-BE49-F238E27FC236}">
                <a16:creationId xmlns:a16="http://schemas.microsoft.com/office/drawing/2014/main" id="{429E6551-16B0-588E-61C9-3B5064A3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>
            <a:normAutofit/>
          </a:bodyPr>
          <a:lstStyle/>
          <a:p>
            <a:r>
              <a:rPr lang="pt-PT" altLang="pt-BR" dirty="0" err="1"/>
              <a:t>Insere_elem</a:t>
            </a:r>
            <a:endParaRPr lang="pt-PT" altLang="pt-BR" dirty="0"/>
          </a:p>
          <a:p>
            <a:r>
              <a:rPr lang="pt-PT" altLang="pt-BR" dirty="0"/>
              <a:t>   entrada: o endereço da lista e o elemento a ser inserido.</a:t>
            </a:r>
          </a:p>
          <a:p>
            <a:endParaRPr lang="pt-PT" altLang="pt-BR" dirty="0"/>
          </a:p>
          <a:p>
            <a:r>
              <a:rPr lang="pt-PT" altLang="pt-BR" dirty="0"/>
              <a:t>   processo: se a lista existir e não estiver cheia, o elemento é inserido em um dos extremos da lista.</a:t>
            </a:r>
          </a:p>
          <a:p>
            <a:endParaRPr lang="pt-PT" altLang="pt-BR" dirty="0"/>
          </a:p>
          <a:p>
            <a:r>
              <a:rPr lang="pt-PT" altLang="pt-BR" dirty="0"/>
              <a:t>   </a:t>
            </a:r>
            <a:r>
              <a:rPr lang="pt-PT" altLang="pt-BR" dirty="0" err="1"/>
              <a:t>saida</a:t>
            </a:r>
            <a:r>
              <a:rPr lang="pt-PT" altLang="pt-BR" dirty="0"/>
              <a:t>: o endereço da lista</a:t>
            </a:r>
            <a:endParaRPr lang="pt-BR" alt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2691FAB6-72E4-0171-1FDB-2286AB76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dirty="0"/>
              <a:t>TAD: Lista</a:t>
            </a:r>
          </a:p>
        </p:txBody>
      </p:sp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E53060B0-3EBA-9D1E-5F4C-6C9608D71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>
            <a:normAutofit/>
          </a:bodyPr>
          <a:lstStyle/>
          <a:p>
            <a:r>
              <a:rPr lang="pt-PT" altLang="pt-BR"/>
              <a:t>Remove_elem</a:t>
            </a:r>
          </a:p>
          <a:p>
            <a:r>
              <a:rPr lang="pt-PT" altLang="pt-BR"/>
              <a:t>   entrada: o endereço da lista e o elemento a ser removido.</a:t>
            </a:r>
          </a:p>
          <a:p>
            <a:endParaRPr lang="pt-PT" altLang="pt-BR"/>
          </a:p>
          <a:p>
            <a:r>
              <a:rPr lang="pt-PT" altLang="pt-BR"/>
              <a:t>   processo: se a lista existir e não estiver vazia, percorre a lista procurando a primeira ocorrência do elemento. Se encontrar, remove o elemento.</a:t>
            </a:r>
          </a:p>
          <a:p>
            <a:endParaRPr lang="pt-PT" altLang="pt-BR"/>
          </a:p>
          <a:p>
            <a:r>
              <a:rPr lang="pt-PT" altLang="pt-BR"/>
              <a:t>   saida: o endereço da lista.</a:t>
            </a:r>
            <a:endParaRPr lang="pt-BR" alt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77E1DF3D-B747-77C2-CEF2-90CDB2F2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dirty="0"/>
              <a:t>TAD: Lista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99D499D5-C833-E855-1EC6-2A95905B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>
            <a:normAutofit fontScale="92500" lnSpcReduction="10000"/>
          </a:bodyPr>
          <a:lstStyle/>
          <a:p>
            <a:r>
              <a:rPr lang="pt-PT" altLang="pt-BR"/>
              <a:t>Consulta_nodo</a:t>
            </a:r>
          </a:p>
          <a:p>
            <a:r>
              <a:rPr lang="pt-PT" altLang="pt-BR"/>
              <a:t>   entrada: o endereço da lista, a posição do nodo a ser consultado na lista e o endereço da variável que conterá o valor recuperado.</a:t>
            </a:r>
          </a:p>
          <a:p>
            <a:endParaRPr lang="pt-PT" altLang="pt-BR"/>
          </a:p>
          <a:p>
            <a:r>
              <a:rPr lang="pt-PT" altLang="pt-BR"/>
              <a:t>   processo: se a lista existir e não estiver vazia, percorre a lista até encontrar o nodo desejado. Se encontrar, recupera a informação do nodo.</a:t>
            </a:r>
          </a:p>
          <a:p>
            <a:endParaRPr lang="pt-PT" altLang="pt-BR"/>
          </a:p>
          <a:p>
            <a:r>
              <a:rPr lang="pt-PT" altLang="pt-BR"/>
              <a:t>   saida: 1 se sucesso e 0 se fracasso (lista nao existe, nodo nao existe, lista vazia</a:t>
            </a:r>
            <a:r>
              <a:rPr lang="pt-BR" altLang="pt-BR"/>
              <a:t>)</a:t>
            </a:r>
            <a:r>
              <a:rPr lang="pt-PT" altLang="pt-BR"/>
              <a:t>.</a:t>
            </a:r>
            <a:endParaRPr lang="pt-BR" alt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31AA82FA-81CD-0DF9-442B-6D0A3546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dirty="0"/>
              <a:t>TAD: Lista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A8CAF5AC-B318-F21B-6F13-446A3D61D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>
            <a:normAutofit/>
          </a:bodyPr>
          <a:lstStyle/>
          <a:p>
            <a:r>
              <a:rPr lang="pt-PT" altLang="pt-BR"/>
              <a:t>Tamanho_lista</a:t>
            </a:r>
          </a:p>
          <a:p>
            <a:r>
              <a:rPr lang="pt-PT" altLang="pt-BR"/>
              <a:t>     entrada: o endereço da lista. </a:t>
            </a:r>
          </a:p>
          <a:p>
            <a:endParaRPr lang="pt-PT" altLang="pt-BR"/>
          </a:p>
          <a:p>
            <a:r>
              <a:rPr lang="pt-PT" altLang="pt-BR"/>
              <a:t>     processo: se a lista existir, percorre a lista e conta o numero de nodos na lista.</a:t>
            </a:r>
          </a:p>
          <a:p>
            <a:endParaRPr lang="pt-PT" altLang="pt-BR"/>
          </a:p>
          <a:p>
            <a:r>
              <a:rPr lang="pt-PT" altLang="pt-BR"/>
              <a:t>     saida: o tamanho da lista se sucesso ou -1 se fracasso (lista não existe).</a:t>
            </a:r>
          </a:p>
          <a:p>
            <a:endParaRPr lang="pt-PT" alt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A91C2EF-8D98-9F23-FB99-5FC020AC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380" y="3886029"/>
            <a:ext cx="6191248" cy="1930400"/>
          </a:xfrm>
        </p:spPr>
        <p:txBody>
          <a:bodyPr/>
          <a:lstStyle/>
          <a:p>
            <a:r>
              <a:rPr lang="pt-BR" dirty="0"/>
              <a:t>Perguntas?</a:t>
            </a:r>
          </a:p>
        </p:txBody>
      </p:sp>
      <p:pic>
        <p:nvPicPr>
          <p:cNvPr id="6" name="Imagem 5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3F3C73C9-87E3-3509-FBC7-61EC72D13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5905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18BF5EA-1ACB-AF51-362B-FC002DF07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  <a:p>
            <a:endParaRPr lang="pt-BR" dirty="0"/>
          </a:p>
          <a:p>
            <a:pPr lvl="1"/>
            <a:r>
              <a:rPr lang="pt-BR" dirty="0"/>
              <a:t>Estudo de listas lineares e das operações básicas sobre elas, considerando as diferentes formas de implementação física</a:t>
            </a:r>
          </a:p>
          <a:p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B3A2C60-A5A3-F15F-574A-9DC89A66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lineares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9C426BB-8083-CE40-6221-AA480C98F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3382216"/>
            <a:ext cx="3014265" cy="3014265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4F7C07A7-235D-2A0C-EF05-68FB0523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noProof="0" smtClean="0"/>
              <a:t>3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14248E1-8DB3-E928-7037-A2D94413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Lista Linear (LL) é uma sequência de nodos</a:t>
            </a:r>
          </a:p>
          <a:p>
            <a:pPr lvl="1"/>
            <a:r>
              <a:rPr lang="pt-BR" dirty="0"/>
              <a:t> Nodos - elementos do mesmo tipo</a:t>
            </a:r>
          </a:p>
          <a:p>
            <a:pPr lvl="1"/>
            <a:r>
              <a:rPr lang="pt-BR" dirty="0"/>
              <a:t> Relação de ordem linear (ou total)</a:t>
            </a:r>
          </a:p>
          <a:p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E8E4F77-D363-B838-1B1F-F1C28F36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Linear</a:t>
            </a:r>
          </a:p>
        </p:txBody>
      </p:sp>
      <p:sp>
        <p:nvSpPr>
          <p:cNvPr id="4099" name="Oval 3">
            <a:extLst>
              <a:ext uri="{FF2B5EF4-FFF2-40B4-BE49-F238E27FC236}">
                <a16:creationId xmlns:a16="http://schemas.microsoft.com/office/drawing/2014/main" id="{85577324-DF77-D4B8-1939-60FA5865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3" y="4077072"/>
            <a:ext cx="685800" cy="7397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4100" name="Oval 4">
            <a:extLst>
              <a:ext uri="{FF2B5EF4-FFF2-40B4-BE49-F238E27FC236}">
                <a16:creationId xmlns:a16="http://schemas.microsoft.com/office/drawing/2014/main" id="{9DF8E4FD-3A8F-A0F3-E91C-128CAEE07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799" y="4077072"/>
            <a:ext cx="688975" cy="7397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4101" name="Oval 5">
            <a:extLst>
              <a:ext uri="{FF2B5EF4-FFF2-40B4-BE49-F238E27FC236}">
                <a16:creationId xmlns:a16="http://schemas.microsoft.com/office/drawing/2014/main" id="{CF4921E0-FC70-8112-F17C-31F4C19DB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4" y="4077072"/>
            <a:ext cx="684213" cy="7397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4102" name="Oval 6">
            <a:extLst>
              <a:ext uri="{FF2B5EF4-FFF2-40B4-BE49-F238E27FC236}">
                <a16:creationId xmlns:a16="http://schemas.microsoft.com/office/drawing/2014/main" id="{74633E8F-A1D3-3125-41E2-C7E8A3193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7" y="4077072"/>
            <a:ext cx="688975" cy="7397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4103" name="Oval 7">
            <a:extLst>
              <a:ext uri="{FF2B5EF4-FFF2-40B4-BE49-F238E27FC236}">
                <a16:creationId xmlns:a16="http://schemas.microsoft.com/office/drawing/2014/main" id="{24BE82F8-AF39-E175-573C-A9319C733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48" y="4077072"/>
            <a:ext cx="687388" cy="7397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4104" name="Oval 8">
            <a:extLst>
              <a:ext uri="{FF2B5EF4-FFF2-40B4-BE49-F238E27FC236}">
                <a16:creationId xmlns:a16="http://schemas.microsoft.com/office/drawing/2014/main" id="{B0C8F88F-33C7-1668-9CE3-4F603EE4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7923" y="4077072"/>
            <a:ext cx="685800" cy="7397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grpSp>
        <p:nvGrpSpPr>
          <p:cNvPr id="4105" name="Group 9">
            <a:extLst>
              <a:ext uri="{FF2B5EF4-FFF2-40B4-BE49-F238E27FC236}">
                <a16:creationId xmlns:a16="http://schemas.microsoft.com/office/drawing/2014/main" id="{83194460-199B-C722-609E-F52C287D41CB}"/>
              </a:ext>
            </a:extLst>
          </p:cNvPr>
          <p:cNvGrpSpPr>
            <a:grpSpLocks/>
          </p:cNvGrpSpPr>
          <p:nvPr/>
        </p:nvGrpSpPr>
        <p:grpSpPr bwMode="auto">
          <a:xfrm>
            <a:off x="7586661" y="4388222"/>
            <a:ext cx="804862" cy="117475"/>
            <a:chOff x="4009" y="2274"/>
            <a:chExt cx="507" cy="74"/>
          </a:xfrm>
        </p:grpSpPr>
        <p:sp>
          <p:nvSpPr>
            <p:cNvPr id="4109" name="Oval 10">
              <a:extLst>
                <a:ext uri="{FF2B5EF4-FFF2-40B4-BE49-F238E27FC236}">
                  <a16:creationId xmlns:a16="http://schemas.microsoft.com/office/drawing/2014/main" id="{BB6DC9FD-71E7-0EE0-14CB-4FBEB04DA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2274"/>
              <a:ext cx="50" cy="7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4110" name="Oval 11">
              <a:extLst>
                <a:ext uri="{FF2B5EF4-FFF2-40B4-BE49-F238E27FC236}">
                  <a16:creationId xmlns:a16="http://schemas.microsoft.com/office/drawing/2014/main" id="{15448E01-EAB1-EF63-0393-A0CB313BF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2274"/>
              <a:ext cx="52" cy="7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4111" name="Oval 12">
              <a:extLst>
                <a:ext uri="{FF2B5EF4-FFF2-40B4-BE49-F238E27FC236}">
                  <a16:creationId xmlns:a16="http://schemas.microsoft.com/office/drawing/2014/main" id="{9F9D1747-A6EE-3028-202D-94F16D62A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274"/>
              <a:ext cx="48" cy="7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859406-EA75-81B0-210D-85B43FDA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pt-BR" noProof="0" smtClean="0"/>
              <a:pPr/>
              <a:t>4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Oval 17">
            <a:extLst>
              <a:ext uri="{FF2B5EF4-FFF2-40B4-BE49-F238E27FC236}">
                <a16:creationId xmlns:a16="http://schemas.microsoft.com/office/drawing/2014/main" id="{4BF3E917-2654-948C-F459-19DB4E00F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7" y="2565400"/>
            <a:ext cx="928688" cy="98583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5124" name="Oval 18">
            <a:extLst>
              <a:ext uri="{FF2B5EF4-FFF2-40B4-BE49-F238E27FC236}">
                <a16:creationId xmlns:a16="http://schemas.microsoft.com/office/drawing/2014/main" id="{4F466C39-C45C-BF58-0EA9-828D4D9FB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7" y="2565400"/>
            <a:ext cx="933450" cy="98583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5125" name="Oval 19">
            <a:extLst>
              <a:ext uri="{FF2B5EF4-FFF2-40B4-BE49-F238E27FC236}">
                <a16:creationId xmlns:a16="http://schemas.microsoft.com/office/drawing/2014/main" id="{E86FED4D-246A-38B2-CAA5-5875A0F0C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2565400"/>
            <a:ext cx="925512" cy="98583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5126" name="Oval 20">
            <a:extLst>
              <a:ext uri="{FF2B5EF4-FFF2-40B4-BE49-F238E27FC236}">
                <a16:creationId xmlns:a16="http://schemas.microsoft.com/office/drawing/2014/main" id="{D0B74257-F60A-68E1-2960-E01C0EE4F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2565400"/>
            <a:ext cx="931863" cy="98583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5127" name="Oval 21">
            <a:extLst>
              <a:ext uri="{FF2B5EF4-FFF2-40B4-BE49-F238E27FC236}">
                <a16:creationId xmlns:a16="http://schemas.microsoft.com/office/drawing/2014/main" id="{CE8079AF-C0EF-A585-3F09-775544199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1" y="2565400"/>
            <a:ext cx="930275" cy="98583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5128" name="Text Box 22">
            <a:extLst>
              <a:ext uri="{FF2B5EF4-FFF2-40B4-BE49-F238E27FC236}">
                <a16:creationId xmlns:a16="http://schemas.microsoft.com/office/drawing/2014/main" id="{87ABC88B-DE88-1981-F99C-7B658D11C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6" y="4973639"/>
            <a:ext cx="20131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Primeiro nodo</a:t>
            </a:r>
          </a:p>
        </p:txBody>
      </p:sp>
      <p:sp>
        <p:nvSpPr>
          <p:cNvPr id="5129" name="Text Box 23">
            <a:extLst>
              <a:ext uri="{FF2B5EF4-FFF2-40B4-BE49-F238E27FC236}">
                <a16:creationId xmlns:a16="http://schemas.microsoft.com/office/drawing/2014/main" id="{5D2465FB-35CA-54CB-E382-AC721B836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488" y="4973639"/>
            <a:ext cx="1787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Último nodo</a:t>
            </a:r>
          </a:p>
        </p:txBody>
      </p:sp>
      <p:sp>
        <p:nvSpPr>
          <p:cNvPr id="5130" name="Text Box 24">
            <a:extLst>
              <a:ext uri="{FF2B5EF4-FFF2-40B4-BE49-F238E27FC236}">
                <a16:creationId xmlns:a16="http://schemas.microsoft.com/office/drawing/2014/main" id="{6CA01931-3D76-A995-5485-4A3FDD2DE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6" y="4465639"/>
            <a:ext cx="20217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Segundo nodo</a:t>
            </a:r>
          </a:p>
        </p:txBody>
      </p:sp>
      <p:sp>
        <p:nvSpPr>
          <p:cNvPr id="5131" name="Line 25">
            <a:extLst>
              <a:ext uri="{FF2B5EF4-FFF2-40B4-BE49-F238E27FC236}">
                <a16:creationId xmlns:a16="http://schemas.microsoft.com/office/drawing/2014/main" id="{AD976998-9375-C25C-264C-E0B65EE8BD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3087" y="3856038"/>
            <a:ext cx="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32" name="Line 26">
            <a:extLst>
              <a:ext uri="{FF2B5EF4-FFF2-40B4-BE49-F238E27FC236}">
                <a16:creationId xmlns:a16="http://schemas.microsoft.com/office/drawing/2014/main" id="{766941FF-6670-CA8E-B6A9-21B88C2B9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9312" y="3856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33" name="Line 27">
            <a:extLst>
              <a:ext uri="{FF2B5EF4-FFF2-40B4-BE49-F238E27FC236}">
                <a16:creationId xmlns:a16="http://schemas.microsoft.com/office/drawing/2014/main" id="{9FBDA186-8778-8074-9EC6-CDFD4783FA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0012" y="3856038"/>
            <a:ext cx="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81F45C5-23A3-28F0-EA0E-A3601521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Lista Linear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C00DA3-781D-55BD-96DA-7BEA7E98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EE74F2-5CEC-FEBF-117E-9FFEEA12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pt-BR" noProof="0" smtClean="0"/>
              <a:t>5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Oval 4">
            <a:extLst>
              <a:ext uri="{FF2B5EF4-FFF2-40B4-BE49-F238E27FC236}">
                <a16:creationId xmlns:a16="http://schemas.microsoft.com/office/drawing/2014/main" id="{60BAC29C-87E0-E23C-076C-41882EE8B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2" y="3886201"/>
            <a:ext cx="463550" cy="4413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z</a:t>
            </a:r>
          </a:p>
        </p:txBody>
      </p:sp>
      <p:sp>
        <p:nvSpPr>
          <p:cNvPr id="6148" name="Oval 5">
            <a:extLst>
              <a:ext uri="{FF2B5EF4-FFF2-40B4-BE49-F238E27FC236}">
                <a16:creationId xmlns:a16="http://schemas.microsoft.com/office/drawing/2014/main" id="{5DBE734B-675D-DE35-D556-2FB8E99C0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2" y="3886201"/>
            <a:ext cx="463550" cy="4413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6149" name="Oval 6">
            <a:extLst>
              <a:ext uri="{FF2B5EF4-FFF2-40B4-BE49-F238E27FC236}">
                <a16:creationId xmlns:a16="http://schemas.microsoft.com/office/drawing/2014/main" id="{D9397899-FE93-AAC3-4F25-F2E59D7C8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2" y="3886201"/>
            <a:ext cx="465138" cy="4413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150" name="Oval 7">
            <a:extLst>
              <a:ext uri="{FF2B5EF4-FFF2-40B4-BE49-F238E27FC236}">
                <a16:creationId xmlns:a16="http://schemas.microsoft.com/office/drawing/2014/main" id="{C1AF7320-8406-0B41-51EA-CEEA56DF9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2" y="3886201"/>
            <a:ext cx="463550" cy="4413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6151" name="Oval 8">
            <a:extLst>
              <a:ext uri="{FF2B5EF4-FFF2-40B4-BE49-F238E27FC236}">
                <a16:creationId xmlns:a16="http://schemas.microsoft.com/office/drawing/2014/main" id="{50F3138F-5899-74AD-ACEB-CC7CAB42D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2" y="3886201"/>
            <a:ext cx="463550" cy="4413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6152" name="Oval 9">
            <a:extLst>
              <a:ext uri="{FF2B5EF4-FFF2-40B4-BE49-F238E27FC236}">
                <a16:creationId xmlns:a16="http://schemas.microsoft.com/office/drawing/2014/main" id="{B67D586A-23D2-47C8-BB43-0293BB70D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2" y="4030663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6153" name="Oval 10">
            <a:extLst>
              <a:ext uri="{FF2B5EF4-FFF2-40B4-BE49-F238E27FC236}">
                <a16:creationId xmlns:a16="http://schemas.microsoft.com/office/drawing/2014/main" id="{B650D719-B2AE-54FB-178D-138DACF5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2" y="4030663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6154" name="Oval 11">
            <a:extLst>
              <a:ext uri="{FF2B5EF4-FFF2-40B4-BE49-F238E27FC236}">
                <a16:creationId xmlns:a16="http://schemas.microsoft.com/office/drawing/2014/main" id="{D1795320-A071-F320-1327-9078EB478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2" y="4030663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grpSp>
        <p:nvGrpSpPr>
          <p:cNvPr id="6155" name="Group 13">
            <a:extLst>
              <a:ext uri="{FF2B5EF4-FFF2-40B4-BE49-F238E27FC236}">
                <a16:creationId xmlns:a16="http://schemas.microsoft.com/office/drawing/2014/main" id="{0C3F6FEC-151F-89FF-20F6-4156B47C8568}"/>
              </a:ext>
            </a:extLst>
          </p:cNvPr>
          <p:cNvGrpSpPr>
            <a:grpSpLocks/>
          </p:cNvGrpSpPr>
          <p:nvPr/>
        </p:nvGrpSpPr>
        <p:grpSpPr bwMode="auto">
          <a:xfrm>
            <a:off x="2513012" y="4365625"/>
            <a:ext cx="7302500" cy="2133600"/>
            <a:chOff x="528" y="2880"/>
            <a:chExt cx="4600" cy="1344"/>
          </a:xfrm>
        </p:grpSpPr>
        <p:grpSp>
          <p:nvGrpSpPr>
            <p:cNvPr id="6159" name="Group 14">
              <a:extLst>
                <a:ext uri="{FF2B5EF4-FFF2-40B4-BE49-F238E27FC236}">
                  <a16:creationId xmlns:a16="http://schemas.microsoft.com/office/drawing/2014/main" id="{F4CDE678-8D5B-7889-DCEE-6E3461547C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535"/>
              <a:ext cx="4600" cy="689"/>
              <a:chOff x="528" y="3535"/>
              <a:chExt cx="4600" cy="689"/>
            </a:xfrm>
          </p:grpSpPr>
          <p:sp>
            <p:nvSpPr>
              <p:cNvPr id="6162" name="Rectangle 15">
                <a:extLst>
                  <a:ext uri="{FF2B5EF4-FFF2-40B4-BE49-F238E27FC236}">
                    <a16:creationId xmlns:a16="http://schemas.microsoft.com/office/drawing/2014/main" id="{ACE4D510-D79B-05C7-FBC1-C9957AAC5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535"/>
                <a:ext cx="4600" cy="2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INFORMAÇÕES</a:t>
                </a:r>
              </a:p>
            </p:txBody>
          </p:sp>
          <p:sp>
            <p:nvSpPr>
              <p:cNvPr id="6163" name="Rectangle 16">
                <a:extLst>
                  <a:ext uri="{FF2B5EF4-FFF2-40B4-BE49-F238E27FC236}">
                    <a16:creationId xmlns:a16="http://schemas.microsoft.com/office/drawing/2014/main" id="{460FB674-DED9-C302-4897-DFCCB580D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813"/>
                <a:ext cx="1221" cy="41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Número</a:t>
                </a:r>
              </a:p>
            </p:txBody>
          </p:sp>
          <p:sp>
            <p:nvSpPr>
              <p:cNvPr id="6164" name="Rectangle 17">
                <a:extLst>
                  <a:ext uri="{FF2B5EF4-FFF2-40B4-BE49-F238E27FC236}">
                    <a16:creationId xmlns:a16="http://schemas.microsoft.com/office/drawing/2014/main" id="{D9D8D1E8-BE42-A923-0730-789C64B5F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7" y="3813"/>
                <a:ext cx="791" cy="41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RG</a:t>
                </a:r>
              </a:p>
            </p:txBody>
          </p:sp>
          <p:sp>
            <p:nvSpPr>
              <p:cNvPr id="6165" name="Rectangle 18">
                <a:extLst>
                  <a:ext uri="{FF2B5EF4-FFF2-40B4-BE49-F238E27FC236}">
                    <a16:creationId xmlns:a16="http://schemas.microsoft.com/office/drawing/2014/main" id="{733AE508-033F-C6CB-08F0-0FEA0A4E8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3813"/>
                <a:ext cx="1159" cy="41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Nome</a:t>
                </a:r>
              </a:p>
            </p:txBody>
          </p:sp>
          <p:sp>
            <p:nvSpPr>
              <p:cNvPr id="6166" name="Rectangle 19">
                <a:extLst>
                  <a:ext uri="{FF2B5EF4-FFF2-40B4-BE49-F238E27FC236}">
                    <a16:creationId xmlns:a16="http://schemas.microsoft.com/office/drawing/2014/main" id="{86E02EA9-1540-6089-A6E2-0F8CFC6C6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3" y="3813"/>
                <a:ext cx="606" cy="41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Nasc.</a:t>
                </a:r>
              </a:p>
            </p:txBody>
          </p:sp>
          <p:sp>
            <p:nvSpPr>
              <p:cNvPr id="6167" name="Rectangle 20">
                <a:extLst>
                  <a:ext uri="{FF2B5EF4-FFF2-40B4-BE49-F238E27FC236}">
                    <a16:creationId xmlns:a16="http://schemas.microsoft.com/office/drawing/2014/main" id="{DF9BAE98-9400-25B5-9425-92235E64A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3813"/>
                <a:ext cx="791" cy="41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 dirty="0">
                    <a:latin typeface="Calibri" panose="020F0502020204030204" pitchFamily="34" charset="0"/>
                  </a:rPr>
                  <a:t>Cargo</a:t>
                </a:r>
              </a:p>
            </p:txBody>
          </p:sp>
        </p:grpSp>
        <p:sp>
          <p:nvSpPr>
            <p:cNvPr id="6160" name="Arc 21">
              <a:extLst>
                <a:ext uri="{FF2B5EF4-FFF2-40B4-BE49-F238E27FC236}">
                  <a16:creationId xmlns:a16="http://schemas.microsoft.com/office/drawing/2014/main" id="{6E60F611-F9AF-A52F-822C-4B8319A2F4A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168" y="2880"/>
              <a:ext cx="1728" cy="576"/>
            </a:xfrm>
            <a:custGeom>
              <a:avLst/>
              <a:gdLst>
                <a:gd name="T0" fmla="*/ 0 w 21600"/>
                <a:gd name="T1" fmla="*/ 0 h 21600"/>
                <a:gd name="T2" fmla="*/ 11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1" name="Arc 22">
              <a:extLst>
                <a:ext uri="{FF2B5EF4-FFF2-40B4-BE49-F238E27FC236}">
                  <a16:creationId xmlns:a16="http://schemas.microsoft.com/office/drawing/2014/main" id="{1CC756E6-7DAA-BEDA-5874-2208CB2AA13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24" y="2880"/>
              <a:ext cx="2256" cy="576"/>
            </a:xfrm>
            <a:custGeom>
              <a:avLst/>
              <a:gdLst>
                <a:gd name="T0" fmla="*/ 0 w 21601"/>
                <a:gd name="T1" fmla="*/ 0 h 21600"/>
                <a:gd name="T2" fmla="*/ 25 w 21601"/>
                <a:gd name="T3" fmla="*/ 0 h 21600"/>
                <a:gd name="T4" fmla="*/ 0 w 216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1"/>
                <a:gd name="T10" fmla="*/ 0 h 21600"/>
                <a:gd name="T11" fmla="*/ 21601 w 216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1" h="21600" fill="none" extrusionOk="0">
                  <a:moveTo>
                    <a:pt x="0" y="0"/>
                  </a:moveTo>
                  <a:cubicBezTo>
                    <a:pt x="0" y="0"/>
                    <a:pt x="0" y="-1"/>
                    <a:pt x="1" y="0"/>
                  </a:cubicBezTo>
                  <a:cubicBezTo>
                    <a:pt x="11930" y="0"/>
                    <a:pt x="21601" y="9670"/>
                    <a:pt x="21601" y="21600"/>
                  </a:cubicBezTo>
                </a:path>
                <a:path w="21601" h="21600" stroke="0" extrusionOk="0">
                  <a:moveTo>
                    <a:pt x="0" y="0"/>
                  </a:moveTo>
                  <a:cubicBezTo>
                    <a:pt x="0" y="0"/>
                    <a:pt x="0" y="-1"/>
                    <a:pt x="1" y="0"/>
                  </a:cubicBezTo>
                  <a:cubicBezTo>
                    <a:pt x="11930" y="0"/>
                    <a:pt x="21601" y="9670"/>
                    <a:pt x="21601" y="21600"/>
                  </a:cubicBezTo>
                  <a:lnTo>
                    <a:pt x="1" y="21600"/>
                  </a:lnTo>
                  <a:close/>
                </a:path>
              </a:pathLst>
            </a:custGeom>
            <a:noFill/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56" name="Oval 23">
            <a:extLst>
              <a:ext uri="{FF2B5EF4-FFF2-40B4-BE49-F238E27FC236}">
                <a16:creationId xmlns:a16="http://schemas.microsoft.com/office/drawing/2014/main" id="{F7931AAD-24DF-CB16-80B9-99517FAD1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2" y="3886201"/>
            <a:ext cx="465138" cy="441325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dirty="0">
                <a:latin typeface="Calibri" panose="020F0502020204030204" pitchFamily="34" charset="0"/>
              </a:rPr>
              <a:t>d</a:t>
            </a:r>
            <a:endParaRPr lang="pt-BR" altLang="pt-BR" b="1" noProof="1">
              <a:latin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B078625-7E02-A01D-A86C-4E39E62A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Estrutura dos nodos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7E35F1A-6558-2DEA-1B00-5C8B395B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Estrutura interna é abstraída</a:t>
            </a:r>
          </a:p>
          <a:p>
            <a:r>
              <a:rPr lang="pt-BR" dirty="0"/>
              <a:t> Pode ter uma complexidade arbitrária</a:t>
            </a:r>
          </a:p>
          <a:p>
            <a:r>
              <a:rPr lang="pt-BR" dirty="0"/>
              <a:t> Enfatizado o conjunto de relações existente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AD976D-7B1A-E41A-2EFB-B15C7707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pt-BR" noProof="0" smtClean="0"/>
              <a:pPr/>
              <a:t>6</a:t>
            </a:fld>
            <a:endParaRPr lang="pt-BR" noProof="0" dirty="0"/>
          </a:p>
        </p:txBody>
      </p:sp>
      <p:pic>
        <p:nvPicPr>
          <p:cNvPr id="14338" name="Picture 2" descr="alien chibi desenhando com uma regua">
            <a:extLst>
              <a:ext uri="{FF2B5EF4-FFF2-40B4-BE49-F238E27FC236}">
                <a16:creationId xmlns:a16="http://schemas.microsoft.com/office/drawing/2014/main" id="{93D72ACE-5A54-D3A8-3DEA-E427A431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7" y="535002"/>
            <a:ext cx="2492895" cy="249289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9300B3-84C0-CEC3-F7F6-C081E8CF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dirty="0"/>
              <a:t> Definição formal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A2E7FF-8EA9-7FD8-D8FE-5856D751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 Uma lista linear é uma coleção de n &gt;= 0 nodos </a:t>
            </a:r>
          </a:p>
          <a:p>
            <a:pPr lvl="1"/>
            <a:r>
              <a:rPr lang="pt-BR" dirty="0"/>
              <a:t>x1, x2, ... , </a:t>
            </a:r>
            <a:r>
              <a:rPr lang="pt-BR" dirty="0" err="1"/>
              <a:t>xn</a:t>
            </a:r>
            <a:r>
              <a:rPr lang="pt-BR" dirty="0"/>
              <a:t>, todos do mesmo tipo, cujas propriedades estruturais relevantes envolvem apenas as posições  relativas lineares entre nodos:</a:t>
            </a:r>
          </a:p>
          <a:p>
            <a:endParaRPr lang="pt-BR" dirty="0"/>
          </a:p>
          <a:p>
            <a:r>
              <a:rPr lang="pt-BR" dirty="0"/>
              <a:t>n = 0 :  lista vazia, apresenta zero nodos</a:t>
            </a:r>
          </a:p>
          <a:p>
            <a:r>
              <a:rPr lang="pt-BR" dirty="0"/>
              <a:t>n &gt; 0 :  </a:t>
            </a:r>
          </a:p>
          <a:p>
            <a:pPr lvl="1"/>
            <a:r>
              <a:rPr lang="pt-BR" dirty="0"/>
              <a:t>x1 é o primeiro nodo</a:t>
            </a:r>
          </a:p>
          <a:p>
            <a:pPr lvl="1"/>
            <a:r>
              <a:rPr lang="pt-BR" dirty="0" err="1"/>
              <a:t>xn</a:t>
            </a:r>
            <a:r>
              <a:rPr lang="pt-BR" dirty="0"/>
              <a:t> é o último nodo</a:t>
            </a:r>
          </a:p>
          <a:p>
            <a:pPr lvl="1"/>
            <a:r>
              <a:rPr lang="pt-BR" dirty="0"/>
              <a:t>1 &lt; k &lt; n : </a:t>
            </a:r>
            <a:r>
              <a:rPr lang="pt-BR" dirty="0" err="1"/>
              <a:t>xk</a:t>
            </a:r>
            <a:r>
              <a:rPr lang="pt-BR" dirty="0"/>
              <a:t> é precedido por xk-1e sucedido por xk+1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2035CF-473B-A33B-6E31-7E0B07B4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8829" y="6400801"/>
            <a:ext cx="792087" cy="320675"/>
          </a:xfrm>
        </p:spPr>
        <p:txBody>
          <a:bodyPr/>
          <a:lstStyle/>
          <a:p>
            <a:fld id="{EB37DED6-D4C7-42EE-AB49-D2E39E64FDE4}" type="slidenum">
              <a:rPr lang="pt-BR" noProof="0" smtClean="0"/>
              <a:pPr/>
              <a:t>7</a:t>
            </a:fld>
            <a:endParaRPr lang="pt-BR" noProof="0" dirty="0"/>
          </a:p>
        </p:txBody>
      </p:sp>
      <p:sp>
        <p:nvSpPr>
          <p:cNvPr id="348164" name="Text Box 4">
            <a:extLst>
              <a:ext uri="{FF2B5EF4-FFF2-40B4-BE49-F238E27FC236}">
                <a16:creationId xmlns:a16="http://schemas.microsoft.com/office/drawing/2014/main" id="{919367B1-8826-476F-2FAB-F2A3ED081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7" y="5901682"/>
            <a:ext cx="37061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pt-BR" b="1" dirty="0"/>
          </a:p>
        </p:txBody>
      </p:sp>
      <p:pic>
        <p:nvPicPr>
          <p:cNvPr id="11" name="Imagem 10" descr="Desenho de boneco com olhos grandes&#10;&#10;Descrição gerada automaticamente com confiança média">
            <a:extLst>
              <a:ext uri="{FF2B5EF4-FFF2-40B4-BE49-F238E27FC236}">
                <a16:creationId xmlns:a16="http://schemas.microsoft.com/office/drawing/2014/main" id="{4D365544-5088-ED57-0407-3FA75EB9B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1899" y="3184399"/>
            <a:ext cx="2093218" cy="2093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3FE9F0-6263-B41F-B351-B4C26FAC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 Notas de alunos</a:t>
            </a:r>
          </a:p>
          <a:p>
            <a:r>
              <a:rPr lang="pt-BR" dirty="0"/>
              <a:t> Cadastro de funcionários de uma empresa </a:t>
            </a:r>
          </a:p>
          <a:p>
            <a:r>
              <a:rPr lang="pt-BR" dirty="0"/>
              <a:t> Itens em estoque em uma empresa </a:t>
            </a:r>
          </a:p>
          <a:p>
            <a:r>
              <a:rPr lang="pt-BR" dirty="0"/>
              <a:t> Dias da semana</a:t>
            </a:r>
          </a:p>
          <a:p>
            <a:r>
              <a:rPr lang="pt-BR" dirty="0"/>
              <a:t> Letras de uma palavra </a:t>
            </a:r>
          </a:p>
          <a:p>
            <a:r>
              <a:rPr lang="pt-BR" dirty="0"/>
              <a:t> Pessoas esperando ônibus</a:t>
            </a:r>
          </a:p>
          <a:p>
            <a:r>
              <a:rPr lang="pt-BR" dirty="0"/>
              <a:t> Cartas de baralho </a:t>
            </a:r>
          </a:p>
          <a:p>
            <a:r>
              <a:rPr lang="pt-BR" dirty="0"/>
              <a:t> Lista telefônica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3E2D86-3059-D57C-66BF-7150BC39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 de aplicações com listas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35B771-1F77-AB99-CF23-4099AAD1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pt-BR" noProof="0" smtClean="0"/>
              <a:t>8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D209CC-4079-0BE6-1A73-96CBBA8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Operações básicas:</a:t>
            </a:r>
          </a:p>
          <a:p>
            <a:pPr lvl="1"/>
            <a:r>
              <a:rPr lang="pt-BR" dirty="0"/>
              <a:t>Criação de uma lista</a:t>
            </a:r>
          </a:p>
          <a:p>
            <a:pPr lvl="1"/>
            <a:r>
              <a:rPr lang="pt-BR" dirty="0"/>
              <a:t> Inserção de um nodo</a:t>
            </a:r>
          </a:p>
          <a:p>
            <a:pPr lvl="1"/>
            <a:r>
              <a:rPr lang="pt-BR" dirty="0"/>
              <a:t> Exclusão de um nodo</a:t>
            </a:r>
          </a:p>
          <a:p>
            <a:pPr lvl="1"/>
            <a:r>
              <a:rPr lang="pt-BR" dirty="0"/>
              <a:t> Acesso a um nodo</a:t>
            </a:r>
          </a:p>
          <a:p>
            <a:pPr lvl="1"/>
            <a:r>
              <a:rPr lang="pt-BR" dirty="0"/>
              <a:t> Destruição de uma lista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8074757-55A3-8D76-0954-CF593F6E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Operações sobre listas lineares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47FE50-A9EA-2FE6-F242-D7CCE78D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pt-BR" noProof="0" smtClean="0"/>
              <a:t>9</a:t>
            </a:fld>
            <a:endParaRPr lang="pt-BR" noProof="0" dirty="0"/>
          </a:p>
        </p:txBody>
      </p:sp>
      <p:pic>
        <p:nvPicPr>
          <p:cNvPr id="8" name="Imagem 7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E742558-8EA1-1898-D4D9-C3105E280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16" y="3429000"/>
            <a:ext cx="2381250" cy="238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vro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88_TF02787940_TF02787940.potx" id="{7706B11B-B88A-4A57-B367-3C7A915AC8F3}" vid="{D8549A6F-83F6-4158-B938-C367CEA2F6A0}"/>
    </a:ext>
  </a:extLst>
</a:theme>
</file>

<file path=ppt/theme/theme2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oks_16x9">
    <a:dk1>
      <a:srgbClr val="374C81"/>
    </a:dk1>
    <a:lt1>
      <a:srgbClr val="FFFFFF"/>
    </a:lt1>
    <a:dk2>
      <a:srgbClr val="000000"/>
    </a:dk2>
    <a:lt2>
      <a:srgbClr val="EDE5DF"/>
    </a:lt2>
    <a:accent1>
      <a:srgbClr val="414E77"/>
    </a:accent1>
    <a:accent2>
      <a:srgbClr val="70AAC4"/>
    </a:accent2>
    <a:accent3>
      <a:srgbClr val="8B6A94"/>
    </a:accent3>
    <a:accent4>
      <a:srgbClr val="61A796"/>
    </a:accent4>
    <a:accent5>
      <a:srgbClr val="4E5798"/>
    </a:accent5>
    <a:accent6>
      <a:srgbClr val="7E5C5C"/>
    </a:accent6>
    <a:hlink>
      <a:srgbClr val="0070C0"/>
    </a:hlink>
    <a:folHlink>
      <a:srgbClr val="7030A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5CEDB99936304B89754E18D9A5CF80" ma:contentTypeVersion="4" ma:contentTypeDescription="Crie um novo documento." ma:contentTypeScope="" ma:versionID="ae499a813dbb3d054a0a1bbf45616d31">
  <xsd:schema xmlns:xsd="http://www.w3.org/2001/XMLSchema" xmlns:xs="http://www.w3.org/2001/XMLSchema" xmlns:p="http://schemas.microsoft.com/office/2006/metadata/properties" xmlns:ns2="157d0bd3-8a54-47c0-965a-23735696c093" targetNamespace="http://schemas.microsoft.com/office/2006/metadata/properties" ma:root="true" ma:fieldsID="a86ccceb72d177f79922527f9442e608" ns2:_="">
    <xsd:import namespace="157d0bd3-8a54-47c0-965a-23735696c0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d0bd3-8a54-47c0-965a-23735696c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FE4946-1355-41B5-9893-C41BBA0123C0}"/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3B9CDC23-7F64-4CD3-8613-BFA21DB8455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</TotalTime>
  <Words>1169</Words>
  <Application>Microsoft Office PowerPoint</Application>
  <PresentationFormat>Personalizar</PresentationFormat>
  <Paragraphs>207</Paragraphs>
  <Slides>26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Century Gothic</vt:lpstr>
      <vt:lpstr>Livros 16X9</vt:lpstr>
      <vt:lpstr>Estruturas de Dados I </vt:lpstr>
      <vt:lpstr>Listas Lineares </vt:lpstr>
      <vt:lpstr>Listas lineares</vt:lpstr>
      <vt:lpstr>Lista Linear</vt:lpstr>
      <vt:lpstr> Lista Linear </vt:lpstr>
      <vt:lpstr> Estrutura dos nodos </vt:lpstr>
      <vt:lpstr> Definição formal </vt:lpstr>
      <vt:lpstr>Exemplos de aplicações com listas</vt:lpstr>
      <vt:lpstr> Operações sobre listas lineares</vt:lpstr>
      <vt:lpstr>Listas lineares com disciplina de acesso</vt:lpstr>
      <vt:lpstr>Alocação de memória</vt:lpstr>
      <vt:lpstr>Acesso aos elementos de uma lista</vt:lpstr>
      <vt:lpstr>Acesso aos elementos de uma lista</vt:lpstr>
      <vt:lpstr>Resumo</vt:lpstr>
      <vt:lpstr>TAD: Lista</vt:lpstr>
      <vt:lpstr>TAD: Lista</vt:lpstr>
      <vt:lpstr>TAD: Lista</vt:lpstr>
      <vt:lpstr>TAD: Lista</vt:lpstr>
      <vt:lpstr>TAD: Lista</vt:lpstr>
      <vt:lpstr>TAD: Lista</vt:lpstr>
      <vt:lpstr>TAD: Lista</vt:lpstr>
      <vt:lpstr>TAD: Lista</vt:lpstr>
      <vt:lpstr>TAD: Lista</vt:lpstr>
      <vt:lpstr>TAD: Lista</vt:lpstr>
      <vt:lpstr>TAD: Lista</vt:lpstr>
      <vt:lpstr>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Carvalho Oliveira</dc:creator>
  <cp:lastModifiedBy>Daniele Carvalho Oliveira</cp:lastModifiedBy>
  <cp:revision>5</cp:revision>
  <dcterms:created xsi:type="dcterms:W3CDTF">2024-08-01T21:18:04Z</dcterms:created>
  <dcterms:modified xsi:type="dcterms:W3CDTF">2024-08-13T11:38:48Z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