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64" r:id="rId5"/>
    <p:sldId id="291" r:id="rId6"/>
    <p:sldId id="258" r:id="rId7"/>
    <p:sldId id="259" r:id="rId8"/>
    <p:sldId id="296" r:id="rId9"/>
    <p:sldId id="260" r:id="rId10"/>
    <p:sldId id="293" r:id="rId11"/>
    <p:sldId id="294" r:id="rId12"/>
    <p:sldId id="295" r:id="rId13"/>
    <p:sldId id="313" r:id="rId14"/>
    <p:sldId id="314" r:id="rId15"/>
    <p:sldId id="321" r:id="rId16"/>
    <p:sldId id="322" r:id="rId17"/>
    <p:sldId id="315" r:id="rId18"/>
    <p:sldId id="338" r:id="rId19"/>
    <p:sldId id="323" r:id="rId20"/>
    <p:sldId id="328" r:id="rId21"/>
    <p:sldId id="324" r:id="rId22"/>
    <p:sldId id="325" r:id="rId23"/>
    <p:sldId id="326" r:id="rId24"/>
    <p:sldId id="327" r:id="rId25"/>
    <p:sldId id="337" r:id="rId26"/>
    <p:sldId id="317" r:id="rId27"/>
    <p:sldId id="329" r:id="rId28"/>
    <p:sldId id="331" r:id="rId29"/>
    <p:sldId id="333" r:id="rId30"/>
    <p:sldId id="334" r:id="rId31"/>
    <p:sldId id="336" r:id="rId32"/>
    <p:sldId id="319" r:id="rId33"/>
    <p:sldId id="320" r:id="rId34"/>
    <p:sldId id="290" r:id="rId3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22F1E-495C-44DF-A0D2-6A0D0D76E705}" v="213" dt="2024-08-25T19:07:59.60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474" autoAdjust="0"/>
  </p:normalViewPr>
  <p:slideViewPr>
    <p:cSldViewPr showGuides="1">
      <p:cViewPr varScale="1">
        <p:scale>
          <a:sx n="37" d="100"/>
          <a:sy n="37" d="100"/>
        </p:scale>
        <p:origin x="84" y="7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arvalho Oliveira" userId="b9fbe2a6-c2c2-4ef7-a95e-16b8512cef79" providerId="ADAL" clId="{28E215C5-9D72-4F55-8748-4EF9C87F4767}"/>
    <pc:docChg chg="undo custSel addSld delSld modSld">
      <pc:chgData name="Daniele Carvalho Oliveira" userId="b9fbe2a6-c2c2-4ef7-a95e-16b8512cef79" providerId="ADAL" clId="{28E215C5-9D72-4F55-8748-4EF9C87F4767}" dt="2024-08-22T17:24:15.665" v="192" actId="1076"/>
      <pc:docMkLst>
        <pc:docMk/>
      </pc:docMkLst>
      <pc:sldChg chg="addSp delSp modSp add del mod modTransition modClrScheme chgLayout">
        <pc:chgData name="Daniele Carvalho Oliveira" userId="b9fbe2a6-c2c2-4ef7-a95e-16b8512cef79" providerId="ADAL" clId="{28E215C5-9D72-4F55-8748-4EF9C87F4767}" dt="2024-08-22T17:06:00.229" v="35" actId="47"/>
        <pc:sldMkLst>
          <pc:docMk/>
          <pc:sldMk cId="0" sldId="257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57"/>
            <ac:spMk id="2" creationId="{22B78C0A-DAB1-309E-D6AC-505561FAA9AB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57"/>
            <ac:spMk id="3" creationId="{6B23E147-58F6-2BB2-F2B3-5A5518AA5C2A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57"/>
            <ac:spMk id="4" creationId="{9B250384-9856-BE84-B0E7-02F2723BBA65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57"/>
            <ac:spMk id="5" creationId="{98D4CB6E-799E-E36D-30C9-68D215261DD5}"/>
          </ac:spMkLst>
        </pc:spChg>
      </pc:sldChg>
      <pc:sldChg chg="addSp delSp modSp add mod modTransition modClrScheme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258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58"/>
            <ac:spMk id="2" creationId="{A560CA20-0C76-0298-7437-56953404E0B0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58"/>
            <ac:spMk id="3" creationId="{5B686B6F-87C0-8104-3938-01EB9EBBFA55}"/>
          </ac:spMkLst>
        </pc:spChg>
        <pc:spChg chg="add mod ord">
          <ac:chgData name="Daniele Carvalho Oliveira" userId="b9fbe2a6-c2c2-4ef7-a95e-16b8512cef79" providerId="ADAL" clId="{28E215C5-9D72-4F55-8748-4EF9C87F4767}" dt="2024-08-22T17:06:22.249" v="40" actId="20577"/>
          <ac:spMkLst>
            <pc:docMk/>
            <pc:sldMk cId="0" sldId="258"/>
            <ac:spMk id="4" creationId="{218866A9-6D93-4F8D-2829-5B29B308CDF0}"/>
          </ac:spMkLst>
        </pc:spChg>
        <pc:spChg chg="add 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258"/>
            <ac:spMk id="5" creationId="{76C9F5F0-B3BC-E7C8-5185-A532B4EDB412}"/>
          </ac:spMkLst>
        </pc:spChg>
        <pc:spChg chg="del mod">
          <ac:chgData name="Daniele Carvalho Oliveira" userId="b9fbe2a6-c2c2-4ef7-a95e-16b8512cef79" providerId="ADAL" clId="{28E215C5-9D72-4F55-8748-4EF9C87F4767}" dt="2024-08-22T17:06:19.188" v="38" actId="478"/>
          <ac:spMkLst>
            <pc:docMk/>
            <pc:sldMk cId="0" sldId="258"/>
            <ac:spMk id="619526" creationId="{951E240E-EC5E-3015-7A11-17FC4BD79530}"/>
          </ac:spMkLst>
        </pc:spChg>
        <pc:spChg chg="del mod">
          <ac:chgData name="Daniele Carvalho Oliveira" userId="b9fbe2a6-c2c2-4ef7-a95e-16b8512cef79" providerId="ADAL" clId="{28E215C5-9D72-4F55-8748-4EF9C87F4767}" dt="2024-08-22T17:06:41.026" v="43" actId="478"/>
          <ac:spMkLst>
            <pc:docMk/>
            <pc:sldMk cId="0" sldId="258"/>
            <ac:spMk id="619544" creationId="{CFA170B3-F8F5-ED71-5479-B2E2255984DF}"/>
          </ac:spMkLst>
        </pc:spChg>
      </pc:sldChg>
      <pc:sldChg chg="addSp delSp modSp add mod modTransition modClrScheme chgLayout">
        <pc:chgData name="Daniele Carvalho Oliveira" userId="b9fbe2a6-c2c2-4ef7-a95e-16b8512cef79" providerId="ADAL" clId="{28E215C5-9D72-4F55-8748-4EF9C87F4767}" dt="2024-08-22T17:18:11.727" v="86" actId="108"/>
        <pc:sldMkLst>
          <pc:docMk/>
          <pc:sldMk cId="0" sldId="259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59"/>
            <ac:spMk id="2" creationId="{BF26DFFB-F5A1-2136-BDD6-13F026AE668A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59"/>
            <ac:spMk id="3" creationId="{05D4AC08-C1EF-FC5B-C167-B75C24612DD9}"/>
          </ac:spMkLst>
        </pc:spChg>
        <pc:spChg chg="add mod ord">
          <ac:chgData name="Daniele Carvalho Oliveira" userId="b9fbe2a6-c2c2-4ef7-a95e-16b8512cef79" providerId="ADAL" clId="{28E215C5-9D72-4F55-8748-4EF9C87F4767}" dt="2024-08-22T17:13:24.916" v="52" actId="20577"/>
          <ac:spMkLst>
            <pc:docMk/>
            <pc:sldMk cId="0" sldId="259"/>
            <ac:spMk id="4" creationId="{59731B71-B09D-E8C3-BB05-3DD8DD1C74E8}"/>
          </ac:spMkLst>
        </pc:spChg>
        <pc:spChg chg="add mod ord">
          <ac:chgData name="Daniele Carvalho Oliveira" userId="b9fbe2a6-c2c2-4ef7-a95e-16b8512cef79" providerId="ADAL" clId="{28E215C5-9D72-4F55-8748-4EF9C87F4767}" dt="2024-08-22T17:13:47.509" v="58" actId="1076"/>
          <ac:spMkLst>
            <pc:docMk/>
            <pc:sldMk cId="0" sldId="259"/>
            <ac:spMk id="5" creationId="{1A0604DA-C70E-EC83-9332-B78499D9A7F0}"/>
          </ac:spMkLst>
        </pc:spChg>
        <pc:spChg chg="mod">
          <ac:chgData name="Daniele Carvalho Oliveira" userId="b9fbe2a6-c2c2-4ef7-a95e-16b8512cef79" providerId="ADAL" clId="{28E215C5-9D72-4F55-8748-4EF9C87F4767}" dt="2024-08-22T17:13:55.519" v="61" actId="14100"/>
          <ac:spMkLst>
            <pc:docMk/>
            <pc:sldMk cId="0" sldId="259"/>
            <ac:spMk id="5127" creationId="{9BE60589-1901-237C-C7D4-7ECC8E05C30D}"/>
          </ac:spMkLst>
        </pc:spChg>
        <pc:spChg chg="mod">
          <ac:chgData name="Daniele Carvalho Oliveira" userId="b9fbe2a6-c2c2-4ef7-a95e-16b8512cef79" providerId="ADAL" clId="{28E215C5-9D72-4F55-8748-4EF9C87F4767}" dt="2024-08-22T17:18:11.727" v="86" actId="108"/>
          <ac:spMkLst>
            <pc:docMk/>
            <pc:sldMk cId="0" sldId="259"/>
            <ac:spMk id="5128" creationId="{7269A9C2-095E-BFF9-F3D7-14B647AD0FD2}"/>
          </ac:spMkLst>
        </pc:spChg>
        <pc:spChg chg="del mod">
          <ac:chgData name="Daniele Carvalho Oliveira" userId="b9fbe2a6-c2c2-4ef7-a95e-16b8512cef79" providerId="ADAL" clId="{28E215C5-9D72-4F55-8748-4EF9C87F4767}" dt="2024-08-22T17:13:21.691" v="50" actId="478"/>
          <ac:spMkLst>
            <pc:docMk/>
            <pc:sldMk cId="0" sldId="259"/>
            <ac:spMk id="620550" creationId="{C0ECF0E5-AA5D-4834-FBD5-858503542A99}"/>
          </ac:spMkLst>
        </pc:spChg>
        <pc:spChg chg="del mod">
          <ac:chgData name="Daniele Carvalho Oliveira" userId="b9fbe2a6-c2c2-4ef7-a95e-16b8512cef79" providerId="ADAL" clId="{28E215C5-9D72-4F55-8748-4EF9C87F4767}" dt="2024-08-22T17:13:32.669" v="54" actId="478"/>
          <ac:spMkLst>
            <pc:docMk/>
            <pc:sldMk cId="0" sldId="259"/>
            <ac:spMk id="620551" creationId="{184E351B-3E37-8DAD-1C1C-254A5C5722C4}"/>
          </ac:spMkLst>
        </pc:spChg>
        <pc:spChg chg="mod">
          <ac:chgData name="Daniele Carvalho Oliveira" userId="b9fbe2a6-c2c2-4ef7-a95e-16b8512cef79" providerId="ADAL" clId="{28E215C5-9D72-4F55-8748-4EF9C87F4767}" dt="2024-08-22T17:13:57.743" v="62" actId="1076"/>
          <ac:spMkLst>
            <pc:docMk/>
            <pc:sldMk cId="0" sldId="259"/>
            <ac:spMk id="620552" creationId="{31C07511-043D-60CC-3C64-4CF8CD7D2C3D}"/>
          </ac:spMkLst>
        </pc:spChg>
      </pc:sldChg>
      <pc:sldChg chg="addSp delSp modSp add mod modTransition modClrScheme chgLayout">
        <pc:chgData name="Daniele Carvalho Oliveira" userId="b9fbe2a6-c2c2-4ef7-a95e-16b8512cef79" providerId="ADAL" clId="{28E215C5-9D72-4F55-8748-4EF9C87F4767}" dt="2024-08-22T17:18:57.048" v="98"/>
        <pc:sldMkLst>
          <pc:docMk/>
          <pc:sldMk cId="0" sldId="260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60"/>
            <ac:spMk id="2" creationId="{777FE352-90D6-5986-76D7-883701B56A89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60"/>
            <ac:spMk id="3" creationId="{9E0CC7C4-029A-56C7-E205-E541D25FDCE1}"/>
          </ac:spMkLst>
        </pc:spChg>
        <pc:spChg chg="add mod ord">
          <ac:chgData name="Daniele Carvalho Oliveira" userId="b9fbe2a6-c2c2-4ef7-a95e-16b8512cef79" providerId="ADAL" clId="{28E215C5-9D72-4F55-8748-4EF9C87F4767}" dt="2024-08-22T17:18:48.487" v="95" actId="20577"/>
          <ac:spMkLst>
            <pc:docMk/>
            <pc:sldMk cId="0" sldId="260"/>
            <ac:spMk id="4" creationId="{9685788B-DE61-C7AC-BACA-2BBB4627D63C}"/>
          </ac:spMkLst>
        </pc:spChg>
        <pc:spChg chg="add mod ord">
          <ac:chgData name="Daniele Carvalho Oliveira" userId="b9fbe2a6-c2c2-4ef7-a95e-16b8512cef79" providerId="ADAL" clId="{28E215C5-9D72-4F55-8748-4EF9C87F4767}" dt="2024-08-22T17:18:57.048" v="98"/>
          <ac:spMkLst>
            <pc:docMk/>
            <pc:sldMk cId="0" sldId="260"/>
            <ac:spMk id="5" creationId="{E211F5BB-905C-ADB9-8E8D-8D4DCF1DE6C9}"/>
          </ac:spMkLst>
        </pc:spChg>
        <pc:spChg chg="del mod">
          <ac:chgData name="Daniele Carvalho Oliveira" userId="b9fbe2a6-c2c2-4ef7-a95e-16b8512cef79" providerId="ADAL" clId="{28E215C5-9D72-4F55-8748-4EF9C87F4767}" dt="2024-08-22T17:18:40.721" v="93" actId="478"/>
          <ac:spMkLst>
            <pc:docMk/>
            <pc:sldMk cId="0" sldId="260"/>
            <ac:spMk id="623620" creationId="{7EE186EB-9BC4-3A5B-3D32-F1BB0FBF592F}"/>
          </ac:spMkLst>
        </pc:spChg>
        <pc:spChg chg="del mod">
          <ac:chgData name="Daniele Carvalho Oliveira" userId="b9fbe2a6-c2c2-4ef7-a95e-16b8512cef79" providerId="ADAL" clId="{28E215C5-9D72-4F55-8748-4EF9C87F4767}" dt="2024-08-22T17:18:55.042" v="97" actId="478"/>
          <ac:spMkLst>
            <pc:docMk/>
            <pc:sldMk cId="0" sldId="260"/>
            <ac:spMk id="623621" creationId="{5D231DC1-399C-D4A4-B824-01D2D36E5216}"/>
          </ac:spMkLst>
        </pc:spChg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261"/>
        </pc:sldMkLst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262"/>
        </pc:sldMkLst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265"/>
        </pc:sldMkLst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274"/>
        </pc:sldMkLst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277"/>
        </pc:sldMkLst>
      </pc:sldChg>
      <pc:sldChg chg="modSp mod">
        <pc:chgData name="Daniele Carvalho Oliveira" userId="b9fbe2a6-c2c2-4ef7-a95e-16b8512cef79" providerId="ADAL" clId="{28E215C5-9D72-4F55-8748-4EF9C87F4767}" dt="2024-08-22T17:05:56.524" v="34" actId="20577"/>
        <pc:sldMkLst>
          <pc:docMk/>
          <pc:sldMk cId="2311171637" sldId="291"/>
        </pc:sldMkLst>
        <pc:spChg chg="mod">
          <ac:chgData name="Daniele Carvalho Oliveira" userId="b9fbe2a6-c2c2-4ef7-a95e-16b8512cef79" providerId="ADAL" clId="{28E215C5-9D72-4F55-8748-4EF9C87F4767}" dt="2024-08-22T17:05:56.524" v="34" actId="20577"/>
          <ac:spMkLst>
            <pc:docMk/>
            <pc:sldMk cId="2311171637" sldId="291"/>
            <ac:spMk id="4" creationId="{7FF6B98E-3DFA-302D-F018-051201FF777C}"/>
          </ac:spMkLst>
        </pc:spChg>
      </pc:sldChg>
      <pc:sldChg chg="addSp delSp modSp add mod modTransition chgLayout">
        <pc:chgData name="Daniele Carvalho Oliveira" userId="b9fbe2a6-c2c2-4ef7-a95e-16b8512cef79" providerId="ADAL" clId="{28E215C5-9D72-4F55-8748-4EF9C87F4767}" dt="2024-08-22T17:19:41.543" v="106" actId="13822"/>
        <pc:sldMkLst>
          <pc:docMk/>
          <pc:sldMk cId="0" sldId="293"/>
        </pc:sldMkLst>
        <pc:spChg chg="mod ord">
          <ac:chgData name="Daniele Carvalho Oliveira" userId="b9fbe2a6-c2c2-4ef7-a95e-16b8512cef79" providerId="ADAL" clId="{28E215C5-9D72-4F55-8748-4EF9C87F4767}" dt="2024-08-22T17:19:03.589" v="100" actId="27636"/>
          <ac:spMkLst>
            <pc:docMk/>
            <pc:sldMk cId="0" sldId="293"/>
            <ac:spMk id="2" creationId="{E6527CF5-A29B-214B-8CB7-C9F9DA0EF3CA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293"/>
            <ac:spMk id="3" creationId="{D3D78404-3335-F34A-0C3E-85E7ECCB7202}"/>
          </ac:spMkLst>
        </pc:spChg>
        <pc:spChg chg="add del mod ord">
          <ac:chgData name="Daniele Carvalho Oliveira" userId="b9fbe2a6-c2c2-4ef7-a95e-16b8512cef79" providerId="ADAL" clId="{28E215C5-9D72-4F55-8748-4EF9C87F4767}" dt="2024-08-22T17:04:37.923" v="14" actId="700"/>
          <ac:spMkLst>
            <pc:docMk/>
            <pc:sldMk cId="0" sldId="293"/>
            <ac:spMk id="4" creationId="{FB8951BF-5073-1AE7-A1BA-E610CC1BEF74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93"/>
            <ac:spMk id="5" creationId="{BC31A161-1626-50B4-396B-9997387CD4FB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93"/>
            <ac:spMk id="7" creationId="{DB6F3060-68C2-5C95-AFF7-9C8083E32DD3}"/>
          </ac:spMkLst>
        </pc:spChg>
        <pc:spChg chg="add mod ord">
          <ac:chgData name="Daniele Carvalho Oliveira" userId="b9fbe2a6-c2c2-4ef7-a95e-16b8512cef79" providerId="ADAL" clId="{28E215C5-9D72-4F55-8748-4EF9C87F4767}" dt="2024-08-22T17:19:14.483" v="105" actId="20577"/>
          <ac:spMkLst>
            <pc:docMk/>
            <pc:sldMk cId="0" sldId="293"/>
            <ac:spMk id="8" creationId="{A6C21B14-5EA1-A8D1-07D6-D7F91D2AF36D}"/>
          </ac:spMkLst>
        </pc:spChg>
        <pc:spChg chg="del mod">
          <ac:chgData name="Daniele Carvalho Oliveira" userId="b9fbe2a6-c2c2-4ef7-a95e-16b8512cef79" providerId="ADAL" clId="{28E215C5-9D72-4F55-8748-4EF9C87F4767}" dt="2024-08-22T17:19:09.101" v="102" actId="478"/>
          <ac:spMkLst>
            <pc:docMk/>
            <pc:sldMk cId="0" sldId="293"/>
            <ac:spMk id="30" creationId="{28F5BA37-5040-87AE-B472-C265FB028920}"/>
          </ac:spMkLst>
        </pc:spChg>
        <pc:spChg chg="mod">
          <ac:chgData name="Daniele Carvalho Oliveira" userId="b9fbe2a6-c2c2-4ef7-a95e-16b8512cef79" providerId="ADAL" clId="{28E215C5-9D72-4F55-8748-4EF9C87F4767}" dt="2024-08-22T17:19:41.543" v="106" actId="13822"/>
          <ac:spMkLst>
            <pc:docMk/>
            <pc:sldMk cId="0" sldId="293"/>
            <ac:spMk id="40" creationId="{B245D5AF-2B6B-C88A-578D-A99AFD12C0DA}"/>
          </ac:spMkLst>
        </pc:spChg>
        <pc:spChg chg="mod">
          <ac:chgData name="Daniele Carvalho Oliveira" userId="b9fbe2a6-c2c2-4ef7-a95e-16b8512cef79" providerId="ADAL" clId="{28E215C5-9D72-4F55-8748-4EF9C87F4767}" dt="2024-08-22T17:19:41.543" v="106" actId="13822"/>
          <ac:spMkLst>
            <pc:docMk/>
            <pc:sldMk cId="0" sldId="293"/>
            <ac:spMk id="41" creationId="{7118C226-4198-5989-AD8C-DCE72C9052CE}"/>
          </ac:spMkLst>
        </pc:spChg>
      </pc:sldChg>
      <pc:sldChg chg="addSp delSp modSp add mod modTransition delAnim chgLayout">
        <pc:chgData name="Daniele Carvalho Oliveira" userId="b9fbe2a6-c2c2-4ef7-a95e-16b8512cef79" providerId="ADAL" clId="{28E215C5-9D72-4F55-8748-4EF9C87F4767}" dt="2024-08-22T17:20:26.786" v="126" actId="33524"/>
        <pc:sldMkLst>
          <pc:docMk/>
          <pc:sldMk cId="0" sldId="294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294"/>
            <ac:spMk id="2" creationId="{669B7643-F19E-260B-A98A-DCAF89241D9B}"/>
          </ac:spMkLst>
        </pc:spChg>
        <pc:spChg chg="del mod">
          <ac:chgData name="Daniele Carvalho Oliveira" userId="b9fbe2a6-c2c2-4ef7-a95e-16b8512cef79" providerId="ADAL" clId="{28E215C5-9D72-4F55-8748-4EF9C87F4767}" dt="2024-08-22T17:19:58.795" v="108" actId="478"/>
          <ac:spMkLst>
            <pc:docMk/>
            <pc:sldMk cId="0" sldId="294"/>
            <ac:spMk id="5" creationId="{9E5BB25B-D69E-A3FF-FDA6-93C4A38C7BAD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294"/>
            <ac:spMk id="6" creationId="{08F32D1F-F61F-B820-40DC-A0AC2E6445AD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294"/>
            <ac:spMk id="7" creationId="{9D3D5F05-F037-53F4-56F4-2177FB55C5E5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94"/>
            <ac:spMk id="9" creationId="{29021160-FB95-4F0B-B95A-60168C48A7CD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94"/>
            <ac:spMk id="10" creationId="{F1BA7A65-78DA-C5EE-0984-F290A972C7B0}"/>
          </ac:spMkLst>
        </pc:spChg>
        <pc:spChg chg="mod ord">
          <ac:chgData name="Daniele Carvalho Oliveira" userId="b9fbe2a6-c2c2-4ef7-a95e-16b8512cef79" providerId="ADAL" clId="{28E215C5-9D72-4F55-8748-4EF9C87F4767}" dt="2024-08-22T17:20:26.786" v="126" actId="33524"/>
          <ac:spMkLst>
            <pc:docMk/>
            <pc:sldMk cId="0" sldId="294"/>
            <ac:spMk id="9219" creationId="{8FE54973-2A12-AAFC-B949-122C3DAFC3AA}"/>
          </ac:spMkLst>
        </pc:spChg>
      </pc:sldChg>
      <pc:sldChg chg="addSp delSp modSp add mod modTransition delAnim chgLayout">
        <pc:chgData name="Daniele Carvalho Oliveira" userId="b9fbe2a6-c2c2-4ef7-a95e-16b8512cef79" providerId="ADAL" clId="{28E215C5-9D72-4F55-8748-4EF9C87F4767}" dt="2024-08-22T17:21:05.927" v="139" actId="404"/>
        <pc:sldMkLst>
          <pc:docMk/>
          <pc:sldMk cId="0" sldId="295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295"/>
            <ac:spMk id="2" creationId="{8FD30CE1-13FB-FD5A-4C42-231CB84A4B05}"/>
          </ac:spMkLst>
        </pc:spChg>
        <pc:spChg chg="del mod">
          <ac:chgData name="Daniele Carvalho Oliveira" userId="b9fbe2a6-c2c2-4ef7-a95e-16b8512cef79" providerId="ADAL" clId="{28E215C5-9D72-4F55-8748-4EF9C87F4767}" dt="2024-08-22T17:20:40.345" v="128" actId="478"/>
          <ac:spMkLst>
            <pc:docMk/>
            <pc:sldMk cId="0" sldId="295"/>
            <ac:spMk id="4" creationId="{A27BC8ED-30CC-A6FB-2A3B-11E4D88B055E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295"/>
            <ac:spMk id="9" creationId="{C8BC1ADD-D95B-B108-07DB-AE52C648E8C5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295"/>
            <ac:spMk id="10" creationId="{C08FCF26-2B11-C118-419C-2E8811691A7D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95"/>
            <ac:spMk id="11" creationId="{584FE92D-20BB-66CC-D35E-1A11EB39E940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95"/>
            <ac:spMk id="12" creationId="{3B386C3A-F506-1EBF-AB98-BFE0E774AE08}"/>
          </ac:spMkLst>
        </pc:spChg>
        <pc:spChg chg="mod ord">
          <ac:chgData name="Daniele Carvalho Oliveira" userId="b9fbe2a6-c2c2-4ef7-a95e-16b8512cef79" providerId="ADAL" clId="{28E215C5-9D72-4F55-8748-4EF9C87F4767}" dt="2024-08-22T17:21:05.927" v="139" actId="404"/>
          <ac:spMkLst>
            <pc:docMk/>
            <pc:sldMk cId="0" sldId="295"/>
            <ac:spMk id="10243" creationId="{9D51B166-4D1E-F876-D734-0EA27E513B45}"/>
          </ac:spMkLst>
        </pc:spChg>
      </pc:sldChg>
      <pc:sldChg chg="addSp delSp modSp add mod modTransition addAnim delAnim chgLayout">
        <pc:chgData name="Daniele Carvalho Oliveira" userId="b9fbe2a6-c2c2-4ef7-a95e-16b8512cef79" providerId="ADAL" clId="{28E215C5-9D72-4F55-8748-4EF9C87F4767}" dt="2024-08-22T17:18:30.594" v="90" actId="1076"/>
        <pc:sldMkLst>
          <pc:docMk/>
          <pc:sldMk cId="0" sldId="296"/>
        </pc:sldMkLst>
        <pc:spChg chg="mod ord">
          <ac:chgData name="Daniele Carvalho Oliveira" userId="b9fbe2a6-c2c2-4ef7-a95e-16b8512cef79" providerId="ADAL" clId="{28E215C5-9D72-4F55-8748-4EF9C87F4767}" dt="2024-08-22T17:18:23.584" v="88" actId="20577"/>
          <ac:spMkLst>
            <pc:docMk/>
            <pc:sldMk cId="0" sldId="296"/>
            <ac:spMk id="2" creationId="{05FE69C1-6114-29B1-CF07-25CD27C2C094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296"/>
            <ac:spMk id="3" creationId="{F11AC73B-F84B-8492-8586-FD8266D00C31}"/>
          </ac:spMkLst>
        </pc:spChg>
        <pc:spChg chg="add del mod ord">
          <ac:chgData name="Daniele Carvalho Oliveira" userId="b9fbe2a6-c2c2-4ef7-a95e-16b8512cef79" providerId="ADAL" clId="{28E215C5-9D72-4F55-8748-4EF9C87F4767}" dt="2024-08-22T17:04:37.923" v="14" actId="700"/>
          <ac:spMkLst>
            <pc:docMk/>
            <pc:sldMk cId="0" sldId="296"/>
            <ac:spMk id="4" creationId="{B38DF8C1-46C1-4D77-C7D9-2DE4E4DF778D}"/>
          </ac:spMkLst>
        </pc:spChg>
        <pc:spChg chg="mod">
          <ac:chgData name="Daniele Carvalho Oliveira" userId="b9fbe2a6-c2c2-4ef7-a95e-16b8512cef79" providerId="ADAL" clId="{28E215C5-9D72-4F55-8748-4EF9C87F4767}" dt="2024-08-22T17:18:30.594" v="90" actId="1076"/>
          <ac:spMkLst>
            <pc:docMk/>
            <pc:sldMk cId="0" sldId="296"/>
            <ac:spMk id="5" creationId="{AC83A301-81FA-1B0D-E7CC-E1F4B8F575BF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96"/>
            <ac:spMk id="6" creationId="{0BE0663F-436B-6600-4E34-862B98506411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296"/>
            <ac:spMk id="8" creationId="{97D8DCED-4104-496F-C3F9-9F397721D989}"/>
          </ac:spMkLst>
        </pc:spChg>
        <pc:spChg chg="add del mod ord">
          <ac:chgData name="Daniele Carvalho Oliveira" userId="b9fbe2a6-c2c2-4ef7-a95e-16b8512cef79" providerId="ADAL" clId="{28E215C5-9D72-4F55-8748-4EF9C87F4767}" dt="2024-08-22T17:15:16.003" v="67" actId="478"/>
          <ac:spMkLst>
            <pc:docMk/>
            <pc:sldMk cId="0" sldId="296"/>
            <ac:spMk id="9" creationId="{2A201BE1-46DF-222A-C35D-A852282406AC}"/>
          </ac:spMkLst>
        </pc:spChg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305"/>
        </pc:sldMkLst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13"/>
        </pc:sldMkLst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3"/>
            <ac:spMk id="2" creationId="{B1C298E9-CB78-6139-1C4C-6C2D3C3903FF}"/>
          </ac:spMkLst>
        </pc:spChg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13"/>
            <ac:spMk id="3" creationId="{75036795-D588-1CDF-3E09-B62C72416ECF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13"/>
            <ac:spMk id="4" creationId="{612E9A07-FC6F-11C3-27F7-240ED9936E37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13"/>
            <ac:spMk id="5" creationId="{B324EA75-287B-3EDB-9551-41D2790CC83B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3"/>
            <ac:spMk id="6" creationId="{18108B62-2927-1729-04CF-752D236894F0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3"/>
            <ac:spMk id="7" creationId="{E01E20AB-8044-E4F6-00FF-3A6BAEC57AAA}"/>
          </ac:spMkLst>
        </pc:spChg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14"/>
        </pc:sldMkLst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4"/>
            <ac:spMk id="2" creationId="{64AD73C2-0393-10AB-8F1A-C3FC39C93889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14"/>
            <ac:spMk id="3" creationId="{3E6FAF96-8590-3F5D-3731-B6CD80D08565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14"/>
            <ac:spMk id="4" creationId="{54EC2D35-14B6-71B3-85E6-76CA0D826DBC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4"/>
            <ac:spMk id="5" creationId="{B40E3F84-8269-A5C1-5CCC-65D685096605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4"/>
            <ac:spMk id="6" creationId="{777A5889-543D-4E50-F8DC-922C6EFB6C12}"/>
          </ac:spMkLst>
        </pc:spChg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14"/>
            <ac:spMk id="12291" creationId="{028FB5E1-6CD2-9CA5-2D0B-810F67A1D434}"/>
          </ac:spMkLst>
        </pc:spChg>
      </pc:sldChg>
      <pc:sldChg chg="addSp delSp modSp add del mod modTransition modClrScheme chgLayout">
        <pc:chgData name="Daniele Carvalho Oliveira" userId="b9fbe2a6-c2c2-4ef7-a95e-16b8512cef79" providerId="ADAL" clId="{28E215C5-9D72-4F55-8748-4EF9C87F4767}" dt="2024-08-22T17:24:15.665" v="192" actId="1076"/>
        <pc:sldMkLst>
          <pc:docMk/>
          <pc:sldMk cId="0" sldId="315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5"/>
            <ac:spMk id="2" creationId="{EF88AC0D-A080-F360-D447-1B401072DD21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5"/>
            <ac:spMk id="3" creationId="{EFD280DD-8F91-4487-4348-92FAEB69662D}"/>
          </ac:spMkLst>
        </pc:spChg>
        <pc:spChg chg="add mod ord">
          <ac:chgData name="Daniele Carvalho Oliveira" userId="b9fbe2a6-c2c2-4ef7-a95e-16b8512cef79" providerId="ADAL" clId="{28E215C5-9D72-4F55-8748-4EF9C87F4767}" dt="2024-08-22T17:22:54.750" v="158" actId="27636"/>
          <ac:spMkLst>
            <pc:docMk/>
            <pc:sldMk cId="0" sldId="315"/>
            <ac:spMk id="4" creationId="{F888FC47-992B-60A1-855D-D47798A3989E}"/>
          </ac:spMkLst>
        </pc:spChg>
        <pc:spChg chg="add del mod ord">
          <ac:chgData name="Daniele Carvalho Oliveira" userId="b9fbe2a6-c2c2-4ef7-a95e-16b8512cef79" providerId="ADAL" clId="{28E215C5-9D72-4F55-8748-4EF9C87F4767}" dt="2024-08-22T17:22:58.138" v="159" actId="478"/>
          <ac:spMkLst>
            <pc:docMk/>
            <pc:sldMk cId="0" sldId="315"/>
            <ac:spMk id="5" creationId="{721C5976-3A70-BD3B-A5D0-4C4AD961BEE0}"/>
          </ac:spMkLst>
        </pc:spChg>
        <pc:spChg chg="mod">
          <ac:chgData name="Daniele Carvalho Oliveira" userId="b9fbe2a6-c2c2-4ef7-a95e-16b8512cef79" providerId="ADAL" clId="{28E215C5-9D72-4F55-8748-4EF9C87F4767}" dt="2024-08-22T17:24:15.665" v="192" actId="1076"/>
          <ac:spMkLst>
            <pc:docMk/>
            <pc:sldMk cId="0" sldId="315"/>
            <ac:spMk id="27650" creationId="{8E0EA504-B53D-A9D4-5B12-37EB50EB4A90}"/>
          </ac:spMkLst>
        </pc:spChg>
        <pc:spChg chg="del mod">
          <ac:chgData name="Daniele Carvalho Oliveira" userId="b9fbe2a6-c2c2-4ef7-a95e-16b8512cef79" providerId="ADAL" clId="{28E215C5-9D72-4F55-8748-4EF9C87F4767}" dt="2024-08-22T17:22:49.318" v="154" actId="478"/>
          <ac:spMkLst>
            <pc:docMk/>
            <pc:sldMk cId="0" sldId="315"/>
            <ac:spMk id="626693" creationId="{F8EECB20-9F48-1497-6F77-DF3E67A465A8}"/>
          </ac:spMkLst>
        </pc:spChg>
      </pc:sldChg>
      <pc:sldChg chg="addSp delSp modSp add del mod modTransition modClrScheme chgLayout">
        <pc:chgData name="Daniele Carvalho Oliveira" userId="b9fbe2a6-c2c2-4ef7-a95e-16b8512cef79" providerId="ADAL" clId="{28E215C5-9D72-4F55-8748-4EF9C87F4767}" dt="2024-08-22T17:15:41.268" v="75" actId="108"/>
        <pc:sldMkLst>
          <pc:docMk/>
          <pc:sldMk cId="0" sldId="317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7"/>
            <ac:spMk id="2" creationId="{D8490F88-A532-DFD0-0EA4-D49C67ECF9BE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7"/>
            <ac:spMk id="3" creationId="{D34CE624-1267-8670-26EA-75F23215857F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7"/>
            <ac:spMk id="4" creationId="{F8E2A36A-C825-F8EF-9810-23986CF3F92E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7"/>
            <ac:spMk id="5" creationId="{E6D75F5A-721C-4C52-C2EB-6DED11E888F3}"/>
          </ac:spMkLst>
        </pc:spChg>
        <pc:spChg chg="mod">
          <ac:chgData name="Daniele Carvalho Oliveira" userId="b9fbe2a6-c2c2-4ef7-a95e-16b8512cef79" providerId="ADAL" clId="{28E215C5-9D72-4F55-8748-4EF9C87F4767}" dt="2024-08-22T17:15:41.268" v="75" actId="108"/>
          <ac:spMkLst>
            <pc:docMk/>
            <pc:sldMk cId="0" sldId="317"/>
            <ac:spMk id="30722" creationId="{AA95C3F5-D3B8-8ED0-D588-7F6CC1852B71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17"/>
            <ac:spMk id="629767" creationId="{EB391B12-8CA1-D933-AB67-5F8E239E511B}"/>
          </ac:spMkLst>
        </pc:spChg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318"/>
        </pc:sldMkLst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04:40.034" v="15" actId="6264"/>
        <pc:sldMkLst>
          <pc:docMk/>
          <pc:sldMk cId="0" sldId="319"/>
        </pc:sldMkLst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19"/>
            <ac:spMk id="2" creationId="{AD087367-BDBE-B831-5F45-017C7259993E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19"/>
            <ac:spMk id="3" creationId="{9FCBFFD7-5038-80B8-42A5-9A621B4258B0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9"/>
            <ac:spMk id="4" creationId="{0A16C1D3-2E68-1AE3-48AE-14AA5AB6E2D9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9"/>
            <ac:spMk id="5" creationId="{38254C16-0A4E-D307-24EB-F5E613419CF7}"/>
          </ac:spMkLst>
        </pc:spChg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9"/>
            <ac:spMk id="22530" creationId="{12DE0906-3E96-DB60-C3AF-52CAC65CAA26}"/>
          </ac:spMkLst>
        </pc:spChg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19"/>
            <ac:spMk id="30723" creationId="{2CA6630E-F968-3E64-9225-E6A5A6D89EAD}"/>
          </ac:spMkLst>
        </pc:spChg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04:40.034" v="15" actId="6264"/>
        <pc:sldMkLst>
          <pc:docMk/>
          <pc:sldMk cId="0" sldId="320"/>
        </pc:sldMkLst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0"/>
            <ac:spMk id="2" creationId="{FF85A17A-0F78-8C99-6B02-950BD082242D}"/>
          </ac:spMkLst>
        </pc:spChg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0"/>
            <ac:spMk id="3" creationId="{06273F0F-E0AB-EE15-DD4F-14B2728AF16B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0"/>
            <ac:spMk id="4" creationId="{C01E035A-FACA-3517-1E9A-9B13992AAC6A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0"/>
            <ac:spMk id="5" creationId="{AB799772-FB10-BD3C-509B-3AE78F017482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0"/>
            <ac:spMk id="6" creationId="{CC4FB097-83EF-BDC3-4CE3-CE2A89B3BD1C}"/>
          </ac:spMkLst>
        </pc:spChg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0"/>
            <ac:spMk id="23554" creationId="{A05DD364-ECC9-5CF1-90FF-1D26A685F43B}"/>
          </ac:spMkLst>
        </pc:spChg>
      </pc:sldChg>
      <pc:sldChg chg="addSp delSp modSp add del mod modTransition delAnim chgLayout">
        <pc:chgData name="Daniele Carvalho Oliveira" userId="b9fbe2a6-c2c2-4ef7-a95e-16b8512cef79" providerId="ADAL" clId="{28E215C5-9D72-4F55-8748-4EF9C87F4767}" dt="2024-08-22T17:22:12.223" v="145" actId="33524"/>
        <pc:sldMkLst>
          <pc:docMk/>
          <pc:sldMk cId="0" sldId="321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1"/>
            <ac:spMk id="2" creationId="{A05967BE-D152-16E0-C3E0-B860F593BCE2}"/>
          </ac:spMkLst>
        </pc:spChg>
        <pc:spChg chg="del mod">
          <ac:chgData name="Daniele Carvalho Oliveira" userId="b9fbe2a6-c2c2-4ef7-a95e-16b8512cef79" providerId="ADAL" clId="{28E215C5-9D72-4F55-8748-4EF9C87F4767}" dt="2024-08-22T17:22:03.872" v="141" actId="478"/>
          <ac:spMkLst>
            <pc:docMk/>
            <pc:sldMk cId="0" sldId="321"/>
            <ac:spMk id="5" creationId="{FC9B49EA-A2B6-1B34-57CA-A97F7A240539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1"/>
            <ac:spMk id="6" creationId="{DA28ADEA-AE9E-3966-9F83-57857BCD62E7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1"/>
            <ac:spMk id="7" creationId="{D80A4D65-60B4-9C8B-B98C-54CBAA09E463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1"/>
            <ac:spMk id="9" creationId="{7BD1C8F4-DEC6-DCC5-126B-6DB69B32D571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1"/>
            <ac:spMk id="10" creationId="{02E9A101-4FEF-D16E-5906-F625DEF52E8D}"/>
          </ac:spMkLst>
        </pc:spChg>
        <pc:spChg chg="mod ord">
          <ac:chgData name="Daniele Carvalho Oliveira" userId="b9fbe2a6-c2c2-4ef7-a95e-16b8512cef79" providerId="ADAL" clId="{28E215C5-9D72-4F55-8748-4EF9C87F4767}" dt="2024-08-22T17:22:12.223" v="145" actId="33524"/>
          <ac:spMkLst>
            <pc:docMk/>
            <pc:sldMk cId="0" sldId="321"/>
            <ac:spMk id="13315" creationId="{F55F5B73-1606-9A26-7793-9221A14D36FC}"/>
          </ac:spMkLst>
        </pc:spChg>
      </pc:sldChg>
      <pc:sldChg chg="addSp delSp modSp add del mod modTransition delAnim chgLayout">
        <pc:chgData name="Daniele Carvalho Oliveira" userId="b9fbe2a6-c2c2-4ef7-a95e-16b8512cef79" providerId="ADAL" clId="{28E215C5-9D72-4F55-8748-4EF9C87F4767}" dt="2024-08-22T17:22:28.807" v="150" actId="20577"/>
        <pc:sldMkLst>
          <pc:docMk/>
          <pc:sldMk cId="0" sldId="322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2"/>
            <ac:spMk id="2" creationId="{F143B9D7-5BB9-8F26-CC34-264EC2F2DFBA}"/>
          </ac:spMkLst>
        </pc:spChg>
        <pc:spChg chg="del mod">
          <ac:chgData name="Daniele Carvalho Oliveira" userId="b9fbe2a6-c2c2-4ef7-a95e-16b8512cef79" providerId="ADAL" clId="{28E215C5-9D72-4F55-8748-4EF9C87F4767}" dt="2024-08-22T17:22:23.314" v="147" actId="478"/>
          <ac:spMkLst>
            <pc:docMk/>
            <pc:sldMk cId="0" sldId="322"/>
            <ac:spMk id="4" creationId="{5F32B48D-02A7-FAC0-20D6-2CE0BC3B8D90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2"/>
            <ac:spMk id="9" creationId="{A4F66435-295E-5BC8-7172-59F842A6E9A1}"/>
          </ac:spMkLst>
        </pc:spChg>
        <pc:spChg chg="add del mod ord">
          <ac:chgData name="Daniele Carvalho Oliveira" userId="b9fbe2a6-c2c2-4ef7-a95e-16b8512cef79" providerId="ADAL" clId="{28E215C5-9D72-4F55-8748-4EF9C87F4767}" dt="2024-08-22T17:04:37.923" v="14" actId="700"/>
          <ac:spMkLst>
            <pc:docMk/>
            <pc:sldMk cId="0" sldId="322"/>
            <ac:spMk id="10" creationId="{E4F45AF9-89D1-EF01-C527-8BC5FB46A520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2"/>
            <ac:spMk id="11" creationId="{CFF95686-D660-A3C9-932E-973798FF3012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2"/>
            <ac:spMk id="12" creationId="{CCDFCD10-9E0B-D33A-0E63-0727A5CFA907}"/>
          </ac:spMkLst>
        </pc:spChg>
        <pc:spChg chg="add mod ord">
          <ac:chgData name="Daniele Carvalho Oliveira" userId="b9fbe2a6-c2c2-4ef7-a95e-16b8512cef79" providerId="ADAL" clId="{28E215C5-9D72-4F55-8748-4EF9C87F4767}" dt="2024-08-22T17:22:28.807" v="150" actId="20577"/>
          <ac:spMkLst>
            <pc:docMk/>
            <pc:sldMk cId="0" sldId="322"/>
            <ac:spMk id="13" creationId="{48AC4058-0A73-5054-F2A4-7B77CC3E46B5}"/>
          </ac:spMkLst>
        </pc:spChg>
      </pc:sldChg>
      <pc:sldChg chg="addSp delSp modSp add del mod modTransition modClrScheme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23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3"/>
            <ac:spMk id="2" creationId="{FEE36EC2-1BB5-DB81-0348-71E906B3E391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3"/>
            <ac:spMk id="3" creationId="{09E49D63-7A7C-45FE-4FDB-7BDD6B6F8022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3"/>
            <ac:spMk id="4" creationId="{77BECB65-1E3D-D967-BCF2-660710E773E0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3"/>
            <ac:spMk id="5" creationId="{A459BD06-3B0F-6AF4-AE55-E5D22929D4F7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3"/>
            <ac:spMk id="628740" creationId="{A050DEFE-357A-DDDA-327E-BFDF2CFB78E3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3"/>
            <ac:spMk id="628792" creationId="{8342995D-0D8C-EF37-E5E8-0EAF43DF1B9E}"/>
          </ac:spMkLst>
        </pc:spChg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24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4"/>
            <ac:spMk id="2" creationId="{E3F8B1FA-F0D4-14C4-87D2-F000F9B56454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4"/>
            <ac:spMk id="3" creationId="{EE55F834-45AD-C87C-11A0-92801280C813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4"/>
            <ac:spMk id="4" creationId="{B4411308-5F07-05DB-8A3C-EC3C3CC18564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4"/>
            <ac:spMk id="5" creationId="{A510AE1C-C3B2-2C0A-A7EE-4064816F194A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4"/>
            <ac:spMk id="6" creationId="{6DB6FBF4-787C-1B74-435D-498D1861DAD2}"/>
          </ac:spMkLst>
        </pc:spChg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4"/>
            <ac:spMk id="19459" creationId="{09CC3747-C6E9-FE3D-BF03-DF83EB153CA2}"/>
          </ac:spMkLst>
        </pc:spChg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25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5"/>
            <ac:spMk id="2" creationId="{4ABC6C42-5EBE-0C5A-3454-DCB953428DA0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5"/>
            <ac:spMk id="3" creationId="{911AEB63-F497-668A-805D-8DE7E8C1D4F6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5"/>
            <ac:spMk id="4" creationId="{EADA0701-7AC6-461E-E5BF-96412A5D45F7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5"/>
            <ac:spMk id="6" creationId="{B1680517-C6F3-17EA-E11B-8698F81B801D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5"/>
            <ac:spMk id="12" creationId="{C80A6670-3E33-0B6C-0C71-4C85F7A20916}"/>
          </ac:spMkLst>
        </pc:spChg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5"/>
            <ac:spMk id="20483" creationId="{1F0AB377-14E8-73DB-7D7A-84215742DAA8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5"/>
            <ac:spMk id="20486" creationId="{6D3AB863-3A4C-4E16-6B8C-FD2E27E745F5}"/>
          </ac:spMkLst>
        </pc:spChg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26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6"/>
            <ac:spMk id="2" creationId="{09655ED8-E98E-375D-47DF-D5E491E0FF58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6"/>
            <ac:spMk id="3" creationId="{818F3215-D016-DC30-C33B-A4245F181070}"/>
          </ac:spMkLst>
        </pc:spChg>
        <pc:spChg chg="add del mod ord">
          <ac:chgData name="Daniele Carvalho Oliveira" userId="b9fbe2a6-c2c2-4ef7-a95e-16b8512cef79" providerId="ADAL" clId="{28E215C5-9D72-4F55-8748-4EF9C87F4767}" dt="2024-08-22T17:04:37.923" v="14" actId="700"/>
          <ac:spMkLst>
            <pc:docMk/>
            <pc:sldMk cId="0" sldId="326"/>
            <ac:spMk id="4" creationId="{66F71DD5-446F-D82F-8B5F-E21B5FB2F665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6"/>
            <ac:spMk id="5" creationId="{8125CA35-DE20-6CB2-DA4C-5B302DEC3B4A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6"/>
            <ac:spMk id="6" creationId="{17E85B0D-CFD0-9284-3C9A-1B8339558CC5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6"/>
            <ac:spMk id="7" creationId="{B1B96DBF-9239-AB61-8E33-EDC1ED1F8E89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6"/>
            <ac:spMk id="21507" creationId="{EC802A7F-5A6A-B7C0-889C-38941474DBB4}"/>
          </ac:spMkLst>
        </pc:spChg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27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7"/>
            <ac:spMk id="2" creationId="{FF832DB1-167E-9717-1851-B177069DBB8F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7"/>
            <ac:spMk id="3" creationId="{7A283E0F-207A-7CC0-040C-030AD2F814C3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7"/>
            <ac:spMk id="4" creationId="{6D677237-EE4F-8E1C-E87A-FF9282BB832B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7"/>
            <ac:spMk id="5" creationId="{EFFE1E96-FA30-0FD5-E6DF-C6E7ECC58F59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7"/>
            <ac:spMk id="6" creationId="{01470605-2278-AFF5-98F2-320859004F82}"/>
          </ac:spMkLst>
        </pc:spChg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7"/>
            <ac:spMk id="22532" creationId="{1FC27FF2-99CC-6FA9-90DB-68A516C7F394}"/>
          </ac:spMkLst>
        </pc:spChg>
      </pc:sldChg>
      <pc:sldChg chg="addSp delSp modSp add del mod modTransition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28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8"/>
            <ac:spMk id="2" creationId="{4FF7ACEA-AF19-D7BA-4DF0-0C18E532DEDC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28"/>
            <ac:spMk id="3" creationId="{0D31FDA3-DA88-B129-18B8-802205DFA0AA}"/>
          </ac:spMkLst>
        </pc:spChg>
        <pc:spChg chg="add del mod ord">
          <ac:chgData name="Daniele Carvalho Oliveira" userId="b9fbe2a6-c2c2-4ef7-a95e-16b8512cef79" providerId="ADAL" clId="{28E215C5-9D72-4F55-8748-4EF9C87F4767}" dt="2024-08-22T17:04:37.923" v="14" actId="700"/>
          <ac:spMkLst>
            <pc:docMk/>
            <pc:sldMk cId="0" sldId="328"/>
            <ac:spMk id="4" creationId="{BAFDFECC-6B82-E73E-D3C3-6BC5BA7872DA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8"/>
            <ac:spMk id="5" creationId="{5BA0A3EB-4E77-E1A7-3B46-0CCF73BD82FE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8"/>
            <ac:spMk id="6" creationId="{3B13A96B-DA3C-C6F5-6DFF-596109B63FAD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8"/>
            <ac:spMk id="7" creationId="{5EA67BBA-4436-851D-7C90-B4AFFF9B8E8B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8"/>
            <ac:spMk id="77" creationId="{3B81FADA-C7B5-8C1C-C1AB-3033C875EC42}"/>
          </ac:spMkLst>
        </pc:spChg>
      </pc:sldChg>
      <pc:sldChg chg="addSp delSp modSp add del mod modTransition modClrScheme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29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9"/>
            <ac:spMk id="2" creationId="{D0CB8E75-3CE4-867B-035A-3C608AE7688E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9"/>
            <ac:spMk id="3" creationId="{D11C8E6A-75E4-FF15-DB44-FD12AA48A99A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9"/>
            <ac:spMk id="4" creationId="{B8BB9A52-A395-5E39-6287-CB5D60B822A2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29"/>
            <ac:spMk id="5" creationId="{D5A00A7E-FF9B-4257-7BB7-9705E9891E03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9"/>
            <ac:spMk id="631814" creationId="{890C5C1D-710C-A356-752A-01CC5AFE3D29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29"/>
            <ac:spMk id="631817" creationId="{687CF63B-5459-891B-767B-D60229FDFF48}"/>
          </ac:spMkLst>
        </pc:spChg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330"/>
        </pc:sldMkLst>
      </pc:sldChg>
      <pc:sldChg chg="addSp delSp modSp add mod modTransition chgLayout">
        <pc:chgData name="Daniele Carvalho Oliveira" userId="b9fbe2a6-c2c2-4ef7-a95e-16b8512cef79" providerId="ADAL" clId="{28E215C5-9D72-4F55-8748-4EF9C87F4767}" dt="2024-08-22T17:15:46.620" v="77" actId="108"/>
        <pc:sldMkLst>
          <pc:docMk/>
          <pc:sldMk cId="0" sldId="331"/>
        </pc:sldMkLst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31"/>
            <ac:spMk id="2" creationId="{4918465C-D4ED-363B-8038-446120978D11}"/>
          </ac:spMkLst>
        </pc:spChg>
        <pc:spChg chg="add del mod ord">
          <ac:chgData name="Daniele Carvalho Oliveira" userId="b9fbe2a6-c2c2-4ef7-a95e-16b8512cef79" providerId="ADAL" clId="{28E215C5-9D72-4F55-8748-4EF9C87F4767}" dt="2024-08-22T17:04:37.923" v="14" actId="700"/>
          <ac:spMkLst>
            <pc:docMk/>
            <pc:sldMk cId="0" sldId="331"/>
            <ac:spMk id="3" creationId="{23E5F108-DB0A-088E-6677-755420306A8D}"/>
          </ac:spMkLst>
        </pc:spChg>
        <pc:spChg chg="mod">
          <ac:chgData name="Daniele Carvalho Oliveira" userId="b9fbe2a6-c2c2-4ef7-a95e-16b8512cef79" providerId="ADAL" clId="{28E215C5-9D72-4F55-8748-4EF9C87F4767}" dt="2024-08-22T17:15:46.620" v="77" actId="108"/>
          <ac:spMkLst>
            <pc:docMk/>
            <pc:sldMk cId="0" sldId="331"/>
            <ac:spMk id="4" creationId="{363B09A1-69D2-7170-4ABF-6E20EBBF3365}"/>
          </ac:spMkLst>
        </pc:spChg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31"/>
            <ac:spMk id="5" creationId="{77A4500D-7191-892C-0DE3-F4B5F6C72BF8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1"/>
            <ac:spMk id="6" creationId="{A027A251-861D-86E6-3E18-EED301599BF7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1"/>
            <ac:spMk id="7" creationId="{13614E77-A84C-78AA-0E17-C4CBF3CBF21E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1"/>
            <ac:spMk id="8" creationId="{50E4188A-6676-C455-59DB-9CE0C34F2615}"/>
          </ac:spMkLst>
        </pc:spChg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0" sldId="332"/>
        </pc:sldMkLst>
      </pc:sldChg>
      <pc:sldChg chg="addSp delSp modSp add mod modTransition chgLayout">
        <pc:chgData name="Daniele Carvalho Oliveira" userId="b9fbe2a6-c2c2-4ef7-a95e-16b8512cef79" providerId="ADAL" clId="{28E215C5-9D72-4F55-8748-4EF9C87F4767}" dt="2024-08-22T17:15:49.706" v="79" actId="108"/>
        <pc:sldMkLst>
          <pc:docMk/>
          <pc:sldMk cId="0" sldId="333"/>
        </pc:sldMkLst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3"/>
            <ac:spMk id="2" creationId="{C4E9FA59-A9DD-C239-36A4-BFE229E06655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33"/>
            <ac:spMk id="3" creationId="{E67DC11A-60BD-E752-07AB-E43D7FE75D12}"/>
          </ac:spMkLst>
        </pc:spChg>
        <pc:spChg chg="add del mod ord">
          <ac:chgData name="Daniele Carvalho Oliveira" userId="b9fbe2a6-c2c2-4ef7-a95e-16b8512cef79" providerId="ADAL" clId="{28E215C5-9D72-4F55-8748-4EF9C87F4767}" dt="2024-08-22T17:04:37.923" v="14" actId="700"/>
          <ac:spMkLst>
            <pc:docMk/>
            <pc:sldMk cId="0" sldId="333"/>
            <ac:spMk id="4" creationId="{593B3D3E-C94D-E241-76B8-132B81E40E58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3"/>
            <ac:spMk id="5" creationId="{1EC2739C-E817-9CA2-6BC6-9146BBBF69D0}"/>
          </ac:spMkLst>
        </pc:spChg>
        <pc:spChg chg="mod">
          <ac:chgData name="Daniele Carvalho Oliveira" userId="b9fbe2a6-c2c2-4ef7-a95e-16b8512cef79" providerId="ADAL" clId="{28E215C5-9D72-4F55-8748-4EF9C87F4767}" dt="2024-08-22T17:15:49.706" v="79" actId="108"/>
          <ac:spMkLst>
            <pc:docMk/>
            <pc:sldMk cId="0" sldId="333"/>
            <ac:spMk id="6" creationId="{2BD00B3A-A2CF-A908-55A2-761BFE755472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3"/>
            <ac:spMk id="7" creationId="{ED16161F-AAC4-A720-F2FC-904122A63C10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3"/>
            <ac:spMk id="8" creationId="{E80E6CFC-2495-6CF9-4E81-AEBB8CC2CA79}"/>
          </ac:spMkLst>
        </pc:spChg>
      </pc:sldChg>
      <pc:sldChg chg="del">
        <pc:chgData name="Daniele Carvalho Oliveira" userId="b9fbe2a6-c2c2-4ef7-a95e-16b8512cef79" providerId="ADAL" clId="{28E215C5-9D72-4F55-8748-4EF9C87F4767}" dt="2024-08-22T17:04:07.818" v="0" actId="47"/>
        <pc:sldMkLst>
          <pc:docMk/>
          <pc:sldMk cId="1069863710" sldId="333"/>
        </pc:sldMkLst>
      </pc:sldChg>
      <pc:sldChg chg="addSp delSp modSp add mod modTransition chgLayout">
        <pc:chgData name="Daniele Carvalho Oliveira" userId="b9fbe2a6-c2c2-4ef7-a95e-16b8512cef79" providerId="ADAL" clId="{28E215C5-9D72-4F55-8748-4EF9C87F4767}" dt="2024-08-22T17:15:51.794" v="80" actId="108"/>
        <pc:sldMkLst>
          <pc:docMk/>
          <pc:sldMk cId="0" sldId="334"/>
        </pc:sldMkLst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4"/>
            <ac:spMk id="2" creationId="{F61AF5F4-EA23-7567-FCF3-5FB7C29D2E60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34"/>
            <ac:spMk id="3" creationId="{06275DBF-55D9-82B6-F2C3-C2D8D5F2638A}"/>
          </ac:spMkLst>
        </pc:spChg>
        <pc:spChg chg="mod">
          <ac:chgData name="Daniele Carvalho Oliveira" userId="b9fbe2a6-c2c2-4ef7-a95e-16b8512cef79" providerId="ADAL" clId="{28E215C5-9D72-4F55-8748-4EF9C87F4767}" dt="2024-08-22T17:15:51.794" v="80" actId="108"/>
          <ac:spMkLst>
            <pc:docMk/>
            <pc:sldMk cId="0" sldId="334"/>
            <ac:spMk id="4" creationId="{E7B42732-4B02-6BDA-B150-AD0B53120E52}"/>
          </ac:spMkLst>
        </pc:spChg>
        <pc:spChg chg="add del mod ord">
          <ac:chgData name="Daniele Carvalho Oliveira" userId="b9fbe2a6-c2c2-4ef7-a95e-16b8512cef79" providerId="ADAL" clId="{28E215C5-9D72-4F55-8748-4EF9C87F4767}" dt="2024-08-22T17:04:37.923" v="14" actId="700"/>
          <ac:spMkLst>
            <pc:docMk/>
            <pc:sldMk cId="0" sldId="334"/>
            <ac:spMk id="5" creationId="{80ED55C1-0134-73AC-B3A6-4069CF385235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4"/>
            <ac:spMk id="6" creationId="{49B4396C-0708-4AAF-CC3B-4C28929F4491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4"/>
            <ac:spMk id="7" creationId="{5A8E1CA4-F5BD-9B0B-9458-9C7FDBAE4C52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4"/>
            <ac:spMk id="8" creationId="{03CC7F8F-6149-BADB-0071-8C5B72C4B9D1}"/>
          </ac:spMkLst>
        </pc:spChg>
      </pc:sldChg>
      <pc:sldChg chg="addSp delSp modSp add mod modTransition chgLayout">
        <pc:chgData name="Daniele Carvalho Oliveira" userId="b9fbe2a6-c2c2-4ef7-a95e-16b8512cef79" providerId="ADAL" clId="{28E215C5-9D72-4F55-8748-4EF9C87F4767}" dt="2024-08-22T17:15:57.567" v="84" actId="108"/>
        <pc:sldMkLst>
          <pc:docMk/>
          <pc:sldMk cId="0" sldId="336"/>
        </pc:sldMkLst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6"/>
            <ac:spMk id="2" creationId="{5E09268F-DBC4-2A14-8FD2-A1D86683750A}"/>
          </ac:spMkLst>
        </pc:spChg>
        <pc:spChg chg="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6"/>
            <ac:spMk id="3" creationId="{73E41AF2-584A-6F33-3B0F-450B83983229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36"/>
            <ac:spMk id="4" creationId="{6AD9BC35-19EE-DA93-4BFB-BBFCEC29C174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36"/>
            <ac:spMk id="5" creationId="{909662B3-69A1-4DAE-38AD-29326827C859}"/>
          </ac:spMkLst>
        </pc:spChg>
        <pc:spChg chg="mod">
          <ac:chgData name="Daniele Carvalho Oliveira" userId="b9fbe2a6-c2c2-4ef7-a95e-16b8512cef79" providerId="ADAL" clId="{28E215C5-9D72-4F55-8748-4EF9C87F4767}" dt="2024-08-22T17:15:56.338" v="82" actId="108"/>
          <ac:spMkLst>
            <pc:docMk/>
            <pc:sldMk cId="0" sldId="336"/>
            <ac:spMk id="6" creationId="{837931F6-34A8-9443-B180-A109FC0F9EF7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6"/>
            <ac:spMk id="8" creationId="{D25BA51B-4B8F-DBE9-811B-2CC76D1B6C4C}"/>
          </ac:spMkLst>
        </pc:spChg>
        <pc:spChg chg="mod">
          <ac:chgData name="Daniele Carvalho Oliveira" userId="b9fbe2a6-c2c2-4ef7-a95e-16b8512cef79" providerId="ADAL" clId="{28E215C5-9D72-4F55-8748-4EF9C87F4767}" dt="2024-08-22T17:15:57.567" v="84" actId="108"/>
          <ac:spMkLst>
            <pc:docMk/>
            <pc:sldMk cId="0" sldId="336"/>
            <ac:spMk id="9" creationId="{2B8685D2-B6C0-A2FE-8E17-91E28D73342A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6"/>
            <ac:spMk id="10" creationId="{F8EA4B17-4E04-FFEE-56B5-0922AC6B538E}"/>
          </ac:spMkLst>
        </pc:spChg>
      </pc:sldChg>
      <pc:sldChg chg="addSp delSp modSp add mod modTransition chgLayout">
        <pc:chgData name="Daniele Carvalho Oliveira" userId="b9fbe2a6-c2c2-4ef7-a95e-16b8512cef79" providerId="ADAL" clId="{28E215C5-9D72-4F55-8748-4EF9C87F4767}" dt="2024-08-22T17:10:55.999" v="47"/>
        <pc:sldMkLst>
          <pc:docMk/>
          <pc:sldMk cId="0" sldId="337"/>
        </pc:sldMkLst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37"/>
            <ac:spMk id="2" creationId="{40876619-ADE2-FDB0-42E9-93BF7332268C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37"/>
            <ac:spMk id="3" creationId="{DA6E74A3-6E76-5470-D0C1-83B0EC37E3D9}"/>
          </ac:spMkLst>
        </pc:spChg>
        <pc:spChg chg="add del mod">
          <ac:chgData name="Daniele Carvalho Oliveira" userId="b9fbe2a6-c2c2-4ef7-a95e-16b8512cef79" providerId="ADAL" clId="{28E215C5-9D72-4F55-8748-4EF9C87F4767}" dt="2024-08-22T17:04:33.563" v="9" actId="6264"/>
          <ac:spMkLst>
            <pc:docMk/>
            <pc:sldMk cId="0" sldId="337"/>
            <ac:spMk id="4" creationId="{54626BA0-D1E2-08FD-DD22-102559D5196B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7"/>
            <ac:spMk id="5" creationId="{0080634D-9ADF-BDE4-6670-C5F427DFE2F4}"/>
          </ac:spMkLst>
        </pc:spChg>
        <pc:spChg chg="add del mo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7"/>
            <ac:spMk id="6" creationId="{EBCE81D2-4B05-4D64-5114-43CFA3434DF7}"/>
          </ac:spMkLst>
        </pc:spChg>
        <pc:spChg chg="mod or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37"/>
            <ac:spMk id="23556" creationId="{F2DD3C9D-AEFD-8270-1FF4-0F208BE1EC09}"/>
          </ac:spMkLst>
        </pc:spChg>
      </pc:sldChg>
      <pc:sldChg chg="addSp delSp modSp add mod modTransition modClrScheme chgLayout">
        <pc:chgData name="Daniele Carvalho Oliveira" userId="b9fbe2a6-c2c2-4ef7-a95e-16b8512cef79" providerId="ADAL" clId="{28E215C5-9D72-4F55-8748-4EF9C87F4767}" dt="2024-08-22T17:15:36.476" v="73" actId="108"/>
        <pc:sldMkLst>
          <pc:docMk/>
          <pc:sldMk cId="0" sldId="338"/>
        </pc:sldMkLst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8"/>
            <ac:spMk id="2" creationId="{60D89E9E-FF6E-3CAC-D5E0-6B696CB56593}"/>
          </ac:spMkLst>
        </pc:spChg>
        <pc:spChg chg="add del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8"/>
            <ac:spMk id="3" creationId="{3CAFB09E-1993-8ACA-B12A-A011FCE7B312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8"/>
            <ac:spMk id="4" creationId="{1A50471B-51C1-A3BB-B941-9E238B6D71C0}"/>
          </ac:spMkLst>
        </pc:spChg>
        <pc:spChg chg="add mod ord">
          <ac:chgData name="Daniele Carvalho Oliveira" userId="b9fbe2a6-c2c2-4ef7-a95e-16b8512cef79" providerId="ADAL" clId="{28E215C5-9D72-4F55-8748-4EF9C87F4767}" dt="2024-08-22T17:04:40.034" v="15" actId="6264"/>
          <ac:spMkLst>
            <pc:docMk/>
            <pc:sldMk cId="0" sldId="338"/>
            <ac:spMk id="5" creationId="{7D6BE97F-E294-F332-19C8-54F7480B4B59}"/>
          </ac:spMkLst>
        </pc:spChg>
        <pc:spChg chg="mod">
          <ac:chgData name="Daniele Carvalho Oliveira" userId="b9fbe2a6-c2c2-4ef7-a95e-16b8512cef79" providerId="ADAL" clId="{28E215C5-9D72-4F55-8748-4EF9C87F4767}" dt="2024-08-22T17:15:36.476" v="73" actId="108"/>
          <ac:spMkLst>
            <pc:docMk/>
            <pc:sldMk cId="0" sldId="338"/>
            <ac:spMk id="27650" creationId="{80C2D052-CFE1-F064-801D-93B296775E33}"/>
          </ac:spMkLst>
        </pc:spChg>
        <pc:spChg chg="mod">
          <ac:chgData name="Daniele Carvalho Oliveira" userId="b9fbe2a6-c2c2-4ef7-a95e-16b8512cef79" providerId="ADAL" clId="{28E215C5-9D72-4F55-8748-4EF9C87F4767}" dt="2024-08-22T17:10:55.999" v="47"/>
          <ac:spMkLst>
            <pc:docMk/>
            <pc:sldMk cId="0" sldId="338"/>
            <ac:spMk id="626693" creationId="{1C29251C-8201-7DBD-85B9-CC51412952D5}"/>
          </ac:spMkLst>
        </pc:spChg>
      </pc:sldChg>
    </pc:docChg>
  </pc:docChgLst>
  <pc:docChgLst>
    <pc:chgData name="Daniele Carvalho Oliveira" userId="b9fbe2a6-c2c2-4ef7-a95e-16b8512cef79" providerId="ADAL" clId="{26122F1E-495C-44DF-A0D2-6A0D0D76E705}"/>
    <pc:docChg chg="undo redo custSel modSld">
      <pc:chgData name="Daniele Carvalho Oliveira" userId="b9fbe2a6-c2c2-4ef7-a95e-16b8512cef79" providerId="ADAL" clId="{26122F1E-495C-44DF-A0D2-6A0D0D76E705}" dt="2024-08-25T19:08:06.427" v="474" actId="1035"/>
      <pc:docMkLst>
        <pc:docMk/>
      </pc:docMkLst>
      <pc:sldChg chg="addSp modSp mod">
        <pc:chgData name="Daniele Carvalho Oliveira" userId="b9fbe2a6-c2c2-4ef7-a95e-16b8512cef79" providerId="ADAL" clId="{26122F1E-495C-44DF-A0D2-6A0D0D76E705}" dt="2024-08-25T19:04:18.206" v="407" actId="1076"/>
        <pc:sldMkLst>
          <pc:docMk/>
          <pc:sldMk cId="0" sldId="258"/>
        </pc:sldMkLst>
        <pc:grpChg chg="mod">
          <ac:chgData name="Daniele Carvalho Oliveira" userId="b9fbe2a6-c2c2-4ef7-a95e-16b8512cef79" providerId="ADAL" clId="{26122F1E-495C-44DF-A0D2-6A0D0D76E705}" dt="2024-08-25T19:04:18.206" v="407" actId="1076"/>
          <ac:grpSpMkLst>
            <pc:docMk/>
            <pc:sldMk cId="0" sldId="258"/>
            <ac:grpSpMk id="4102" creationId="{9CF05C7D-12EC-3974-20CF-168BF11E7602}"/>
          </ac:grpSpMkLst>
        </pc:grpChg>
        <pc:picChg chg="add mod">
          <ac:chgData name="Daniele Carvalho Oliveira" userId="b9fbe2a6-c2c2-4ef7-a95e-16b8512cef79" providerId="ADAL" clId="{26122F1E-495C-44DF-A0D2-6A0D0D76E705}" dt="2024-08-25T19:04:13.901" v="406" actId="1076"/>
          <ac:picMkLst>
            <pc:docMk/>
            <pc:sldMk cId="0" sldId="258"/>
            <ac:picMk id="3" creationId="{2A2AD8E1-EF7C-6771-2D7D-EB035EF6210D}"/>
          </ac:picMkLst>
        </pc:picChg>
      </pc:sldChg>
      <pc:sldChg chg="addSp modSp mod">
        <pc:chgData name="Daniele Carvalho Oliveira" userId="b9fbe2a6-c2c2-4ef7-a95e-16b8512cef79" providerId="ADAL" clId="{26122F1E-495C-44DF-A0D2-6A0D0D76E705}" dt="2024-08-25T19:04:51.717" v="413" actId="1076"/>
        <pc:sldMkLst>
          <pc:docMk/>
          <pc:sldMk cId="0" sldId="259"/>
        </pc:sldMkLst>
        <pc:spChg chg="mod">
          <ac:chgData name="Daniele Carvalho Oliveira" userId="b9fbe2a6-c2c2-4ef7-a95e-16b8512cef79" providerId="ADAL" clId="{26122F1E-495C-44DF-A0D2-6A0D0D76E705}" dt="2024-08-25T18:27:14.647" v="2" actId="403"/>
          <ac:spMkLst>
            <pc:docMk/>
            <pc:sldMk cId="0" sldId="259"/>
            <ac:spMk id="5128" creationId="{7269A9C2-095E-BFF9-F3D7-14B647AD0FD2}"/>
          </ac:spMkLst>
        </pc:spChg>
        <pc:picChg chg="add mod">
          <ac:chgData name="Daniele Carvalho Oliveira" userId="b9fbe2a6-c2c2-4ef7-a95e-16b8512cef79" providerId="ADAL" clId="{26122F1E-495C-44DF-A0D2-6A0D0D76E705}" dt="2024-08-25T19:04:51.717" v="413" actId="1076"/>
          <ac:picMkLst>
            <pc:docMk/>
            <pc:sldMk cId="0" sldId="259"/>
            <ac:picMk id="3" creationId="{B7642E82-11FB-1A1B-C6AA-6E85896AD7C5}"/>
          </ac:picMkLst>
        </pc:picChg>
      </pc:sldChg>
      <pc:sldChg chg="addSp modSp mod">
        <pc:chgData name="Daniele Carvalho Oliveira" userId="b9fbe2a6-c2c2-4ef7-a95e-16b8512cef79" providerId="ADAL" clId="{26122F1E-495C-44DF-A0D2-6A0D0D76E705}" dt="2024-08-25T19:05:46.465" v="427" actId="1076"/>
        <pc:sldMkLst>
          <pc:docMk/>
          <pc:sldMk cId="0" sldId="260"/>
        </pc:sldMkLst>
        <pc:picChg chg="add mod">
          <ac:chgData name="Daniele Carvalho Oliveira" userId="b9fbe2a6-c2c2-4ef7-a95e-16b8512cef79" providerId="ADAL" clId="{26122F1E-495C-44DF-A0D2-6A0D0D76E705}" dt="2024-08-25T19:05:46.465" v="427" actId="1076"/>
          <ac:picMkLst>
            <pc:docMk/>
            <pc:sldMk cId="0" sldId="260"/>
            <ac:picMk id="3" creationId="{26ADE485-8BA5-CBD7-8FA1-49EF15BF4060}"/>
          </ac:picMkLst>
        </pc:picChg>
      </pc:sldChg>
      <pc:sldChg chg="addSp modSp mod modAnim">
        <pc:chgData name="Daniele Carvalho Oliveira" userId="b9fbe2a6-c2c2-4ef7-a95e-16b8512cef79" providerId="ADAL" clId="{26122F1E-495C-44DF-A0D2-6A0D0D76E705}" dt="2024-08-25T19:06:18.938" v="439" actId="1076"/>
        <pc:sldMkLst>
          <pc:docMk/>
          <pc:sldMk cId="0" sldId="294"/>
        </pc:sldMkLst>
        <pc:picChg chg="add mod">
          <ac:chgData name="Daniele Carvalho Oliveira" userId="b9fbe2a6-c2c2-4ef7-a95e-16b8512cef79" providerId="ADAL" clId="{26122F1E-495C-44DF-A0D2-6A0D0D76E705}" dt="2024-08-25T19:06:18.938" v="439" actId="1076"/>
          <ac:picMkLst>
            <pc:docMk/>
            <pc:sldMk cId="0" sldId="294"/>
            <ac:picMk id="6" creationId="{629D0E20-E146-7E45-AEFA-9E209B4917D0}"/>
          </ac:picMkLst>
        </pc:picChg>
      </pc:sldChg>
      <pc:sldChg chg="addSp modSp mod">
        <pc:chgData name="Daniele Carvalho Oliveira" userId="b9fbe2a6-c2c2-4ef7-a95e-16b8512cef79" providerId="ADAL" clId="{26122F1E-495C-44DF-A0D2-6A0D0D76E705}" dt="2024-08-25T19:06:22.019" v="440"/>
        <pc:sldMkLst>
          <pc:docMk/>
          <pc:sldMk cId="0" sldId="295"/>
        </pc:sldMkLst>
        <pc:picChg chg="add mod">
          <ac:chgData name="Daniele Carvalho Oliveira" userId="b9fbe2a6-c2c2-4ef7-a95e-16b8512cef79" providerId="ADAL" clId="{26122F1E-495C-44DF-A0D2-6A0D0D76E705}" dt="2024-08-25T19:06:10.884" v="435" actId="1076"/>
          <ac:picMkLst>
            <pc:docMk/>
            <pc:sldMk cId="0" sldId="295"/>
            <ac:picMk id="4" creationId="{60F71CD7-904A-6659-3F32-35B3B939606A}"/>
          </ac:picMkLst>
        </pc:picChg>
        <pc:picChg chg="add mod">
          <ac:chgData name="Daniele Carvalho Oliveira" userId="b9fbe2a6-c2c2-4ef7-a95e-16b8512cef79" providerId="ADAL" clId="{26122F1E-495C-44DF-A0D2-6A0D0D76E705}" dt="2024-08-25T19:06:22.019" v="440"/>
          <ac:picMkLst>
            <pc:docMk/>
            <pc:sldMk cId="0" sldId="295"/>
            <ac:picMk id="9" creationId="{5C95CB90-328A-BE45-8076-4BEEB2701046}"/>
          </ac:picMkLst>
        </pc:picChg>
      </pc:sldChg>
      <pc:sldChg chg="addSp delSp modSp mod modClrScheme chgLayout">
        <pc:chgData name="Daniele Carvalho Oliveira" userId="b9fbe2a6-c2c2-4ef7-a95e-16b8512cef79" providerId="ADAL" clId="{26122F1E-495C-44DF-A0D2-6A0D0D76E705}" dt="2024-08-25T19:05:22.349" v="421" actId="1076"/>
        <pc:sldMkLst>
          <pc:docMk/>
          <pc:sldMk cId="0" sldId="296"/>
        </pc:sldMkLst>
        <pc:spChg chg="mod ord">
          <ac:chgData name="Daniele Carvalho Oliveira" userId="b9fbe2a6-c2c2-4ef7-a95e-16b8512cef79" providerId="ADAL" clId="{26122F1E-495C-44DF-A0D2-6A0D0D76E705}" dt="2024-08-25T18:43:05.445" v="242" actId="700"/>
          <ac:spMkLst>
            <pc:docMk/>
            <pc:sldMk cId="0" sldId="296"/>
            <ac:spMk id="2" creationId="{05FE69C1-6114-29B1-CF07-25CD27C2C094}"/>
          </ac:spMkLst>
        </pc:spChg>
        <pc:spChg chg="add del mod ord">
          <ac:chgData name="Daniele Carvalho Oliveira" userId="b9fbe2a6-c2c2-4ef7-a95e-16b8512cef79" providerId="ADAL" clId="{26122F1E-495C-44DF-A0D2-6A0D0D76E705}" dt="2024-08-25T18:43:08.277" v="243" actId="478"/>
          <ac:spMkLst>
            <pc:docMk/>
            <pc:sldMk cId="0" sldId="296"/>
            <ac:spMk id="3" creationId="{7CAB4A73-97D4-A8FC-3A51-2A06655A85B6}"/>
          </ac:spMkLst>
        </pc:spChg>
        <pc:spChg chg="add mod ord">
          <ac:chgData name="Daniele Carvalho Oliveira" userId="b9fbe2a6-c2c2-4ef7-a95e-16b8512cef79" providerId="ADAL" clId="{26122F1E-495C-44DF-A0D2-6A0D0D76E705}" dt="2024-08-25T18:43:05.445" v="242" actId="700"/>
          <ac:spMkLst>
            <pc:docMk/>
            <pc:sldMk cId="0" sldId="296"/>
            <ac:spMk id="4" creationId="{39901700-C1F0-E1C6-0660-91A05B1B0455}"/>
          </ac:spMkLst>
        </pc:spChg>
        <pc:spChg chg="mod">
          <ac:chgData name="Daniele Carvalho Oliveira" userId="b9fbe2a6-c2c2-4ef7-a95e-16b8512cef79" providerId="ADAL" clId="{26122F1E-495C-44DF-A0D2-6A0D0D76E705}" dt="2024-08-25T18:43:11.138" v="244" actId="1076"/>
          <ac:spMkLst>
            <pc:docMk/>
            <pc:sldMk cId="0" sldId="296"/>
            <ac:spMk id="5" creationId="{AC83A301-81FA-1B0D-E7CC-E1F4B8F575BF}"/>
          </ac:spMkLst>
        </pc:spChg>
        <pc:picChg chg="add mod">
          <ac:chgData name="Daniele Carvalho Oliveira" userId="b9fbe2a6-c2c2-4ef7-a95e-16b8512cef79" providerId="ADAL" clId="{26122F1E-495C-44DF-A0D2-6A0D0D76E705}" dt="2024-08-25T19:05:22.349" v="421" actId="1076"/>
          <ac:picMkLst>
            <pc:docMk/>
            <pc:sldMk cId="0" sldId="296"/>
            <ac:picMk id="8" creationId="{2214449F-8D3D-FA4B-CA3A-7D8E964C603C}"/>
          </ac:picMkLst>
        </pc:picChg>
      </pc:sldChg>
      <pc:sldChg chg="addSp modSp mod modAnim">
        <pc:chgData name="Daniele Carvalho Oliveira" userId="b9fbe2a6-c2c2-4ef7-a95e-16b8512cef79" providerId="ADAL" clId="{26122F1E-495C-44DF-A0D2-6A0D0D76E705}" dt="2024-08-25T19:06:41.786" v="446" actId="1076"/>
        <pc:sldMkLst>
          <pc:docMk/>
          <pc:sldMk cId="0" sldId="313"/>
        </pc:sldMkLst>
        <pc:spChg chg="mod">
          <ac:chgData name="Daniele Carvalho Oliveira" userId="b9fbe2a6-c2c2-4ef7-a95e-16b8512cef79" providerId="ADAL" clId="{26122F1E-495C-44DF-A0D2-6A0D0D76E705}" dt="2024-08-25T18:30:18.514" v="12" actId="20577"/>
          <ac:spMkLst>
            <pc:docMk/>
            <pc:sldMk cId="0" sldId="313"/>
            <ac:spMk id="3" creationId="{75036795-D588-1CDF-3E09-B62C72416ECF}"/>
          </ac:spMkLst>
        </pc:spChg>
        <pc:picChg chg="add mod">
          <ac:chgData name="Daniele Carvalho Oliveira" userId="b9fbe2a6-c2c2-4ef7-a95e-16b8512cef79" providerId="ADAL" clId="{26122F1E-495C-44DF-A0D2-6A0D0D76E705}" dt="2024-08-25T19:06:41.786" v="446" actId="1076"/>
          <ac:picMkLst>
            <pc:docMk/>
            <pc:sldMk cId="0" sldId="313"/>
            <ac:picMk id="5" creationId="{B8624C5F-FA4F-4C77-B2EB-10C205CC90DD}"/>
          </ac:picMkLst>
        </pc:picChg>
      </pc:sldChg>
      <pc:sldChg chg="addSp delSp modSp mod modClrScheme chgLayout">
        <pc:chgData name="Daniele Carvalho Oliveira" userId="b9fbe2a6-c2c2-4ef7-a95e-16b8512cef79" providerId="ADAL" clId="{26122F1E-495C-44DF-A0D2-6A0D0D76E705}" dt="2024-08-25T19:07:16.061" v="454" actId="1036"/>
        <pc:sldMkLst>
          <pc:docMk/>
          <pc:sldMk cId="0" sldId="315"/>
        </pc:sldMkLst>
        <pc:spChg chg="add del mod ord">
          <ac:chgData name="Daniele Carvalho Oliveira" userId="b9fbe2a6-c2c2-4ef7-a95e-16b8512cef79" providerId="ADAL" clId="{26122F1E-495C-44DF-A0D2-6A0D0D76E705}" dt="2024-08-25T18:42:50.066" v="240" actId="478"/>
          <ac:spMkLst>
            <pc:docMk/>
            <pc:sldMk cId="0" sldId="315"/>
            <ac:spMk id="2" creationId="{9C7569AB-5A40-CAB5-A8B9-6D4C7B150E45}"/>
          </ac:spMkLst>
        </pc:spChg>
        <pc:spChg chg="add mod ord">
          <ac:chgData name="Daniele Carvalho Oliveira" userId="b9fbe2a6-c2c2-4ef7-a95e-16b8512cef79" providerId="ADAL" clId="{26122F1E-495C-44DF-A0D2-6A0D0D76E705}" dt="2024-08-25T18:42:47.369" v="239" actId="700"/>
          <ac:spMkLst>
            <pc:docMk/>
            <pc:sldMk cId="0" sldId="315"/>
            <ac:spMk id="3" creationId="{96EBAE98-6849-5830-CA48-8C4677431F31}"/>
          </ac:spMkLst>
        </pc:spChg>
        <pc:spChg chg="mod ord">
          <ac:chgData name="Daniele Carvalho Oliveira" userId="b9fbe2a6-c2c2-4ef7-a95e-16b8512cef79" providerId="ADAL" clId="{26122F1E-495C-44DF-A0D2-6A0D0D76E705}" dt="2024-08-25T18:42:47.369" v="239" actId="700"/>
          <ac:spMkLst>
            <pc:docMk/>
            <pc:sldMk cId="0" sldId="315"/>
            <ac:spMk id="4" creationId="{F888FC47-992B-60A1-855D-D47798A3989E}"/>
          </ac:spMkLst>
        </pc:spChg>
        <pc:spChg chg="mod">
          <ac:chgData name="Daniele Carvalho Oliveira" userId="b9fbe2a6-c2c2-4ef7-a95e-16b8512cef79" providerId="ADAL" clId="{26122F1E-495C-44DF-A0D2-6A0D0D76E705}" dt="2024-08-25T18:43:25.402" v="246" actId="1076"/>
          <ac:spMkLst>
            <pc:docMk/>
            <pc:sldMk cId="0" sldId="315"/>
            <ac:spMk id="27650" creationId="{8E0EA504-B53D-A9D4-5B12-37EB50EB4A90}"/>
          </ac:spMkLst>
        </pc:spChg>
        <pc:picChg chg="add mod">
          <ac:chgData name="Daniele Carvalho Oliveira" userId="b9fbe2a6-c2c2-4ef7-a95e-16b8512cef79" providerId="ADAL" clId="{26122F1E-495C-44DF-A0D2-6A0D0D76E705}" dt="2024-08-25T19:07:16.061" v="454" actId="1036"/>
          <ac:picMkLst>
            <pc:docMk/>
            <pc:sldMk cId="0" sldId="315"/>
            <ac:picMk id="6" creationId="{276ECA89-E0B3-CEB2-007F-B7D6D70D9B26}"/>
          </ac:picMkLst>
        </pc:picChg>
      </pc:sldChg>
      <pc:sldChg chg="addSp delSp modSp mod modClrScheme modAnim chgLayout">
        <pc:chgData name="Daniele Carvalho Oliveira" userId="b9fbe2a6-c2c2-4ef7-a95e-16b8512cef79" providerId="ADAL" clId="{26122F1E-495C-44DF-A0D2-6A0D0D76E705}" dt="2024-08-25T19:07:28.439" v="460" actId="1036"/>
        <pc:sldMkLst>
          <pc:docMk/>
          <pc:sldMk cId="0" sldId="317"/>
        </pc:sldMkLst>
        <pc:spChg chg="add del mod ord">
          <ac:chgData name="Daniele Carvalho Oliveira" userId="b9fbe2a6-c2c2-4ef7-a95e-16b8512cef79" providerId="ADAL" clId="{26122F1E-495C-44DF-A0D2-6A0D0D76E705}" dt="2024-08-25T18:42:00.429" v="230" actId="478"/>
          <ac:spMkLst>
            <pc:docMk/>
            <pc:sldMk cId="0" sldId="317"/>
            <ac:spMk id="2" creationId="{FCE7C102-0A30-5DDF-4169-4F85B0E0F4CA}"/>
          </ac:spMkLst>
        </pc:spChg>
        <pc:spChg chg="add mod ord">
          <ac:chgData name="Daniele Carvalho Oliveira" userId="b9fbe2a6-c2c2-4ef7-a95e-16b8512cef79" providerId="ADAL" clId="{26122F1E-495C-44DF-A0D2-6A0D0D76E705}" dt="2024-08-25T18:41:55.196" v="228" actId="700"/>
          <ac:spMkLst>
            <pc:docMk/>
            <pc:sldMk cId="0" sldId="317"/>
            <ac:spMk id="3" creationId="{D049B179-7B75-FCB9-EA89-203EA00E2DDF}"/>
          </ac:spMkLst>
        </pc:spChg>
        <pc:spChg chg="mod ord">
          <ac:chgData name="Daniele Carvalho Oliveira" userId="b9fbe2a6-c2c2-4ef7-a95e-16b8512cef79" providerId="ADAL" clId="{26122F1E-495C-44DF-A0D2-6A0D0D76E705}" dt="2024-08-25T18:42:10.634" v="232" actId="14100"/>
          <ac:spMkLst>
            <pc:docMk/>
            <pc:sldMk cId="0" sldId="317"/>
            <ac:spMk id="4" creationId="{F8E2A36A-C825-F8EF-9810-23986CF3F92E}"/>
          </ac:spMkLst>
        </pc:spChg>
        <pc:spChg chg="del">
          <ac:chgData name="Daniele Carvalho Oliveira" userId="b9fbe2a6-c2c2-4ef7-a95e-16b8512cef79" providerId="ADAL" clId="{26122F1E-495C-44DF-A0D2-6A0D0D76E705}" dt="2024-08-25T18:40:29.125" v="196" actId="478"/>
          <ac:spMkLst>
            <pc:docMk/>
            <pc:sldMk cId="0" sldId="317"/>
            <ac:spMk id="5" creationId="{E6D75F5A-721C-4C52-C2EB-6DED11E888F3}"/>
          </ac:spMkLst>
        </pc:spChg>
        <pc:spChg chg="mod">
          <ac:chgData name="Daniele Carvalho Oliveira" userId="b9fbe2a6-c2c2-4ef7-a95e-16b8512cef79" providerId="ADAL" clId="{26122F1E-495C-44DF-A0D2-6A0D0D76E705}" dt="2024-08-25T18:42:21.784" v="235" actId="404"/>
          <ac:spMkLst>
            <pc:docMk/>
            <pc:sldMk cId="0" sldId="317"/>
            <ac:spMk id="30722" creationId="{AA95C3F5-D3B8-8ED0-D588-7F6CC1852B71}"/>
          </ac:spMkLst>
        </pc:spChg>
        <pc:spChg chg="del mod">
          <ac:chgData name="Daniele Carvalho Oliveira" userId="b9fbe2a6-c2c2-4ef7-a95e-16b8512cef79" providerId="ADAL" clId="{26122F1E-495C-44DF-A0D2-6A0D0D76E705}" dt="2024-08-25T18:40:13.260" v="189" actId="478"/>
          <ac:spMkLst>
            <pc:docMk/>
            <pc:sldMk cId="0" sldId="317"/>
            <ac:spMk id="629767" creationId="{EB391B12-8CA1-D933-AB67-5F8E239E511B}"/>
          </ac:spMkLst>
        </pc:spChg>
        <pc:picChg chg="add mod">
          <ac:chgData name="Daniele Carvalho Oliveira" userId="b9fbe2a6-c2c2-4ef7-a95e-16b8512cef79" providerId="ADAL" clId="{26122F1E-495C-44DF-A0D2-6A0D0D76E705}" dt="2024-08-25T19:07:28.439" v="460" actId="1036"/>
          <ac:picMkLst>
            <pc:docMk/>
            <pc:sldMk cId="0" sldId="317"/>
            <ac:picMk id="6" creationId="{D7AC4A6F-D396-1101-79D6-EF317FC8A134}"/>
          </ac:picMkLst>
        </pc:picChg>
      </pc:sldChg>
      <pc:sldChg chg="addSp delSp modSp mod chgLayout">
        <pc:chgData name="Daniele Carvalho Oliveira" userId="b9fbe2a6-c2c2-4ef7-a95e-16b8512cef79" providerId="ADAL" clId="{26122F1E-495C-44DF-A0D2-6A0D0D76E705}" dt="2024-08-25T19:07:57.333" v="470" actId="21"/>
        <pc:sldMkLst>
          <pc:docMk/>
          <pc:sldMk cId="0" sldId="319"/>
        </pc:sldMkLst>
        <pc:spChg chg="add del mod">
          <ac:chgData name="Daniele Carvalho Oliveira" userId="b9fbe2a6-c2c2-4ef7-a95e-16b8512cef79" providerId="ADAL" clId="{26122F1E-495C-44DF-A0D2-6A0D0D76E705}" dt="2024-08-25T18:53:38.077" v="347" actId="6264"/>
          <ac:spMkLst>
            <pc:docMk/>
            <pc:sldMk cId="0" sldId="319"/>
            <ac:spMk id="2" creationId="{6947408A-72D3-42B6-4122-43DAC256D4BD}"/>
          </ac:spMkLst>
        </pc:spChg>
        <pc:spChg chg="add del mod">
          <ac:chgData name="Daniele Carvalho Oliveira" userId="b9fbe2a6-c2c2-4ef7-a95e-16b8512cef79" providerId="ADAL" clId="{26122F1E-495C-44DF-A0D2-6A0D0D76E705}" dt="2024-08-25T18:53:38.077" v="347" actId="6264"/>
          <ac:spMkLst>
            <pc:docMk/>
            <pc:sldMk cId="0" sldId="319"/>
            <ac:spMk id="3" creationId="{7F90515E-201A-374A-5C4C-B4C52F229041}"/>
          </ac:spMkLst>
        </pc:spChg>
        <pc:spChg chg="mod ord">
          <ac:chgData name="Daniele Carvalho Oliveira" userId="b9fbe2a6-c2c2-4ef7-a95e-16b8512cef79" providerId="ADAL" clId="{26122F1E-495C-44DF-A0D2-6A0D0D76E705}" dt="2024-08-25T18:54:00.053" v="369" actId="27636"/>
          <ac:spMkLst>
            <pc:docMk/>
            <pc:sldMk cId="0" sldId="319"/>
            <ac:spMk id="22530" creationId="{12DE0906-3E96-DB60-C3AF-52CAC65CAA26}"/>
          </ac:spMkLst>
        </pc:spChg>
        <pc:spChg chg="mod ord">
          <ac:chgData name="Daniele Carvalho Oliveira" userId="b9fbe2a6-c2c2-4ef7-a95e-16b8512cef79" providerId="ADAL" clId="{26122F1E-495C-44DF-A0D2-6A0D0D76E705}" dt="2024-08-25T18:57:00.553" v="388" actId="6549"/>
          <ac:spMkLst>
            <pc:docMk/>
            <pc:sldMk cId="0" sldId="319"/>
            <ac:spMk id="30723" creationId="{2CA6630E-F968-3E64-9225-E6A5A6D89EAD}"/>
          </ac:spMkLst>
        </pc:spChg>
        <pc:picChg chg="add del mod">
          <ac:chgData name="Daniele Carvalho Oliveira" userId="b9fbe2a6-c2c2-4ef7-a95e-16b8512cef79" providerId="ADAL" clId="{26122F1E-495C-44DF-A0D2-6A0D0D76E705}" dt="2024-08-25T19:07:57.333" v="470" actId="21"/>
          <ac:picMkLst>
            <pc:docMk/>
            <pc:sldMk cId="0" sldId="319"/>
            <ac:picMk id="5" creationId="{8AF148D4-4A46-04D4-8F18-56C1CF6C6945}"/>
          </ac:picMkLst>
        </pc:picChg>
      </pc:sldChg>
      <pc:sldChg chg="addSp modSp mod">
        <pc:chgData name="Daniele Carvalho Oliveira" userId="b9fbe2a6-c2c2-4ef7-a95e-16b8512cef79" providerId="ADAL" clId="{26122F1E-495C-44DF-A0D2-6A0D0D76E705}" dt="2024-08-25T19:08:06.427" v="474" actId="1035"/>
        <pc:sldMkLst>
          <pc:docMk/>
          <pc:sldMk cId="0" sldId="320"/>
        </pc:sldMkLst>
        <pc:spChg chg="mod">
          <ac:chgData name="Daniele Carvalho Oliveira" userId="b9fbe2a6-c2c2-4ef7-a95e-16b8512cef79" providerId="ADAL" clId="{26122F1E-495C-44DF-A0D2-6A0D0D76E705}" dt="2024-08-25T18:57:18.306" v="390" actId="20577"/>
          <ac:spMkLst>
            <pc:docMk/>
            <pc:sldMk cId="0" sldId="320"/>
            <ac:spMk id="3" creationId="{06273F0F-E0AB-EE15-DD4F-14B2728AF16B}"/>
          </ac:spMkLst>
        </pc:spChg>
        <pc:spChg chg="mod">
          <ac:chgData name="Daniele Carvalho Oliveira" userId="b9fbe2a6-c2c2-4ef7-a95e-16b8512cef79" providerId="ADAL" clId="{26122F1E-495C-44DF-A0D2-6A0D0D76E705}" dt="2024-08-25T18:57:27.489" v="401" actId="20577"/>
          <ac:spMkLst>
            <pc:docMk/>
            <pc:sldMk cId="0" sldId="320"/>
            <ac:spMk id="23554" creationId="{A05DD364-ECC9-5CF1-90FF-1D26A685F43B}"/>
          </ac:spMkLst>
        </pc:spChg>
        <pc:picChg chg="add mod">
          <ac:chgData name="Daniele Carvalho Oliveira" userId="b9fbe2a6-c2c2-4ef7-a95e-16b8512cef79" providerId="ADAL" clId="{26122F1E-495C-44DF-A0D2-6A0D0D76E705}" dt="2024-08-25T19:08:06.427" v="474" actId="1035"/>
          <ac:picMkLst>
            <pc:docMk/>
            <pc:sldMk cId="0" sldId="320"/>
            <ac:picMk id="5" creationId="{8AF148D4-4A46-04D4-8F18-56C1CF6C6945}"/>
          </ac:picMkLst>
        </pc:picChg>
      </pc:sldChg>
      <pc:sldChg chg="addSp delSp modSp mod">
        <pc:chgData name="Daniele Carvalho Oliveira" userId="b9fbe2a6-c2c2-4ef7-a95e-16b8512cef79" providerId="ADAL" clId="{26122F1E-495C-44DF-A0D2-6A0D0D76E705}" dt="2024-08-25T18:36:36.889" v="151" actId="164"/>
        <pc:sldMkLst>
          <pc:docMk/>
          <pc:sldMk cId="0" sldId="323"/>
        </pc:sldMkLst>
        <pc:spChg chg="mod ord">
          <ac:chgData name="Daniele Carvalho Oliveira" userId="b9fbe2a6-c2c2-4ef7-a95e-16b8512cef79" providerId="ADAL" clId="{26122F1E-495C-44DF-A0D2-6A0D0D76E705}" dt="2024-08-25T18:34:55.466" v="135" actId="20577"/>
          <ac:spMkLst>
            <pc:docMk/>
            <pc:sldMk cId="0" sldId="323"/>
            <ac:spMk id="4" creationId="{77BECB65-1E3D-D967-BCF2-660710E773E0}"/>
          </ac:spMkLst>
        </pc:spChg>
        <pc:spChg chg="mod ord">
          <ac:chgData name="Daniele Carvalho Oliveira" userId="b9fbe2a6-c2c2-4ef7-a95e-16b8512cef79" providerId="ADAL" clId="{26122F1E-495C-44DF-A0D2-6A0D0D76E705}" dt="2024-08-25T18:35:12.113" v="141" actId="20577"/>
          <ac:spMkLst>
            <pc:docMk/>
            <pc:sldMk cId="0" sldId="323"/>
            <ac:spMk id="5" creationId="{A459BD06-3B0F-6AF4-AE55-E5D22929D4F7}"/>
          </ac:spMkLst>
        </pc:spChg>
        <pc:spChg chg="mod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13" creationId="{25029D75-C08E-6F93-5385-D8D095EFB471}"/>
          </ac:spMkLst>
        </pc:spChg>
        <pc:spChg chg="mod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14" creationId="{DDE3C86A-D0AA-F42A-1AC8-E4C19FBCD3F1}"/>
          </ac:spMkLst>
        </pc:spChg>
        <pc:spChg chg="mod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15" creationId="{7DCEB025-745D-AF8D-2B69-A4429571B17F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19" creationId="{83892B39-CED3-756A-3E00-30ABFD1CF960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0" creationId="{5470CC98-2448-2F9E-2CFA-4F42F4149F10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1" creationId="{B25B90C2-D674-4719-CEDB-E5ED6964BBDB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2" creationId="{1375A9B5-D41F-B5F9-275A-9824F8182200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3" creationId="{93F2BDED-A13C-28A3-5307-6E072AC6B1CB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4" creationId="{570D215F-53AA-ACFB-7999-CAF47418046F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5" creationId="{EA87420F-2784-B412-E1B3-F097EC2C06CC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6" creationId="{F4952664-9472-6D08-4364-A2B5E270EDD5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7" creationId="{F6FD28CE-05AB-8FF6-FC8A-2FB77AA70645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8" creationId="{24C16BFD-5C0B-D726-6A8C-28C31A66BFF1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29" creationId="{6F2E7FE0-037B-1C75-395F-AEDD7737325B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0" creationId="{D9632FEC-1480-DC6F-11ED-2E1E01B78BEB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1" creationId="{D8B97D98-D279-654F-F12D-B5E81D450E00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2" creationId="{2F915C2D-ACA2-833E-A21A-599EF6BBFC9A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3" creationId="{4CBF9F7D-6C43-0F7C-6C87-26766E6D7647}"/>
          </ac:spMkLst>
        </pc:spChg>
        <pc:spChg chg="del mod topLvl">
          <ac:chgData name="Daniele Carvalho Oliveira" userId="b9fbe2a6-c2c2-4ef7-a95e-16b8512cef79" providerId="ADAL" clId="{26122F1E-495C-44DF-A0D2-6A0D0D76E705}" dt="2024-08-25T18:36:29.722" v="150" actId="478"/>
          <ac:spMkLst>
            <pc:docMk/>
            <pc:sldMk cId="0" sldId="323"/>
            <ac:spMk id="17434" creationId="{ACBDD092-8F82-9BD3-1BBB-CED79CBC3983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5" creationId="{F3E9BC99-14FB-91F5-D0D8-161897ED9AAE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6" creationId="{67E0B6A7-8C55-3DCD-C7C9-97D511BCCC9F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7" creationId="{39D6EF6C-4BF6-A9DA-4629-E3363676AB4C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8" creationId="{EE54487C-B523-526A-6B7B-CFCFAF0C43A9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39" creationId="{17C65CDE-B0B2-73DF-6C59-9E977C3EA08D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0" creationId="{402D0771-5B56-15F3-8655-C8B581EE5C4D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1" creationId="{D1262683-A9D9-FB66-EB91-60B1A57B94A9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2" creationId="{C419FADA-DA85-21CF-6F81-707CC9BA2B69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3" creationId="{869D190D-2D03-EC54-FA7A-E9A73A0F4A42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4" creationId="{B1F51A8A-90D5-1018-D6CC-AE3E90B77A6E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5" creationId="{4E5A74E2-495B-7FDB-58D9-4C54236A2A5B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6" creationId="{D355B397-26F8-9CE4-71A1-72D2B3F8F67C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7" creationId="{52DCDFA8-738F-C52A-A4FF-4B011AEB220E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8" creationId="{79BD21E0-C687-F383-2E60-C300C7E8E2AC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49" creationId="{3D36019E-4838-C581-F83A-6B93FD49057B}"/>
          </ac:spMkLst>
        </pc:spChg>
        <pc:spChg chg="mod topLvl">
          <ac:chgData name="Daniele Carvalho Oliveira" userId="b9fbe2a6-c2c2-4ef7-a95e-16b8512cef79" providerId="ADAL" clId="{26122F1E-495C-44DF-A0D2-6A0D0D76E705}" dt="2024-08-25T18:36:36.889" v="151" actId="164"/>
          <ac:spMkLst>
            <pc:docMk/>
            <pc:sldMk cId="0" sldId="323"/>
            <ac:spMk id="17450" creationId="{CB5F2F0C-4B2F-313B-D7E2-BD2E6B17E486}"/>
          </ac:spMkLst>
        </pc:spChg>
        <pc:spChg chg="del mod">
          <ac:chgData name="Daniele Carvalho Oliveira" userId="b9fbe2a6-c2c2-4ef7-a95e-16b8512cef79" providerId="ADAL" clId="{26122F1E-495C-44DF-A0D2-6A0D0D76E705}" dt="2024-08-25T18:34:51.947" v="133" actId="478"/>
          <ac:spMkLst>
            <pc:docMk/>
            <pc:sldMk cId="0" sldId="323"/>
            <ac:spMk id="628740" creationId="{A050DEFE-357A-DDDA-327E-BFDF2CFB78E3}"/>
          </ac:spMkLst>
        </pc:spChg>
        <pc:spChg chg="del mod">
          <ac:chgData name="Daniele Carvalho Oliveira" userId="b9fbe2a6-c2c2-4ef7-a95e-16b8512cef79" providerId="ADAL" clId="{26122F1E-495C-44DF-A0D2-6A0D0D76E705}" dt="2024-08-25T18:35:07.375" v="138" actId="478"/>
          <ac:spMkLst>
            <pc:docMk/>
            <pc:sldMk cId="0" sldId="323"/>
            <ac:spMk id="628792" creationId="{8342995D-0D8C-EF37-E5E8-0EAF43DF1B9E}"/>
          </ac:spMkLst>
        </pc:spChg>
        <pc:grpChg chg="add mod">
          <ac:chgData name="Daniele Carvalho Oliveira" userId="b9fbe2a6-c2c2-4ef7-a95e-16b8512cef79" providerId="ADAL" clId="{26122F1E-495C-44DF-A0D2-6A0D0D76E705}" dt="2024-08-25T18:36:36.889" v="151" actId="164"/>
          <ac:grpSpMkLst>
            <pc:docMk/>
            <pc:sldMk cId="0" sldId="323"/>
            <ac:grpSpMk id="2" creationId="{B6C4426E-94A4-B35C-CB2F-E3240451911C}"/>
          </ac:grpSpMkLst>
        </pc:grpChg>
        <pc:grpChg chg="del mod">
          <ac:chgData name="Daniele Carvalho Oliveira" userId="b9fbe2a6-c2c2-4ef7-a95e-16b8512cef79" providerId="ADAL" clId="{26122F1E-495C-44DF-A0D2-6A0D0D76E705}" dt="2024-08-25T18:36:25.856" v="149" actId="165"/>
          <ac:grpSpMkLst>
            <pc:docMk/>
            <pc:sldMk cId="0" sldId="323"/>
            <ac:grpSpMk id="17416" creationId="{8165837E-8776-970F-5FC6-36A2CF38CCFB}"/>
          </ac:grpSpMkLst>
        </pc:grpChg>
      </pc:sldChg>
      <pc:sldChg chg="modSp mod">
        <pc:chgData name="Daniele Carvalho Oliveira" userId="b9fbe2a6-c2c2-4ef7-a95e-16b8512cef79" providerId="ADAL" clId="{26122F1E-495C-44DF-A0D2-6A0D0D76E705}" dt="2024-08-25T18:37:04.983" v="157" actId="20577"/>
        <pc:sldMkLst>
          <pc:docMk/>
          <pc:sldMk cId="0" sldId="324"/>
        </pc:sldMkLst>
        <pc:spChg chg="mod">
          <ac:chgData name="Daniele Carvalho Oliveira" userId="b9fbe2a6-c2c2-4ef7-a95e-16b8512cef79" providerId="ADAL" clId="{26122F1E-495C-44DF-A0D2-6A0D0D76E705}" dt="2024-08-25T18:37:04.983" v="157" actId="20577"/>
          <ac:spMkLst>
            <pc:docMk/>
            <pc:sldMk cId="0" sldId="324"/>
            <ac:spMk id="2" creationId="{E3F8B1FA-F0D4-14C4-87D2-F000F9B56454}"/>
          </ac:spMkLst>
        </pc:spChg>
      </pc:sldChg>
      <pc:sldChg chg="delSp modSp mod">
        <pc:chgData name="Daniele Carvalho Oliveira" userId="b9fbe2a6-c2c2-4ef7-a95e-16b8512cef79" providerId="ADAL" clId="{26122F1E-495C-44DF-A0D2-6A0D0D76E705}" dt="2024-08-25T18:37:42.530" v="168" actId="20577"/>
        <pc:sldMkLst>
          <pc:docMk/>
          <pc:sldMk cId="0" sldId="325"/>
        </pc:sldMkLst>
        <pc:spChg chg="mod">
          <ac:chgData name="Daniele Carvalho Oliveira" userId="b9fbe2a6-c2c2-4ef7-a95e-16b8512cef79" providerId="ADAL" clId="{26122F1E-495C-44DF-A0D2-6A0D0D76E705}" dt="2024-08-25T18:37:42.530" v="168" actId="20577"/>
          <ac:spMkLst>
            <pc:docMk/>
            <pc:sldMk cId="0" sldId="325"/>
            <ac:spMk id="2" creationId="{4ABC6C42-5EBE-0C5A-3454-DCB953428DA0}"/>
          </ac:spMkLst>
        </pc:spChg>
        <pc:spChg chg="mod">
          <ac:chgData name="Daniele Carvalho Oliveira" userId="b9fbe2a6-c2c2-4ef7-a95e-16b8512cef79" providerId="ADAL" clId="{26122F1E-495C-44DF-A0D2-6A0D0D76E705}" dt="2024-08-25T18:37:34.457" v="167" actId="20577"/>
          <ac:spMkLst>
            <pc:docMk/>
            <pc:sldMk cId="0" sldId="325"/>
            <ac:spMk id="20483" creationId="{1F0AB377-14E8-73DB-7D7A-84215742DAA8}"/>
          </ac:spMkLst>
        </pc:spChg>
        <pc:spChg chg="del mod">
          <ac:chgData name="Daniele Carvalho Oliveira" userId="b9fbe2a6-c2c2-4ef7-a95e-16b8512cef79" providerId="ADAL" clId="{26122F1E-495C-44DF-A0D2-6A0D0D76E705}" dt="2024-08-25T18:37:22.775" v="159" actId="478"/>
          <ac:spMkLst>
            <pc:docMk/>
            <pc:sldMk cId="0" sldId="325"/>
            <ac:spMk id="20486" creationId="{6D3AB863-3A4C-4E16-6B8C-FD2E27E745F5}"/>
          </ac:spMkLst>
        </pc:spChg>
      </pc:sldChg>
      <pc:sldChg chg="addSp delSp modSp mod">
        <pc:chgData name="Daniele Carvalho Oliveira" userId="b9fbe2a6-c2c2-4ef7-a95e-16b8512cef79" providerId="ADAL" clId="{26122F1E-495C-44DF-A0D2-6A0D0D76E705}" dt="2024-08-25T18:38:37.121" v="174" actId="164"/>
        <pc:sldMkLst>
          <pc:docMk/>
          <pc:sldMk cId="0" sldId="326"/>
        </pc:sldMkLst>
        <pc:spChg chg="mod">
          <ac:chgData name="Daniele Carvalho Oliveira" userId="b9fbe2a6-c2c2-4ef7-a95e-16b8512cef79" providerId="ADAL" clId="{26122F1E-495C-44DF-A0D2-6A0D0D76E705}" dt="2024-08-25T18:38:00.466" v="171"/>
          <ac:spMkLst>
            <pc:docMk/>
            <pc:sldMk cId="0" sldId="326"/>
            <ac:spMk id="7" creationId="{B1B96DBF-9239-AB61-8E33-EDC1ED1F8E89}"/>
          </ac:spMkLst>
        </pc:spChg>
        <pc:spChg chg="del mod">
          <ac:chgData name="Daniele Carvalho Oliveira" userId="b9fbe2a6-c2c2-4ef7-a95e-16b8512cef79" providerId="ADAL" clId="{26122F1E-495C-44DF-A0D2-6A0D0D76E705}" dt="2024-08-25T18:37:56.534" v="170" actId="478"/>
          <ac:spMkLst>
            <pc:docMk/>
            <pc:sldMk cId="0" sldId="326"/>
            <ac:spMk id="21507" creationId="{EC802A7F-5A6A-B7C0-889C-38941474DBB4}"/>
          </ac:spMkLst>
        </pc:spChg>
        <pc:spChg chg="mod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09" creationId="{EA012DF2-CA1E-8BF3-6B6B-6FD1A973C91F}"/>
          </ac:spMkLst>
        </pc:spChg>
        <pc:spChg chg="mod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10" creationId="{0DEAF0F3-91EB-3CEE-9845-D6F10C8F05FC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13" creationId="{B33B9A54-8B52-2CC8-4C1D-0BD9D385A446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14" creationId="{48E6B80C-AEF2-6984-EB10-2B142504DA84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15" creationId="{0A3FAD06-6612-D336-E45F-24E3C1138B97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16" creationId="{766C75B4-F397-C35C-1EBF-C987BE3FFCDE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17" creationId="{95B60574-C48C-1F1F-1A79-6AD69A5D52C2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18" creationId="{633A4FC6-A50A-17EE-69DF-646F8BED1711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19" creationId="{790C70A7-B6D5-1BBC-B4BE-7B395DFA8190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0" creationId="{6C8689A7-463D-C36A-2D46-F359294B6BB3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1" creationId="{F57F5884-BCA2-C074-B915-0C84F1661A14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2" creationId="{1D4BA043-1E01-5FC4-B253-17C08ACD7805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3" creationId="{A10E1B2A-7633-A1E6-6272-0E271DF6DB36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4" creationId="{2F8F70E3-D669-DF0E-3FBB-B27A98B64CBD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5" creationId="{0EE20870-5DD8-D7A2-5F54-ACD3F533BC4E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6" creationId="{AA07C17C-C9B5-12C9-E787-1EBF8041905B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7" creationId="{A41C6605-02A9-8B13-AFE7-7C60222C062C}"/>
          </ac:spMkLst>
        </pc:spChg>
        <pc:spChg chg="del mod topLvl">
          <ac:chgData name="Daniele Carvalho Oliveira" userId="b9fbe2a6-c2c2-4ef7-a95e-16b8512cef79" providerId="ADAL" clId="{26122F1E-495C-44DF-A0D2-6A0D0D76E705}" dt="2024-08-25T18:38:29.828" v="173" actId="478"/>
          <ac:spMkLst>
            <pc:docMk/>
            <pc:sldMk cId="0" sldId="326"/>
            <ac:spMk id="21528" creationId="{4BE8954F-80E5-C560-C43C-9FBE29576102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29" creationId="{10579707-A85F-ACE4-AE1A-93969FB28A85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0" creationId="{1EF61221-D8E4-9677-B974-39B4208DC343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1" creationId="{BB8065B3-9B7A-8006-AF10-E0451861580B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2" creationId="{5AC943F6-1325-9814-07FA-49A015970AEC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3" creationId="{E8D85CB3-D10F-832D-93FD-241F30556771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4" creationId="{5F603C15-8D9F-F762-3C9F-410155FFAEEC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5" creationId="{8EC5FE72-A93F-3360-D681-A4D3BF3A1A14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6" creationId="{AFF24752-924A-2DD7-595F-34AFE5309829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7" creationId="{906C0E71-4509-8823-DDA3-4166463D3CFA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8" creationId="{C838003C-5A7E-040F-4240-BFF4BC71340C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39" creationId="{BC792ED2-8922-3E3A-71CC-BBF3E6101F45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40" creationId="{DF05BB9C-D571-3BAE-CECB-DD553DABA240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41" creationId="{2F59ED7F-D22B-C172-D966-6AB673436F87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42" creationId="{29C87E51-F5EE-E7E0-446D-C062B2F96D5D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43" creationId="{17283CAC-7CB7-2B0E-83B6-E169B3C5022E}"/>
          </ac:spMkLst>
        </pc:spChg>
        <pc:spChg chg="mod topLvl">
          <ac:chgData name="Daniele Carvalho Oliveira" userId="b9fbe2a6-c2c2-4ef7-a95e-16b8512cef79" providerId="ADAL" clId="{26122F1E-495C-44DF-A0D2-6A0D0D76E705}" dt="2024-08-25T18:38:37.121" v="174" actId="164"/>
          <ac:spMkLst>
            <pc:docMk/>
            <pc:sldMk cId="0" sldId="326"/>
            <ac:spMk id="21544" creationId="{36563E99-2350-C7B2-42B7-BA2AC09035E6}"/>
          </ac:spMkLst>
        </pc:spChg>
        <pc:grpChg chg="add mod">
          <ac:chgData name="Daniele Carvalho Oliveira" userId="b9fbe2a6-c2c2-4ef7-a95e-16b8512cef79" providerId="ADAL" clId="{26122F1E-495C-44DF-A0D2-6A0D0D76E705}" dt="2024-08-25T18:38:37.121" v="174" actId="164"/>
          <ac:grpSpMkLst>
            <pc:docMk/>
            <pc:sldMk cId="0" sldId="326"/>
            <ac:grpSpMk id="3" creationId="{E49D134B-C018-7A53-9404-EDFCA4128B31}"/>
          </ac:grpSpMkLst>
        </pc:grpChg>
        <pc:grpChg chg="del">
          <ac:chgData name="Daniele Carvalho Oliveira" userId="b9fbe2a6-c2c2-4ef7-a95e-16b8512cef79" providerId="ADAL" clId="{26122F1E-495C-44DF-A0D2-6A0D0D76E705}" dt="2024-08-25T18:38:26.274" v="172" actId="165"/>
          <ac:grpSpMkLst>
            <pc:docMk/>
            <pc:sldMk cId="0" sldId="326"/>
            <ac:grpSpMk id="21508" creationId="{55ACC10D-F2A5-936C-297E-90D413F3F40F}"/>
          </ac:grpSpMkLst>
        </pc:grpChg>
        <pc:cxnChg chg="mod">
          <ac:chgData name="Daniele Carvalho Oliveira" userId="b9fbe2a6-c2c2-4ef7-a95e-16b8512cef79" providerId="ADAL" clId="{26122F1E-495C-44DF-A0D2-6A0D0D76E705}" dt="2024-08-25T18:38:37.121" v="174" actId="164"/>
          <ac:cxnSpMkLst>
            <pc:docMk/>
            <pc:sldMk cId="0" sldId="326"/>
            <ac:cxnSpMk id="48" creationId="{5C152AE6-929D-38AE-0AB0-E4B587AC2929}"/>
          </ac:cxnSpMkLst>
        </pc:cxnChg>
      </pc:sldChg>
      <pc:sldChg chg="addSp delSp modSp mod">
        <pc:chgData name="Daniele Carvalho Oliveira" userId="b9fbe2a6-c2c2-4ef7-a95e-16b8512cef79" providerId="ADAL" clId="{26122F1E-495C-44DF-A0D2-6A0D0D76E705}" dt="2024-08-25T18:39:07.243" v="177" actId="164"/>
        <pc:sldMkLst>
          <pc:docMk/>
          <pc:sldMk cId="0" sldId="327"/>
        </pc:sldMkLst>
        <pc:spChg chg="mod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30" creationId="{AC2F924D-C501-8417-6B53-61825BEB9DD9}"/>
          </ac:spMkLst>
        </pc:spChg>
        <pc:spChg chg="mod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34" creationId="{7D6ECBC6-AFAB-932A-177E-753613F210DC}"/>
          </ac:spMkLst>
        </pc:spChg>
        <pc:spChg chg="mod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35" creationId="{55AE77B0-3E38-C016-4DDB-DBE9EBB825CF}"/>
          </ac:spMkLst>
        </pc:spChg>
        <pc:spChg chg="mod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37" creationId="{889AD192-3A8D-56A9-241F-DB7AC74A2C91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38" creationId="{1BD5FE6D-AB35-6EC8-BCB1-F86F8F0F177E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39" creationId="{C1A7A847-227F-1B47-A720-EB19145C421A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0" creationId="{FC52C1C0-124E-BD85-F0CF-1385585271AD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1" creationId="{A04F978E-19F6-B241-319D-F7756076815C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2" creationId="{2D56BE71-FB98-8D52-1EBF-0B902041692F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3" creationId="{6272952C-3385-B0C4-C804-0B46967058D1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4" creationId="{271EC37A-D1C9-C0A7-B152-0B144C673EAC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5" creationId="{FBE7141B-8199-C0DE-3984-47D5835F2114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6" creationId="{62DE6BFD-FC04-597A-7B4F-DAA183250357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7" creationId="{1201A079-70F6-688B-4643-20C657C0FF6C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8" creationId="{20F4C565-02B8-FC80-7DFE-3E04B0E079BE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49" creationId="{CC0E86DC-B1A9-2AAD-1532-B75C4E098730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0" creationId="{55877AF4-886B-5C17-5BB3-40A04A7A45A6}"/>
          </ac:spMkLst>
        </pc:spChg>
        <pc:spChg chg="del mod topLvl">
          <ac:chgData name="Daniele Carvalho Oliveira" userId="b9fbe2a6-c2c2-4ef7-a95e-16b8512cef79" providerId="ADAL" clId="{26122F1E-495C-44DF-A0D2-6A0D0D76E705}" dt="2024-08-25T18:39:00.961" v="176" actId="478"/>
          <ac:spMkLst>
            <pc:docMk/>
            <pc:sldMk cId="0" sldId="327"/>
            <ac:spMk id="22551" creationId="{EF6769DE-59C9-0C72-D5F4-D30693BE4C0E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2" creationId="{8E5144CB-212D-813B-CEF5-DFF6834DCD4C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3" creationId="{91FEC513-1A0D-017C-45C6-A0A1F775F425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4" creationId="{9F9F599D-2DFB-3EB6-A9EF-1300E4DF9EC5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5" creationId="{C34A75C4-BD84-2DDB-5EE3-094EA013D7FE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6" creationId="{04B9A911-16DF-FAF2-8480-C418E5F9F936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7" creationId="{880CBD23-62CF-8C9B-1256-70C0FD38FF16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8" creationId="{0040B532-C931-8D5E-71DB-AFD187E5FBC1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59" creationId="{C768E7FD-0CE3-CAC6-B8DC-18AAEA6C148E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0" creationId="{57BAF002-D1F7-8EC6-DE26-A58FCEE99CF4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1" creationId="{BF91406D-2CB1-47DA-0871-E899F90EB113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2" creationId="{F067820F-528D-2D67-0BFC-852C7E3D0D30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3" creationId="{35FE1812-0F3F-B6DE-6667-49BADAB04F52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4" creationId="{8DF28097-3FE1-6B13-F928-188225A39E4F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5" creationId="{4E51DBAB-51B4-38E8-64AC-AC9E1123910E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6" creationId="{E6D0398B-6E5E-4FEB-607D-48FD831F5045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7" creationId="{402BD59C-0679-EFAE-151F-B6DE07EB7505}"/>
          </ac:spMkLst>
        </pc:spChg>
        <pc:spChg chg="mod topLvl">
          <ac:chgData name="Daniele Carvalho Oliveira" userId="b9fbe2a6-c2c2-4ef7-a95e-16b8512cef79" providerId="ADAL" clId="{26122F1E-495C-44DF-A0D2-6A0D0D76E705}" dt="2024-08-25T18:39:07.243" v="177" actId="164"/>
          <ac:spMkLst>
            <pc:docMk/>
            <pc:sldMk cId="0" sldId="327"/>
            <ac:spMk id="22568" creationId="{EB6D09BF-470E-5E7A-8CF1-3681C6C5B61D}"/>
          </ac:spMkLst>
        </pc:spChg>
        <pc:grpChg chg="add mod">
          <ac:chgData name="Daniele Carvalho Oliveira" userId="b9fbe2a6-c2c2-4ef7-a95e-16b8512cef79" providerId="ADAL" clId="{26122F1E-495C-44DF-A0D2-6A0D0D76E705}" dt="2024-08-25T18:39:07.243" v="177" actId="164"/>
          <ac:grpSpMkLst>
            <pc:docMk/>
            <pc:sldMk cId="0" sldId="327"/>
            <ac:grpSpMk id="3" creationId="{8B391EC3-6FD0-8D6C-9AE6-EE063AE215CD}"/>
          </ac:grpSpMkLst>
        </pc:grpChg>
        <pc:grpChg chg="del">
          <ac:chgData name="Daniele Carvalho Oliveira" userId="b9fbe2a6-c2c2-4ef7-a95e-16b8512cef79" providerId="ADAL" clId="{26122F1E-495C-44DF-A0D2-6A0D0D76E705}" dt="2024-08-25T18:38:54.566" v="175" actId="165"/>
          <ac:grpSpMkLst>
            <pc:docMk/>
            <pc:sldMk cId="0" sldId="327"/>
            <ac:grpSpMk id="22533" creationId="{428449C0-97C8-24A9-D914-2AA00364DFD7}"/>
          </ac:grpSpMkLst>
        </pc:grpChg>
      </pc:sldChg>
      <pc:sldChg chg="addSp delSp modSp mod">
        <pc:chgData name="Daniele Carvalho Oliveira" userId="b9fbe2a6-c2c2-4ef7-a95e-16b8512cef79" providerId="ADAL" clId="{26122F1E-495C-44DF-A0D2-6A0D0D76E705}" dt="2024-08-25T18:36:59.303" v="154" actId="164"/>
        <pc:sldMkLst>
          <pc:docMk/>
          <pc:sldMk cId="0" sldId="328"/>
        </pc:sldMkLst>
        <pc:spChg chg="mod">
          <ac:chgData name="Daniele Carvalho Oliveira" userId="b9fbe2a6-c2c2-4ef7-a95e-16b8512cef79" providerId="ADAL" clId="{26122F1E-495C-44DF-A0D2-6A0D0D76E705}" dt="2024-08-25T18:35:19.971" v="143" actId="27636"/>
          <ac:spMkLst>
            <pc:docMk/>
            <pc:sldMk cId="0" sldId="328"/>
            <ac:spMk id="2" creationId="{4FF7ACEA-AF19-D7BA-4DF0-0C18E532DEDC}"/>
          </ac:spMkLst>
        </pc:spChg>
        <pc:spChg chg="mod">
          <ac:chgData name="Daniele Carvalho Oliveira" userId="b9fbe2a6-c2c2-4ef7-a95e-16b8512cef79" providerId="ADAL" clId="{26122F1E-495C-44DF-A0D2-6A0D0D76E705}" dt="2024-08-25T18:35:40.174" v="146"/>
          <ac:spMkLst>
            <pc:docMk/>
            <pc:sldMk cId="0" sldId="328"/>
            <ac:spMk id="7" creationId="{5EA67BBA-4436-851D-7C90-B4AFFF9B8E8B}"/>
          </ac:spMkLst>
        </pc:spChg>
        <pc:spChg chg="del mod">
          <ac:chgData name="Daniele Carvalho Oliveira" userId="b9fbe2a6-c2c2-4ef7-a95e-16b8512cef79" providerId="ADAL" clId="{26122F1E-495C-44DF-A0D2-6A0D0D76E705}" dt="2024-08-25T18:35:38.048" v="145" actId="478"/>
          <ac:spMkLst>
            <pc:docMk/>
            <pc:sldMk cId="0" sldId="328"/>
            <ac:spMk id="77" creationId="{3B81FADA-C7B5-8C1C-C1AB-3033C875EC42}"/>
          </ac:spMkLst>
        </pc:spChg>
        <pc:spChg chg="mod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36" creationId="{220EC591-6ACE-57E4-9082-C436BD62499C}"/>
          </ac:spMkLst>
        </pc:spChg>
        <pc:spChg chg="mod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37" creationId="{9C2A3F83-97B2-EBAC-0F4E-E57413E04BFD}"/>
          </ac:spMkLst>
        </pc:spChg>
        <pc:spChg chg="mod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38" creationId="{78F18A02-B849-65AE-CC9B-0B0A8DD6BF95}"/>
          </ac:spMkLst>
        </pc:spChg>
        <pc:spChg chg="mod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39" creationId="{EC9C1200-83D9-2821-AD3A-01DDF6BA9D52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1" creationId="{EA5EBC78-17FA-B16E-BAF3-26FCC0827722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2" creationId="{D8440911-3C2E-961C-7DDD-A8D1091CC10F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3" creationId="{473A4A2D-103B-9441-488B-428FB5C242F8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4" creationId="{AA4A6610-78CC-CA20-1A14-14FF99ED7542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5" creationId="{05E1D157-5936-E9B3-A097-8E8E6B785874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6" creationId="{5A465A5F-C00A-1C62-ABE2-2D2EEAC6DECD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7" creationId="{224BDD06-1C30-0FEF-A698-B4E1E5EC0858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8" creationId="{C021AAD0-6592-F0FB-2EAE-50D07F3626F9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49" creationId="{0FF1DE3E-91BA-23AD-4F1F-3D041C55F5CE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0" creationId="{1248904A-A413-B0E7-C5AC-0D8EF8DDB71D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1" creationId="{13D55D11-FCF2-4AAD-8B41-1250F8C0B97C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2" creationId="{97049794-210A-9909-0D98-914FD3CC4551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3" creationId="{CBE03F67-2B49-C94E-F463-AACA21495A8B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4" creationId="{38106C0B-E6DB-ABB9-69E0-1BC8D822B4AE}"/>
          </ac:spMkLst>
        </pc:spChg>
        <pc:spChg chg="del mod topLvl">
          <ac:chgData name="Daniele Carvalho Oliveira" userId="b9fbe2a6-c2c2-4ef7-a95e-16b8512cef79" providerId="ADAL" clId="{26122F1E-495C-44DF-A0D2-6A0D0D76E705}" dt="2024-08-25T18:36:48.443" v="153" actId="478"/>
          <ac:spMkLst>
            <pc:docMk/>
            <pc:sldMk cId="0" sldId="328"/>
            <ac:spMk id="18455" creationId="{67F119B6-031F-7DFA-38D9-C385B6E9E552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6" creationId="{F3154C09-28D3-CDC4-5428-9DBEF6119DB2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7" creationId="{6518D334-82F8-C627-23F8-8B67C69A85A1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8" creationId="{7301F3B9-E7CB-73F1-201F-5A3ECAC027D0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59" creationId="{59D1ED17-0C21-BBAE-6D23-F0C896EB72CB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0" creationId="{E76455AF-60DF-430B-C24C-7E6BDA0675A7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1" creationId="{C6076AFE-B163-6970-2CDB-E07AA1D8AAA2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2" creationId="{56AEF052-968E-52C6-EC61-BD1A13E936D1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3" creationId="{29A60EAA-A9C0-0C4E-1EE0-DDF4BC72DA57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4" creationId="{6C11368F-825D-30C3-B3F0-EB0ADCB38C91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5" creationId="{31E8B533-80FC-B7C6-BFB1-9BC6D2B6AAB0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6" creationId="{9AD6090B-C835-C7F8-CAE9-3A42C8144F8F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7" creationId="{CC536CDB-DCDD-6C76-1C26-50A4AACC62DE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8" creationId="{EA4B79A8-DF6F-C7A9-F29C-644DF5FF873F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69" creationId="{9A05D21B-34A9-0770-FF4A-E111D6731F99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70" creationId="{75E432DB-691B-105A-7C0E-315B812C6C10}"/>
          </ac:spMkLst>
        </pc:spChg>
        <pc:spChg chg="mod topLvl">
          <ac:chgData name="Daniele Carvalho Oliveira" userId="b9fbe2a6-c2c2-4ef7-a95e-16b8512cef79" providerId="ADAL" clId="{26122F1E-495C-44DF-A0D2-6A0D0D76E705}" dt="2024-08-25T18:36:59.303" v="154" actId="164"/>
          <ac:spMkLst>
            <pc:docMk/>
            <pc:sldMk cId="0" sldId="328"/>
            <ac:spMk id="18471" creationId="{13F0D72E-5858-CE5E-BA77-E6B3E48D4D5B}"/>
          </ac:spMkLst>
        </pc:spChg>
        <pc:grpChg chg="add mod">
          <ac:chgData name="Daniele Carvalho Oliveira" userId="b9fbe2a6-c2c2-4ef7-a95e-16b8512cef79" providerId="ADAL" clId="{26122F1E-495C-44DF-A0D2-6A0D0D76E705}" dt="2024-08-25T18:36:59.303" v="154" actId="164"/>
          <ac:grpSpMkLst>
            <pc:docMk/>
            <pc:sldMk cId="0" sldId="328"/>
            <ac:grpSpMk id="3" creationId="{40ABA1B3-BF0A-2BFF-0930-CE5A8CCDE556}"/>
          </ac:grpSpMkLst>
        </pc:grpChg>
        <pc:grpChg chg="del">
          <ac:chgData name="Daniele Carvalho Oliveira" userId="b9fbe2a6-c2c2-4ef7-a95e-16b8512cef79" providerId="ADAL" clId="{26122F1E-495C-44DF-A0D2-6A0D0D76E705}" dt="2024-08-25T18:36:43.957" v="152" actId="165"/>
          <ac:grpSpMkLst>
            <pc:docMk/>
            <pc:sldMk cId="0" sldId="328"/>
            <ac:grpSpMk id="18435" creationId="{A69630B8-C41D-401D-AE79-F9C2C3BF3CD4}"/>
          </ac:grpSpMkLst>
        </pc:grpChg>
      </pc:sldChg>
      <pc:sldChg chg="addSp delSp modSp mod">
        <pc:chgData name="Daniele Carvalho Oliveira" userId="b9fbe2a6-c2c2-4ef7-a95e-16b8512cef79" providerId="ADAL" clId="{26122F1E-495C-44DF-A0D2-6A0D0D76E705}" dt="2024-08-25T18:44:29.799" v="260" actId="164"/>
        <pc:sldMkLst>
          <pc:docMk/>
          <pc:sldMk cId="0" sldId="329"/>
        </pc:sldMkLst>
        <pc:spChg chg="mod ord">
          <ac:chgData name="Daniele Carvalho Oliveira" userId="b9fbe2a6-c2c2-4ef7-a95e-16b8512cef79" providerId="ADAL" clId="{26122F1E-495C-44DF-A0D2-6A0D0D76E705}" dt="2024-08-25T18:43:47.377" v="251" actId="20577"/>
          <ac:spMkLst>
            <pc:docMk/>
            <pc:sldMk cId="0" sldId="329"/>
            <ac:spMk id="4" creationId="{B8BB9A52-A395-5E39-6287-CB5D60B822A2}"/>
          </ac:spMkLst>
        </pc:spChg>
        <pc:spChg chg="mod ord">
          <ac:chgData name="Daniele Carvalho Oliveira" userId="b9fbe2a6-c2c2-4ef7-a95e-16b8512cef79" providerId="ADAL" clId="{26122F1E-495C-44DF-A0D2-6A0D0D76E705}" dt="2024-08-25T18:44:11.971" v="257"/>
          <ac:spMkLst>
            <pc:docMk/>
            <pc:sldMk cId="0" sldId="329"/>
            <ac:spMk id="5" creationId="{D5A00A7E-FF9B-4257-7BB7-9705E9891E03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0" creationId="{67DE021C-6715-83B6-8343-399C1592C0ED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1" creationId="{FCFBD845-801B-4197-6097-86ACA93F179B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2" creationId="{0A96CE94-9FEE-45B5-53D2-BFD80FAEC265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3" creationId="{4F2A3253-9032-F430-CB99-88393190AF34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4" creationId="{5F5CD7EF-6EB1-6E65-A224-538CE75729BD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5" creationId="{FE9BCC15-B3CE-5010-6064-0B1FC03BA7B6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6" creationId="{302558B1-89A3-DBCB-6069-6AC36E3DC60F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7" creationId="{CF70D84D-E1B1-7947-954E-7F10E5A1C5F0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8" creationId="{B0819053-89B7-A985-10D9-225B77ED3CF2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19" creationId="{6EC47CBB-86C2-7064-7858-FC86A8A4EA41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0" creationId="{F43F7009-6B74-9284-5622-C7FE12AC7725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1" creationId="{C1D94453-23C5-B15B-BC46-5927610F9CD4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2" creationId="{F2EDA380-BC64-FF17-45B1-3C0AD220072E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3" creationId="{5FD88A00-CF7F-A816-C31D-F32EAF6B683A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4" creationId="{A04AFBEB-727C-F6A6-D1C1-A4DAEBBFBCDD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5" creationId="{570F06E6-B0A3-0891-A6FF-C4F87ABE8C8A}"/>
          </ac:spMkLst>
        </pc:spChg>
        <pc:spChg chg="del mod topLvl">
          <ac:chgData name="Daniele Carvalho Oliveira" userId="b9fbe2a6-c2c2-4ef7-a95e-16b8512cef79" providerId="ADAL" clId="{26122F1E-495C-44DF-A0D2-6A0D0D76E705}" dt="2024-08-25T18:44:24.630" v="259" actId="478"/>
          <ac:spMkLst>
            <pc:docMk/>
            <pc:sldMk cId="0" sldId="329"/>
            <ac:spMk id="25626" creationId="{F412CD12-4882-9E92-77B4-6F78B4074897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7" creationId="{8B5CAA96-3903-CC6C-137A-7E6146706600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8" creationId="{A53654CD-D436-7F94-8BCA-17282EAD1ABA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29" creationId="{FA3323FD-5F37-FD2D-BF86-F4D3284C043C}"/>
          </ac:spMkLst>
        </pc:spChg>
        <pc:spChg chg="mod topLvl">
          <ac:chgData name="Daniele Carvalho Oliveira" userId="b9fbe2a6-c2c2-4ef7-a95e-16b8512cef79" providerId="ADAL" clId="{26122F1E-495C-44DF-A0D2-6A0D0D76E705}" dt="2024-08-25T18:44:29.799" v="260" actId="164"/>
          <ac:spMkLst>
            <pc:docMk/>
            <pc:sldMk cId="0" sldId="329"/>
            <ac:spMk id="25630" creationId="{2F99DC3C-78AA-0C92-88E4-E4AFE4E10D97}"/>
          </ac:spMkLst>
        </pc:spChg>
        <pc:spChg chg="del mod">
          <ac:chgData name="Daniele Carvalho Oliveira" userId="b9fbe2a6-c2c2-4ef7-a95e-16b8512cef79" providerId="ADAL" clId="{26122F1E-495C-44DF-A0D2-6A0D0D76E705}" dt="2024-08-25T18:43:43.960" v="249" actId="478"/>
          <ac:spMkLst>
            <pc:docMk/>
            <pc:sldMk cId="0" sldId="329"/>
            <ac:spMk id="631814" creationId="{890C5C1D-710C-A356-752A-01CC5AFE3D29}"/>
          </ac:spMkLst>
        </pc:spChg>
        <pc:spChg chg="del mod">
          <ac:chgData name="Daniele Carvalho Oliveira" userId="b9fbe2a6-c2c2-4ef7-a95e-16b8512cef79" providerId="ADAL" clId="{26122F1E-495C-44DF-A0D2-6A0D0D76E705}" dt="2024-08-25T18:43:56.125" v="254" actId="478"/>
          <ac:spMkLst>
            <pc:docMk/>
            <pc:sldMk cId="0" sldId="329"/>
            <ac:spMk id="631817" creationId="{687CF63B-5459-891B-767B-D60229FDFF48}"/>
          </ac:spMkLst>
        </pc:spChg>
        <pc:grpChg chg="add mod">
          <ac:chgData name="Daniele Carvalho Oliveira" userId="b9fbe2a6-c2c2-4ef7-a95e-16b8512cef79" providerId="ADAL" clId="{26122F1E-495C-44DF-A0D2-6A0D0D76E705}" dt="2024-08-25T18:44:29.799" v="260" actId="164"/>
          <ac:grpSpMkLst>
            <pc:docMk/>
            <pc:sldMk cId="0" sldId="329"/>
            <ac:grpSpMk id="2" creationId="{E3AEBE33-2213-3314-91B2-F45910E18900}"/>
          </ac:grpSpMkLst>
        </pc:grpChg>
        <pc:grpChg chg="del">
          <ac:chgData name="Daniele Carvalho Oliveira" userId="b9fbe2a6-c2c2-4ef7-a95e-16b8512cef79" providerId="ADAL" clId="{26122F1E-495C-44DF-A0D2-6A0D0D76E705}" dt="2024-08-25T18:44:17.922" v="258" actId="165"/>
          <ac:grpSpMkLst>
            <pc:docMk/>
            <pc:sldMk cId="0" sldId="329"/>
            <ac:grpSpMk id="25608" creationId="{7CE80DB1-0667-F24A-68F0-CE45E0E16E18}"/>
          </ac:grpSpMkLst>
        </pc:grpChg>
      </pc:sldChg>
      <pc:sldChg chg="addSp delSp modSp mod modClrScheme chgLayout">
        <pc:chgData name="Daniele Carvalho Oliveira" userId="b9fbe2a6-c2c2-4ef7-a95e-16b8512cef79" providerId="ADAL" clId="{26122F1E-495C-44DF-A0D2-6A0D0D76E705}" dt="2024-08-25T19:07:31.709" v="461"/>
        <pc:sldMkLst>
          <pc:docMk/>
          <pc:sldMk cId="0" sldId="331"/>
        </pc:sldMkLst>
        <pc:spChg chg="add del mod ord">
          <ac:chgData name="Daniele Carvalho Oliveira" userId="b9fbe2a6-c2c2-4ef7-a95e-16b8512cef79" providerId="ADAL" clId="{26122F1E-495C-44DF-A0D2-6A0D0D76E705}" dt="2024-08-25T18:44:42.287" v="262" actId="478"/>
          <ac:spMkLst>
            <pc:docMk/>
            <pc:sldMk cId="0" sldId="331"/>
            <ac:spMk id="2" creationId="{BB765EEE-A893-203A-9517-28348322F28A}"/>
          </ac:spMkLst>
        </pc:spChg>
        <pc:spChg chg="add mod ord">
          <ac:chgData name="Daniele Carvalho Oliveira" userId="b9fbe2a6-c2c2-4ef7-a95e-16b8512cef79" providerId="ADAL" clId="{26122F1E-495C-44DF-A0D2-6A0D0D76E705}" dt="2024-08-25T18:44:37.501" v="261" actId="700"/>
          <ac:spMkLst>
            <pc:docMk/>
            <pc:sldMk cId="0" sldId="331"/>
            <ac:spMk id="3" creationId="{8964BB4C-8C30-1353-2EA4-3B1F6339C5B6}"/>
          </ac:spMkLst>
        </pc:spChg>
        <pc:spChg chg="mod">
          <ac:chgData name="Daniele Carvalho Oliveira" userId="b9fbe2a6-c2c2-4ef7-a95e-16b8512cef79" providerId="ADAL" clId="{26122F1E-495C-44DF-A0D2-6A0D0D76E705}" dt="2024-08-25T18:45:33.990" v="292" actId="1076"/>
          <ac:spMkLst>
            <pc:docMk/>
            <pc:sldMk cId="0" sldId="331"/>
            <ac:spMk id="4" creationId="{363B09A1-69D2-7170-4ABF-6E20EBBF3365}"/>
          </ac:spMkLst>
        </pc:spChg>
        <pc:spChg chg="mod ord">
          <ac:chgData name="Daniele Carvalho Oliveira" userId="b9fbe2a6-c2c2-4ef7-a95e-16b8512cef79" providerId="ADAL" clId="{26122F1E-495C-44DF-A0D2-6A0D0D76E705}" dt="2024-08-25T18:45:42.577" v="295" actId="14100"/>
          <ac:spMkLst>
            <pc:docMk/>
            <pc:sldMk cId="0" sldId="331"/>
            <ac:spMk id="5" creationId="{77A4500D-7191-892C-0DE3-F4B5F6C72BF8}"/>
          </ac:spMkLst>
        </pc:spChg>
        <pc:spChg chg="del mod ord">
          <ac:chgData name="Daniele Carvalho Oliveira" userId="b9fbe2a6-c2c2-4ef7-a95e-16b8512cef79" providerId="ADAL" clId="{26122F1E-495C-44DF-A0D2-6A0D0D76E705}" dt="2024-08-25T18:44:37.501" v="261" actId="700"/>
          <ac:spMkLst>
            <pc:docMk/>
            <pc:sldMk cId="0" sldId="331"/>
            <ac:spMk id="8" creationId="{50E4188A-6676-C455-59DB-9CE0C34F2615}"/>
          </ac:spMkLst>
        </pc:spChg>
        <pc:picChg chg="add mod">
          <ac:chgData name="Daniele Carvalho Oliveira" userId="b9fbe2a6-c2c2-4ef7-a95e-16b8512cef79" providerId="ADAL" clId="{26122F1E-495C-44DF-A0D2-6A0D0D76E705}" dt="2024-08-25T19:07:31.709" v="461"/>
          <ac:picMkLst>
            <pc:docMk/>
            <pc:sldMk cId="0" sldId="331"/>
            <ac:picMk id="6" creationId="{7FA3093F-3A56-5861-CDB7-614EBC505EB6}"/>
          </ac:picMkLst>
        </pc:picChg>
      </pc:sldChg>
      <pc:sldChg chg="addSp delSp modSp mod modClrScheme modAnim chgLayout">
        <pc:chgData name="Daniele Carvalho Oliveira" userId="b9fbe2a6-c2c2-4ef7-a95e-16b8512cef79" providerId="ADAL" clId="{26122F1E-495C-44DF-A0D2-6A0D0D76E705}" dt="2024-08-25T19:07:33.820" v="462"/>
        <pc:sldMkLst>
          <pc:docMk/>
          <pc:sldMk cId="0" sldId="333"/>
        </pc:sldMkLst>
        <pc:spChg chg="mod ord">
          <ac:chgData name="Daniele Carvalho Oliveira" userId="b9fbe2a6-c2c2-4ef7-a95e-16b8512cef79" providerId="ADAL" clId="{26122F1E-495C-44DF-A0D2-6A0D0D76E705}" dt="2024-08-25T18:46:36.453" v="323" actId="20577"/>
          <ac:spMkLst>
            <pc:docMk/>
            <pc:sldMk cId="0" sldId="333"/>
            <ac:spMk id="2" creationId="{C4E9FA59-A9DD-C239-36A4-BFE229E06655}"/>
          </ac:spMkLst>
        </pc:spChg>
        <pc:spChg chg="add del mod ord">
          <ac:chgData name="Daniele Carvalho Oliveira" userId="b9fbe2a6-c2c2-4ef7-a95e-16b8512cef79" providerId="ADAL" clId="{26122F1E-495C-44DF-A0D2-6A0D0D76E705}" dt="2024-08-25T18:45:59.147" v="298" actId="478"/>
          <ac:spMkLst>
            <pc:docMk/>
            <pc:sldMk cId="0" sldId="333"/>
            <ac:spMk id="3" creationId="{AEF29B29-EFDB-4136-3D9D-E374DA042601}"/>
          </ac:spMkLst>
        </pc:spChg>
        <pc:spChg chg="add mod ord">
          <ac:chgData name="Daniele Carvalho Oliveira" userId="b9fbe2a6-c2c2-4ef7-a95e-16b8512cef79" providerId="ADAL" clId="{26122F1E-495C-44DF-A0D2-6A0D0D76E705}" dt="2024-08-25T18:45:55.498" v="296" actId="700"/>
          <ac:spMkLst>
            <pc:docMk/>
            <pc:sldMk cId="0" sldId="333"/>
            <ac:spMk id="4" creationId="{8E5FE9AB-D9B8-0067-2819-06F91D9C8BBC}"/>
          </ac:spMkLst>
        </pc:spChg>
        <pc:spChg chg="mod">
          <ac:chgData name="Daniele Carvalho Oliveira" userId="b9fbe2a6-c2c2-4ef7-a95e-16b8512cef79" providerId="ADAL" clId="{26122F1E-495C-44DF-A0D2-6A0D0D76E705}" dt="2024-08-25T18:46:22.349" v="320" actId="20577"/>
          <ac:spMkLst>
            <pc:docMk/>
            <pc:sldMk cId="0" sldId="333"/>
            <ac:spMk id="6" creationId="{2BD00B3A-A2CF-A908-55A2-761BFE755472}"/>
          </ac:spMkLst>
        </pc:spChg>
        <pc:spChg chg="del mod ord">
          <ac:chgData name="Daniele Carvalho Oliveira" userId="b9fbe2a6-c2c2-4ef7-a95e-16b8512cef79" providerId="ADAL" clId="{26122F1E-495C-44DF-A0D2-6A0D0D76E705}" dt="2024-08-25T18:45:55.498" v="296" actId="700"/>
          <ac:spMkLst>
            <pc:docMk/>
            <pc:sldMk cId="0" sldId="333"/>
            <ac:spMk id="8" creationId="{E80E6CFC-2495-6CF9-4E81-AEBB8CC2CA79}"/>
          </ac:spMkLst>
        </pc:spChg>
        <pc:picChg chg="add mod">
          <ac:chgData name="Daniele Carvalho Oliveira" userId="b9fbe2a6-c2c2-4ef7-a95e-16b8512cef79" providerId="ADAL" clId="{26122F1E-495C-44DF-A0D2-6A0D0D76E705}" dt="2024-08-25T19:07:33.820" v="462"/>
          <ac:picMkLst>
            <pc:docMk/>
            <pc:sldMk cId="0" sldId="333"/>
            <ac:picMk id="5" creationId="{12148431-AA27-1731-74A2-37509AC8C4FF}"/>
          </ac:picMkLst>
        </pc:picChg>
      </pc:sldChg>
      <pc:sldChg chg="addSp delSp modSp mod modClrScheme chgLayout">
        <pc:chgData name="Daniele Carvalho Oliveira" userId="b9fbe2a6-c2c2-4ef7-a95e-16b8512cef79" providerId="ADAL" clId="{26122F1E-495C-44DF-A0D2-6A0D0D76E705}" dt="2024-08-25T19:07:35.297" v="463"/>
        <pc:sldMkLst>
          <pc:docMk/>
          <pc:sldMk cId="0" sldId="334"/>
        </pc:sldMkLst>
        <pc:spChg chg="mod ord">
          <ac:chgData name="Daniele Carvalho Oliveira" userId="b9fbe2a6-c2c2-4ef7-a95e-16b8512cef79" providerId="ADAL" clId="{26122F1E-495C-44DF-A0D2-6A0D0D76E705}" dt="2024-08-25T18:47:14.864" v="337" actId="20577"/>
          <ac:spMkLst>
            <pc:docMk/>
            <pc:sldMk cId="0" sldId="334"/>
            <ac:spMk id="2" creationId="{F61AF5F4-EA23-7567-FCF3-5FB7C29D2E60}"/>
          </ac:spMkLst>
        </pc:spChg>
        <pc:spChg chg="add del mod ord">
          <ac:chgData name="Daniele Carvalho Oliveira" userId="b9fbe2a6-c2c2-4ef7-a95e-16b8512cef79" providerId="ADAL" clId="{26122F1E-495C-44DF-A0D2-6A0D0D76E705}" dt="2024-08-25T18:46:49.694" v="326" actId="478"/>
          <ac:spMkLst>
            <pc:docMk/>
            <pc:sldMk cId="0" sldId="334"/>
            <ac:spMk id="3" creationId="{69D13B9E-50FF-4E81-60EB-9A50B91054B3}"/>
          </ac:spMkLst>
        </pc:spChg>
        <pc:spChg chg="mod">
          <ac:chgData name="Daniele Carvalho Oliveira" userId="b9fbe2a6-c2c2-4ef7-a95e-16b8512cef79" providerId="ADAL" clId="{26122F1E-495C-44DF-A0D2-6A0D0D76E705}" dt="2024-08-25T18:47:11.681" v="335" actId="1076"/>
          <ac:spMkLst>
            <pc:docMk/>
            <pc:sldMk cId="0" sldId="334"/>
            <ac:spMk id="4" creationId="{E7B42732-4B02-6BDA-B150-AD0B53120E52}"/>
          </ac:spMkLst>
        </pc:spChg>
        <pc:spChg chg="add mod ord">
          <ac:chgData name="Daniele Carvalho Oliveira" userId="b9fbe2a6-c2c2-4ef7-a95e-16b8512cef79" providerId="ADAL" clId="{26122F1E-495C-44DF-A0D2-6A0D0D76E705}" dt="2024-08-25T18:46:46.690" v="324" actId="700"/>
          <ac:spMkLst>
            <pc:docMk/>
            <pc:sldMk cId="0" sldId="334"/>
            <ac:spMk id="5" creationId="{A1424EE7-BCA2-27C2-11EC-A9D6BD635AB4}"/>
          </ac:spMkLst>
        </pc:spChg>
        <pc:spChg chg="del mod ord">
          <ac:chgData name="Daniele Carvalho Oliveira" userId="b9fbe2a6-c2c2-4ef7-a95e-16b8512cef79" providerId="ADAL" clId="{26122F1E-495C-44DF-A0D2-6A0D0D76E705}" dt="2024-08-25T18:46:46.690" v="324" actId="700"/>
          <ac:spMkLst>
            <pc:docMk/>
            <pc:sldMk cId="0" sldId="334"/>
            <ac:spMk id="8" creationId="{03CC7F8F-6149-BADB-0071-8C5B72C4B9D1}"/>
          </ac:spMkLst>
        </pc:spChg>
        <pc:picChg chg="add mod">
          <ac:chgData name="Daniele Carvalho Oliveira" userId="b9fbe2a6-c2c2-4ef7-a95e-16b8512cef79" providerId="ADAL" clId="{26122F1E-495C-44DF-A0D2-6A0D0D76E705}" dt="2024-08-25T19:07:35.297" v="463"/>
          <ac:picMkLst>
            <pc:docMk/>
            <pc:sldMk cId="0" sldId="334"/>
            <ac:picMk id="6" creationId="{0F63A999-1E03-EEA8-21F7-4F6D02D9843B}"/>
          </ac:picMkLst>
        </pc:picChg>
      </pc:sldChg>
      <pc:sldChg chg="addSp delSp modSp mod modClrScheme delAnim chgLayout">
        <pc:chgData name="Daniele Carvalho Oliveira" userId="b9fbe2a6-c2c2-4ef7-a95e-16b8512cef79" providerId="ADAL" clId="{26122F1E-495C-44DF-A0D2-6A0D0D76E705}" dt="2024-08-25T19:07:37.026" v="464"/>
        <pc:sldMkLst>
          <pc:docMk/>
          <pc:sldMk cId="0" sldId="336"/>
        </pc:sldMkLst>
        <pc:spChg chg="mod ord">
          <ac:chgData name="Daniele Carvalho Oliveira" userId="b9fbe2a6-c2c2-4ef7-a95e-16b8512cef79" providerId="ADAL" clId="{26122F1E-495C-44DF-A0D2-6A0D0D76E705}" dt="2024-08-25T18:47:20.577" v="338" actId="700"/>
          <ac:spMkLst>
            <pc:docMk/>
            <pc:sldMk cId="0" sldId="336"/>
            <ac:spMk id="2" creationId="{5E09268F-DBC4-2A14-8FD2-A1D86683750A}"/>
          </ac:spMkLst>
        </pc:spChg>
        <pc:spChg chg="del mod ord">
          <ac:chgData name="Daniele Carvalho Oliveira" userId="b9fbe2a6-c2c2-4ef7-a95e-16b8512cef79" providerId="ADAL" clId="{26122F1E-495C-44DF-A0D2-6A0D0D76E705}" dt="2024-08-25T18:47:28.130" v="339" actId="478"/>
          <ac:spMkLst>
            <pc:docMk/>
            <pc:sldMk cId="0" sldId="336"/>
            <ac:spMk id="3" creationId="{73E41AF2-584A-6F33-3B0F-450B83983229}"/>
          </ac:spMkLst>
        </pc:spChg>
        <pc:spChg chg="add mod ord">
          <ac:chgData name="Daniele Carvalho Oliveira" userId="b9fbe2a6-c2c2-4ef7-a95e-16b8512cef79" providerId="ADAL" clId="{26122F1E-495C-44DF-A0D2-6A0D0D76E705}" dt="2024-08-25T18:47:20.577" v="338" actId="700"/>
          <ac:spMkLst>
            <pc:docMk/>
            <pc:sldMk cId="0" sldId="336"/>
            <ac:spMk id="4" creationId="{2E8F5E26-DA91-6572-495C-05315F3C928A}"/>
          </ac:spMkLst>
        </pc:spChg>
        <pc:spChg chg="mod">
          <ac:chgData name="Daniele Carvalho Oliveira" userId="b9fbe2a6-c2c2-4ef7-a95e-16b8512cef79" providerId="ADAL" clId="{26122F1E-495C-44DF-A0D2-6A0D0D76E705}" dt="2024-08-25T18:47:35.393" v="342" actId="20577"/>
          <ac:spMkLst>
            <pc:docMk/>
            <pc:sldMk cId="0" sldId="336"/>
            <ac:spMk id="6" creationId="{837931F6-34A8-9443-B180-A109FC0F9EF7}"/>
          </ac:spMkLst>
        </pc:spChg>
        <pc:spChg chg="del mod">
          <ac:chgData name="Daniele Carvalho Oliveira" userId="b9fbe2a6-c2c2-4ef7-a95e-16b8512cef79" providerId="ADAL" clId="{26122F1E-495C-44DF-A0D2-6A0D0D76E705}" dt="2024-08-25T18:47:41.954" v="345" actId="478"/>
          <ac:spMkLst>
            <pc:docMk/>
            <pc:sldMk cId="0" sldId="336"/>
            <ac:spMk id="7" creationId="{7B91ECBF-DB03-1F71-8258-131A8C0AE044}"/>
          </ac:spMkLst>
        </pc:spChg>
        <pc:spChg chg="add del mod">
          <ac:chgData name="Daniele Carvalho Oliveira" userId="b9fbe2a6-c2c2-4ef7-a95e-16b8512cef79" providerId="ADAL" clId="{26122F1E-495C-44DF-A0D2-6A0D0D76E705}" dt="2024-08-25T18:47:30.711" v="340" actId="478"/>
          <ac:spMkLst>
            <pc:docMk/>
            <pc:sldMk cId="0" sldId="336"/>
            <ac:spMk id="8" creationId="{BF21A8B5-C873-FF9F-6AFA-1436358C5FD7}"/>
          </ac:spMkLst>
        </pc:spChg>
        <pc:spChg chg="mod">
          <ac:chgData name="Daniele Carvalho Oliveira" userId="b9fbe2a6-c2c2-4ef7-a95e-16b8512cef79" providerId="ADAL" clId="{26122F1E-495C-44DF-A0D2-6A0D0D76E705}" dt="2024-08-25T18:47:51.042" v="346" actId="20577"/>
          <ac:spMkLst>
            <pc:docMk/>
            <pc:sldMk cId="0" sldId="336"/>
            <ac:spMk id="9" creationId="{2B8685D2-B6C0-A2FE-8E17-91E28D73342A}"/>
          </ac:spMkLst>
        </pc:spChg>
        <pc:picChg chg="add mod">
          <ac:chgData name="Daniele Carvalho Oliveira" userId="b9fbe2a6-c2c2-4ef7-a95e-16b8512cef79" providerId="ADAL" clId="{26122F1E-495C-44DF-A0D2-6A0D0D76E705}" dt="2024-08-25T19:07:37.026" v="464"/>
          <ac:picMkLst>
            <pc:docMk/>
            <pc:sldMk cId="0" sldId="336"/>
            <ac:picMk id="10" creationId="{FEDD4B42-6A4F-04F8-132C-899354B3D5B5}"/>
          </ac:picMkLst>
        </pc:picChg>
      </pc:sldChg>
      <pc:sldChg chg="addSp delSp modSp mod">
        <pc:chgData name="Daniele Carvalho Oliveira" userId="b9fbe2a6-c2c2-4ef7-a95e-16b8512cef79" providerId="ADAL" clId="{26122F1E-495C-44DF-A0D2-6A0D0D76E705}" dt="2024-08-25T18:39:54.041" v="186" actId="1035"/>
        <pc:sldMkLst>
          <pc:docMk/>
          <pc:sldMk cId="0" sldId="337"/>
        </pc:sldMkLst>
        <pc:spChg chg="mod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54" creationId="{E5175DE0-6834-CBCF-DD2D-8DF293734DBC}"/>
          </ac:spMkLst>
        </pc:spChg>
        <pc:spChg chg="mod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58" creationId="{F65104B9-9C6B-F59D-33C8-9FA1BADEE040}"/>
          </ac:spMkLst>
        </pc:spChg>
        <pc:spChg chg="mod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59" creationId="{54C77468-ADEB-9FDB-0F73-446EF47A4393}"/>
          </ac:spMkLst>
        </pc:spChg>
        <pc:spChg chg="mod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1" creationId="{2DA907F8-99E4-48EF-E401-9178F08C0443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2" creationId="{69E805BB-0156-3CE6-C180-16ED82BD0611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3" creationId="{3C1305B6-9345-5F26-57D2-C8AE43DEE829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4" creationId="{7038F805-E4F2-AA1C-F6BF-A1AEC4DE76D7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5" creationId="{D2E450F9-0997-6DC4-0982-7634BF4A176C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6" creationId="{6830DD05-92E4-E37F-7AC7-FE86C01E6A38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7" creationId="{79D6332F-A3D6-597D-AD1C-E06513C21390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8" creationId="{09B407F5-0E79-0721-856F-D2C512E60C23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69" creationId="{C15C5306-EDA9-FAE3-F50E-50BC6904CD7C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0" creationId="{1493C3E6-F171-2971-2D1E-BEEBF97ECB26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1" creationId="{5DB3E917-C536-A89D-FC90-F4E963E93E63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2" creationId="{96E0B658-4A5C-B11C-4F5C-56F1F6A7E5FF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3" creationId="{91F1C776-289C-4551-3AE3-6315A5B57DB7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4" creationId="{E4451C91-5D40-3A2F-641C-979B4715B715}"/>
          </ac:spMkLst>
        </pc:spChg>
        <pc:spChg chg="del mod topLvl">
          <ac:chgData name="Daniele Carvalho Oliveira" userId="b9fbe2a6-c2c2-4ef7-a95e-16b8512cef79" providerId="ADAL" clId="{26122F1E-495C-44DF-A0D2-6A0D0D76E705}" dt="2024-08-25T18:39:39.345" v="182" actId="478"/>
          <ac:spMkLst>
            <pc:docMk/>
            <pc:sldMk cId="0" sldId="337"/>
            <ac:spMk id="23575" creationId="{800E40A4-BF39-691E-F34A-4ACBE387FCFF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6" creationId="{B01CDB96-94C0-996D-00AE-D6FA8D4F6389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7" creationId="{90DE80F9-5FAE-8521-08FC-040A102F113B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8" creationId="{F3F22B02-F99B-9B30-16E7-E0BD4BD17CDD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79" creationId="{263EF7B7-899B-384C-47D3-A7AC8266BAB4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0" creationId="{74982BC3-7631-AAC1-DAB8-6760EAD7AB70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1" creationId="{5AE4C743-E5BF-034B-630B-A0F1C461C6F7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2" creationId="{FD1C2A84-4AD8-A3EE-6348-86BE5DA4B519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3" creationId="{38BD21CB-9642-1714-49E1-915AC1056BB7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4" creationId="{9E9DC04E-D2C6-95BB-5479-698FD21FA553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5" creationId="{5447CB27-8F52-B540-CD31-7344D6F5B711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6" creationId="{4E0D8E2E-5753-96F7-AFFA-AECEDD16B46A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7" creationId="{6714153F-9430-E771-546C-1A487319EFEE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8" creationId="{211A9453-A148-1217-ACB5-D12489558EA5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89" creationId="{D4CAB307-79F3-F822-91E0-ABFEEC2D5B0C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90" creationId="{41C29950-09B7-950D-5291-2BB416B37906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91" creationId="{5BA6C34B-C881-FEEC-E235-AE194F0D87EF}"/>
          </ac:spMkLst>
        </pc:spChg>
        <pc:spChg chg="mod topLvl">
          <ac:chgData name="Daniele Carvalho Oliveira" userId="b9fbe2a6-c2c2-4ef7-a95e-16b8512cef79" providerId="ADAL" clId="{26122F1E-495C-44DF-A0D2-6A0D0D76E705}" dt="2024-08-25T18:39:54.041" v="186" actId="1035"/>
          <ac:spMkLst>
            <pc:docMk/>
            <pc:sldMk cId="0" sldId="337"/>
            <ac:spMk id="23592" creationId="{5932B037-9840-46E2-5E7F-A5A5C7AB6B3F}"/>
          </ac:spMkLst>
        </pc:spChg>
        <pc:grpChg chg="add mod">
          <ac:chgData name="Daniele Carvalho Oliveira" userId="b9fbe2a6-c2c2-4ef7-a95e-16b8512cef79" providerId="ADAL" clId="{26122F1E-495C-44DF-A0D2-6A0D0D76E705}" dt="2024-08-25T18:39:54.041" v="186" actId="1035"/>
          <ac:grpSpMkLst>
            <pc:docMk/>
            <pc:sldMk cId="0" sldId="337"/>
            <ac:grpSpMk id="3" creationId="{18DF5B2D-AEDC-A384-B7C7-AC0F3D743097}"/>
          </ac:grpSpMkLst>
        </pc:grpChg>
        <pc:grpChg chg="del">
          <ac:chgData name="Daniele Carvalho Oliveira" userId="b9fbe2a6-c2c2-4ef7-a95e-16b8512cef79" providerId="ADAL" clId="{26122F1E-495C-44DF-A0D2-6A0D0D76E705}" dt="2024-08-25T18:39:30.096" v="180" actId="165"/>
          <ac:grpSpMkLst>
            <pc:docMk/>
            <pc:sldMk cId="0" sldId="337"/>
            <ac:grpSpMk id="23557" creationId="{CABAC9A6-F0E7-0059-CDC5-D477FA1FC39E}"/>
          </ac:grpSpMkLst>
        </pc:grpChg>
      </pc:sldChg>
      <pc:sldChg chg="addSp delSp modSp mod modClrScheme chgLayout">
        <pc:chgData name="Daniele Carvalho Oliveira" userId="b9fbe2a6-c2c2-4ef7-a95e-16b8512cef79" providerId="ADAL" clId="{26122F1E-495C-44DF-A0D2-6A0D0D76E705}" dt="2024-08-25T19:07:20.787" v="455"/>
        <pc:sldMkLst>
          <pc:docMk/>
          <pc:sldMk cId="0" sldId="338"/>
        </pc:sldMkLst>
        <pc:spChg chg="add del mod ord">
          <ac:chgData name="Daniele Carvalho Oliveira" userId="b9fbe2a6-c2c2-4ef7-a95e-16b8512cef79" providerId="ADAL" clId="{26122F1E-495C-44DF-A0D2-6A0D0D76E705}" dt="2024-08-25T18:42:34.768" v="237" actId="478"/>
          <ac:spMkLst>
            <pc:docMk/>
            <pc:sldMk cId="0" sldId="338"/>
            <ac:spMk id="2" creationId="{06D5522A-49E0-8A09-B373-DC3E38E20A5B}"/>
          </ac:spMkLst>
        </pc:spChg>
        <pc:spChg chg="add mod ord">
          <ac:chgData name="Daniele Carvalho Oliveira" userId="b9fbe2a6-c2c2-4ef7-a95e-16b8512cef79" providerId="ADAL" clId="{26122F1E-495C-44DF-A0D2-6A0D0D76E705}" dt="2024-08-25T18:42:31.662" v="236" actId="700"/>
          <ac:spMkLst>
            <pc:docMk/>
            <pc:sldMk cId="0" sldId="338"/>
            <ac:spMk id="3" creationId="{008E90D9-E48C-3267-BAFF-3E381C4615A4}"/>
          </ac:spMkLst>
        </pc:spChg>
        <pc:spChg chg="mod ord">
          <ac:chgData name="Daniele Carvalho Oliveira" userId="b9fbe2a6-c2c2-4ef7-a95e-16b8512cef79" providerId="ADAL" clId="{26122F1E-495C-44DF-A0D2-6A0D0D76E705}" dt="2024-08-25T18:42:31.662" v="236" actId="700"/>
          <ac:spMkLst>
            <pc:docMk/>
            <pc:sldMk cId="0" sldId="338"/>
            <ac:spMk id="4" creationId="{1A50471B-51C1-A3BB-B941-9E238B6D71C0}"/>
          </ac:spMkLst>
        </pc:spChg>
        <pc:spChg chg="del">
          <ac:chgData name="Daniele Carvalho Oliveira" userId="b9fbe2a6-c2c2-4ef7-a95e-16b8512cef79" providerId="ADAL" clId="{26122F1E-495C-44DF-A0D2-6A0D0D76E705}" dt="2024-08-25T18:32:33.539" v="34" actId="478"/>
          <ac:spMkLst>
            <pc:docMk/>
            <pc:sldMk cId="0" sldId="338"/>
            <ac:spMk id="5" creationId="{7D6BE97F-E294-F332-19C8-54F7480B4B59}"/>
          </ac:spMkLst>
        </pc:spChg>
        <pc:spChg chg="mod">
          <ac:chgData name="Daniele Carvalho Oliveira" userId="b9fbe2a6-c2c2-4ef7-a95e-16b8512cef79" providerId="ADAL" clId="{26122F1E-495C-44DF-A0D2-6A0D0D76E705}" dt="2024-08-25T18:43:21.466" v="245" actId="1076"/>
          <ac:spMkLst>
            <pc:docMk/>
            <pc:sldMk cId="0" sldId="338"/>
            <ac:spMk id="27650" creationId="{80C2D052-CFE1-F064-801D-93B296775E33}"/>
          </ac:spMkLst>
        </pc:spChg>
        <pc:spChg chg="del mod">
          <ac:chgData name="Daniele Carvalho Oliveira" userId="b9fbe2a6-c2c2-4ef7-a95e-16b8512cef79" providerId="ADAL" clId="{26122F1E-495C-44DF-A0D2-6A0D0D76E705}" dt="2024-08-25T18:32:43.884" v="36" actId="478"/>
          <ac:spMkLst>
            <pc:docMk/>
            <pc:sldMk cId="0" sldId="338"/>
            <ac:spMk id="626693" creationId="{1C29251C-8201-7DBD-85B9-CC51412952D5}"/>
          </ac:spMkLst>
        </pc:spChg>
        <pc:picChg chg="add mod">
          <ac:chgData name="Daniele Carvalho Oliveira" userId="b9fbe2a6-c2c2-4ef7-a95e-16b8512cef79" providerId="ADAL" clId="{26122F1E-495C-44DF-A0D2-6A0D0D76E705}" dt="2024-08-25T19:07:20.787" v="455"/>
          <ac:picMkLst>
            <pc:docMk/>
            <pc:sldMk cId="0" sldId="338"/>
            <ac:picMk id="6" creationId="{2926ECEA-9BCF-D56E-9402-11340E31BAD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E42634-1A4A-451A-B592-FA374027D2ED}" type="datetime1">
              <a:rPr lang="pt-BR" smtClean="0">
                <a:solidFill>
                  <a:schemeClr val="tx2"/>
                </a:solidFill>
              </a:rPr>
              <a:pPr algn="r" rtl="0"/>
              <a:t>25/08/2024</a:t>
            </a:fld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pt-BR" smtClean="0">
                <a:solidFill>
                  <a:schemeClr val="tx2"/>
                </a:solidFill>
              </a:rPr>
              <a:pPr algn="r" rtl="0"/>
              <a:t>‹nº›</a:t>
            </a:fld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E37D643-C1E2-42EF-929B-3EB28FD403B3}" type="datetime1">
              <a:rPr lang="pt-BR" noProof="0" smtClean="0"/>
              <a:pPr/>
              <a:t>25/08/2024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14765145-FB99-AFA2-6AE2-5F7AA93655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33FA72C2-8968-83D6-DA9A-326A14DF83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89B23A6E-AF39-E307-0755-0DE3B8A76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E75176-EA1A-4948-BF19-61A2F2285CFF}" type="slidenum">
              <a:rPr lang="en-US" altLang="pt-BR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5958533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827A90-FA7A-484A-B4AD-68124617F4ED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959081-FB44-4DAC-9823-BF1BF984C391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EF0233-EF95-4DCA-94AE-EB5B949053B7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7380" y="2564904"/>
            <a:ext cx="6191247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9915" y="1701800"/>
            <a:ext cx="4464498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333357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88B82F-B638-463A-9E37-FC80440EA080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608836"/>
            <a:ext cx="4464498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9913" y="2209800"/>
            <a:ext cx="4464499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1623" y="1608836"/>
            <a:ext cx="4329294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32929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BAC60-625A-4125-B79C-585BEDCD4F36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7178B7-0EFD-46A3-AA42-CF60D57DDA8A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855F38-F8D1-4B95-835D-E3A34BC32F33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1701800"/>
            <a:ext cx="2331453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9237" y="482600"/>
            <a:ext cx="6161680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9914" y="4648200"/>
            <a:ext cx="2331453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B9AEB9-6819-4B37-ABAC-87D8915DB3D7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114BA5-119C-49C8-BEB5-B52A91C13F56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701800"/>
            <a:ext cx="90010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9915" y="6400801"/>
            <a:ext cx="2229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4C0980-1C23-4256-9E1F-EBF2E3A4FA84}" type="datetime1">
              <a:rPr lang="pt-BR" noProof="0" smtClean="0"/>
              <a:t>25/08/2024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07843" y="6400801"/>
            <a:ext cx="59309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38829" y="6400801"/>
            <a:ext cx="79208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013" y="1498600"/>
            <a:ext cx="5959475" cy="3298825"/>
          </a:xfrm>
        </p:spPr>
        <p:txBody>
          <a:bodyPr rtlCol="0"/>
          <a:lstStyle/>
          <a:p>
            <a:r>
              <a:rPr lang="pt-BR" dirty="0"/>
              <a:t>Estruturas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/>
          <a:lstStyle/>
          <a:p>
            <a:r>
              <a:rPr lang="pt-BR" dirty="0"/>
              <a:t>Prof. Daniele Oliveira</a:t>
            </a:r>
          </a:p>
        </p:txBody>
      </p:sp>
      <p:pic>
        <p:nvPicPr>
          <p:cNvPr id="1026" name="Picture 2" descr="chibi alien teaching data structures">
            <a:extLst>
              <a:ext uri="{FF2B5EF4-FFF2-40B4-BE49-F238E27FC236}">
                <a16:creationId xmlns:a16="http://schemas.microsoft.com/office/drawing/2014/main" id="{785A315C-A6A1-9F20-CFF4-61C5D7C36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/>
          <a:stretch/>
        </p:blipFill>
        <p:spPr bwMode="auto">
          <a:xfrm flipH="1">
            <a:off x="7030516" y="124640"/>
            <a:ext cx="3384948" cy="304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298E9-CB78-6139-1C4C-6C2D3C39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encadeada</a:t>
            </a:r>
            <a:r>
              <a:rPr lang="en-US" dirty="0"/>
              <a:t> circular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36795-D588-1CDF-3E09-B62C7241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en-US" altLang="pt-BR" dirty="0"/>
              <a:t>Podemos </a:t>
            </a:r>
            <a:r>
              <a:rPr lang="en-US" altLang="pt-BR" dirty="0" err="1"/>
              <a:t>melhorar</a:t>
            </a:r>
            <a:r>
              <a:rPr lang="en-US" altLang="pt-BR" dirty="0"/>
              <a:t> o </a:t>
            </a:r>
            <a:r>
              <a:rPr lang="en-US" altLang="pt-BR" dirty="0" err="1"/>
              <a:t>custo</a:t>
            </a:r>
            <a:r>
              <a:rPr lang="en-US" altLang="pt-BR" dirty="0"/>
              <a:t> </a:t>
            </a:r>
            <a:r>
              <a:rPr lang="en-US" altLang="pt-BR" dirty="0" err="1"/>
              <a:t>computacional</a:t>
            </a:r>
            <a:r>
              <a:rPr lang="en-US" altLang="pt-BR" dirty="0"/>
              <a:t> da </a:t>
            </a:r>
            <a:r>
              <a:rPr lang="en-US" altLang="pt-BR" dirty="0" err="1"/>
              <a:t>inserção</a:t>
            </a:r>
            <a:r>
              <a:rPr lang="en-US" altLang="pt-BR" dirty="0"/>
              <a:t>?</a:t>
            </a:r>
          </a:p>
          <a:p>
            <a:pPr marL="0" indent="0">
              <a:buNone/>
            </a:pPr>
            <a:endParaRPr lang="en-US" altLang="pt-BR" dirty="0"/>
          </a:p>
          <a:p>
            <a:r>
              <a:rPr lang="en-US" altLang="pt-BR" dirty="0"/>
              <a:t>Como?</a:t>
            </a:r>
          </a:p>
          <a:p>
            <a:endParaRPr lang="en-US" altLang="pt-BR" dirty="0"/>
          </a:p>
          <a:p>
            <a:r>
              <a:rPr lang="en-US" altLang="pt-BR" dirty="0" err="1"/>
              <a:t>Fazendo</a:t>
            </a:r>
            <a:r>
              <a:rPr lang="en-US" altLang="pt-BR" dirty="0"/>
              <a:t> </a:t>
            </a:r>
            <a:r>
              <a:rPr lang="en-US" altLang="pt-BR" dirty="0" err="1"/>
              <a:t>Ptlista</a:t>
            </a:r>
            <a:r>
              <a:rPr lang="en-US" altLang="pt-BR" dirty="0"/>
              <a:t> </a:t>
            </a:r>
            <a:r>
              <a:rPr lang="en-US" altLang="pt-BR" dirty="0" err="1"/>
              <a:t>apontar</a:t>
            </a:r>
            <a:r>
              <a:rPr lang="en-US" altLang="pt-BR" dirty="0"/>
              <a:t> para o ultimo </a:t>
            </a:r>
            <a:r>
              <a:rPr lang="en-US" altLang="pt-BR" dirty="0" err="1"/>
              <a:t>nó</a:t>
            </a:r>
            <a:r>
              <a:rPr lang="en-US" altLang="pt-BR" dirty="0"/>
              <a:t> da </a:t>
            </a:r>
            <a:r>
              <a:rPr lang="en-US" altLang="pt-BR" dirty="0" err="1"/>
              <a:t>lista</a:t>
            </a:r>
            <a:r>
              <a:rPr lang="en-US" altLang="pt-BR" dirty="0"/>
              <a:t> circular</a:t>
            </a:r>
          </a:p>
          <a:p>
            <a:endParaRPr lang="en-US" altLang="pt-BR" dirty="0"/>
          </a:p>
        </p:txBody>
      </p:sp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B8624C5F-FA4F-4C77-B2EB-10C205CC90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971" y="1988840"/>
            <a:ext cx="2420888" cy="2420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D73C2-0393-10AB-8F1A-C3FC39C9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encadeada</a:t>
            </a:r>
            <a:r>
              <a:rPr lang="en-US" dirty="0"/>
              <a:t> circular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028FB5E1-6CD2-9CA5-2D0B-810F67A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en-US" altLang="pt-BR" dirty="0" err="1"/>
              <a:t>Ptlista</a:t>
            </a:r>
            <a:r>
              <a:rPr lang="en-US" altLang="pt-BR" dirty="0"/>
              <a:t> </a:t>
            </a:r>
            <a:r>
              <a:rPr lang="en-US" altLang="pt-BR" dirty="0" err="1"/>
              <a:t>aponta</a:t>
            </a:r>
            <a:r>
              <a:rPr lang="en-US" altLang="pt-BR" dirty="0"/>
              <a:t> para o </a:t>
            </a:r>
            <a:r>
              <a:rPr lang="en-US" altLang="pt-BR" dirty="0" err="1"/>
              <a:t>último</a:t>
            </a:r>
            <a:r>
              <a:rPr lang="en-US" altLang="pt-BR" dirty="0"/>
              <a:t> </a:t>
            </a:r>
            <a:r>
              <a:rPr lang="en-US" altLang="pt-BR" dirty="0" err="1"/>
              <a:t>nó</a:t>
            </a:r>
            <a:r>
              <a:rPr lang="en-US" altLang="pt-BR" dirty="0"/>
              <a:t> da </a:t>
            </a:r>
            <a:r>
              <a:rPr lang="en-US" altLang="pt-BR" dirty="0" err="1"/>
              <a:t>lista</a:t>
            </a:r>
            <a:r>
              <a:rPr lang="en-US" altLang="pt-BR" dirty="0"/>
              <a:t>:</a:t>
            </a:r>
          </a:p>
        </p:txBody>
      </p:sp>
      <p:grpSp>
        <p:nvGrpSpPr>
          <p:cNvPr id="12292" name="Grupo 5">
            <a:extLst>
              <a:ext uri="{FF2B5EF4-FFF2-40B4-BE49-F238E27FC236}">
                <a16:creationId xmlns:a16="http://schemas.microsoft.com/office/drawing/2014/main" id="{EE2BA2AD-2822-69EE-0FBA-465F29067B0D}"/>
              </a:ext>
            </a:extLst>
          </p:cNvPr>
          <p:cNvGrpSpPr>
            <a:grpSpLocks/>
          </p:cNvGrpSpPr>
          <p:nvPr/>
        </p:nvGrpSpPr>
        <p:grpSpPr bwMode="auto">
          <a:xfrm>
            <a:off x="2422526" y="3644900"/>
            <a:ext cx="7127875" cy="973138"/>
            <a:chOff x="1702090" y="2320925"/>
            <a:chExt cx="7128799" cy="972629"/>
          </a:xfrm>
        </p:grpSpPr>
        <p:sp>
          <p:nvSpPr>
            <p:cNvPr id="12300" name="Rectangle 7">
              <a:extLst>
                <a:ext uri="{FF2B5EF4-FFF2-40B4-BE49-F238E27FC236}">
                  <a16:creationId xmlns:a16="http://schemas.microsoft.com/office/drawing/2014/main" id="{929A7FC0-9A12-348C-B89E-F732439D5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2301" name="Rectangle 8">
              <a:extLst>
                <a:ext uri="{FF2B5EF4-FFF2-40B4-BE49-F238E27FC236}">
                  <a16:creationId xmlns:a16="http://schemas.microsoft.com/office/drawing/2014/main" id="{16F1AC92-E20C-CDFB-E153-69E39E6DB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7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2302" name="Rectangle 9">
              <a:extLst>
                <a:ext uri="{FF2B5EF4-FFF2-40B4-BE49-F238E27FC236}">
                  <a16:creationId xmlns:a16="http://schemas.microsoft.com/office/drawing/2014/main" id="{A958431F-BB3C-6901-25EE-24941B39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2320925"/>
              <a:ext cx="777875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2303" name="Rectangle 10">
              <a:extLst>
                <a:ext uri="{FF2B5EF4-FFF2-40B4-BE49-F238E27FC236}">
                  <a16:creationId xmlns:a16="http://schemas.microsoft.com/office/drawing/2014/main" id="{C890F169-3DB1-F934-266F-D0F28B2EC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320925"/>
              <a:ext cx="4238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2304" name="Line 11">
              <a:extLst>
                <a:ext uri="{FF2B5EF4-FFF2-40B4-BE49-F238E27FC236}">
                  <a16:creationId xmlns:a16="http://schemas.microsoft.com/office/drawing/2014/main" id="{52B4676C-E56F-4D45-EC00-3CDC80DF8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763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2305" name="Rectangle 12">
              <a:extLst>
                <a:ext uri="{FF2B5EF4-FFF2-40B4-BE49-F238E27FC236}">
                  <a16:creationId xmlns:a16="http://schemas.microsoft.com/office/drawing/2014/main" id="{FF1F918D-3E0C-ABBD-66B2-1FD12A6A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2306" name="Rectangle 13">
              <a:extLst>
                <a:ext uri="{FF2B5EF4-FFF2-40B4-BE49-F238E27FC236}">
                  <a16:creationId xmlns:a16="http://schemas.microsoft.com/office/drawing/2014/main" id="{FB39B4EC-71DE-FE30-8DDA-D11F3912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4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2307" name="Rectangle 14">
              <a:extLst>
                <a:ext uri="{FF2B5EF4-FFF2-40B4-BE49-F238E27FC236}">
                  <a16:creationId xmlns:a16="http://schemas.microsoft.com/office/drawing/2014/main" id="{74CEC197-9C34-2917-3255-AA099B85D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2308" name="Rectangle 15">
              <a:extLst>
                <a:ext uri="{FF2B5EF4-FFF2-40B4-BE49-F238E27FC236}">
                  <a16:creationId xmlns:a16="http://schemas.microsoft.com/office/drawing/2014/main" id="{5C4D1C6F-1DC1-C124-BDAB-7AF0687CC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2309" name="Line 18">
              <a:extLst>
                <a:ext uri="{FF2B5EF4-FFF2-40B4-BE49-F238E27FC236}">
                  <a16:creationId xmlns:a16="http://schemas.microsoft.com/office/drawing/2014/main" id="{B016D0DE-9827-BE57-CC89-60971B707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53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2310" name="Line 19">
              <a:extLst>
                <a:ext uri="{FF2B5EF4-FFF2-40B4-BE49-F238E27FC236}">
                  <a16:creationId xmlns:a16="http://schemas.microsoft.com/office/drawing/2014/main" id="{ECD4B9AD-389A-749B-25C1-0B5EE41EB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2311" name="Line 20">
              <a:extLst>
                <a:ext uri="{FF2B5EF4-FFF2-40B4-BE49-F238E27FC236}">
                  <a16:creationId xmlns:a16="http://schemas.microsoft.com/office/drawing/2014/main" id="{3B86F5F7-31D0-A1EC-6796-497A1488F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0889" y="2608955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2312" name="Line 23">
              <a:extLst>
                <a:ext uri="{FF2B5EF4-FFF2-40B4-BE49-F238E27FC236}">
                  <a16:creationId xmlns:a16="http://schemas.microsoft.com/office/drawing/2014/main" id="{4EF758D4-180A-6FA4-AE16-D907D5266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2090" y="3257034"/>
              <a:ext cx="7118359" cy="36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2293" name="Rectangle 28">
            <a:extLst>
              <a:ext uri="{FF2B5EF4-FFF2-40B4-BE49-F238E27FC236}">
                <a16:creationId xmlns:a16="http://schemas.microsoft.com/office/drawing/2014/main" id="{CFDE0A6A-B0F6-B750-A971-54CA8A38B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62" y="3644901"/>
            <a:ext cx="774700" cy="500063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>
                <a:latin typeface="Calibri" panose="020F0502020204030204" pitchFamily="34" charset="0"/>
              </a:rPr>
              <a:t>L</a:t>
            </a:r>
            <a:r>
              <a:rPr lang="pt-BR" altLang="pt-BR" b="1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294" name="Rectangle 29">
            <a:extLst>
              <a:ext uri="{FF2B5EF4-FFF2-40B4-BE49-F238E27FC236}">
                <a16:creationId xmlns:a16="http://schemas.microsoft.com/office/drawing/2014/main" id="{D8E860DB-3E21-D3DF-CE5B-07440AD8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062" y="3644901"/>
            <a:ext cx="439738" cy="500063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 b="1">
              <a:latin typeface="Calibri" panose="020F0502020204030204" pitchFamily="34" charset="0"/>
            </a:endParaRPr>
          </a:p>
        </p:txBody>
      </p:sp>
      <p:sp>
        <p:nvSpPr>
          <p:cNvPr id="12295" name="Line 22">
            <a:extLst>
              <a:ext uri="{FF2B5EF4-FFF2-40B4-BE49-F238E27FC236}">
                <a16:creationId xmlns:a16="http://schemas.microsoft.com/office/drawing/2014/main" id="{595C2067-5BF1-8257-D79A-F95BB0B91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1975" y="3933825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6D6C9F1-E782-26C3-EC54-263CCA2DF7C0}"/>
              </a:ext>
            </a:extLst>
          </p:cNvPr>
          <p:cNvCxnSpPr/>
          <p:nvPr/>
        </p:nvCxnSpPr>
        <p:spPr>
          <a:xfrm flipV="1">
            <a:off x="2422525" y="3933825"/>
            <a:ext cx="0" cy="647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0B77277-4AB2-509D-19A1-7CF4D6A40B4D}"/>
              </a:ext>
            </a:extLst>
          </p:cNvPr>
          <p:cNvCxnSpPr>
            <a:endCxn id="12300" idx="1"/>
          </p:cNvCxnSpPr>
          <p:nvPr/>
        </p:nvCxnSpPr>
        <p:spPr>
          <a:xfrm flipV="1">
            <a:off x="2422525" y="3911601"/>
            <a:ext cx="209550" cy="2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CaixaDeTexto 32">
            <a:extLst>
              <a:ext uri="{FF2B5EF4-FFF2-40B4-BE49-F238E27FC236}">
                <a16:creationId xmlns:a16="http://schemas.microsoft.com/office/drawing/2014/main" id="{990AB751-0CAC-77A1-4044-02AC800C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701" y="2492376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Ptlista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74A9A33-7944-62EA-DF34-3B80781AE4A8}"/>
              </a:ext>
            </a:extLst>
          </p:cNvPr>
          <p:cNvCxnSpPr/>
          <p:nvPr/>
        </p:nvCxnSpPr>
        <p:spPr>
          <a:xfrm flipH="1">
            <a:off x="9190038" y="2852739"/>
            <a:ext cx="288925" cy="720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967BE-D152-16E0-C3E0-B860F593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Inserção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novo</a:t>
            </a:r>
            <a:r>
              <a:rPr lang="es-ES" dirty="0"/>
              <a:t> </a:t>
            </a:r>
            <a:r>
              <a:rPr lang="es-ES" dirty="0" err="1"/>
              <a:t>nó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dos extremos da lista</a:t>
            </a:r>
            <a:endParaRPr lang="en-US" dirty="0"/>
          </a:p>
        </p:txBody>
      </p:sp>
      <p:sp>
        <p:nvSpPr>
          <p:cNvPr id="13315" name="Espaço Reservado para Conteúdo 3">
            <a:extLst>
              <a:ext uri="{FF2B5EF4-FFF2-40B4-BE49-F238E27FC236}">
                <a16:creationId xmlns:a16="http://schemas.microsoft.com/office/drawing/2014/main" id="{F55F5B73-1606-9A26-7793-9221A14D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3" y="1701800"/>
            <a:ext cx="9001125" cy="473954"/>
          </a:xfrm>
        </p:spPr>
        <p:txBody>
          <a:bodyPr>
            <a:spAutoFit/>
          </a:bodyPr>
          <a:lstStyle/>
          <a:p>
            <a:r>
              <a:rPr lang="en-US" altLang="pt-BR" dirty="0"/>
              <a:t> </a:t>
            </a:r>
            <a:r>
              <a:rPr lang="pt-BR" altLang="pt-BR" dirty="0"/>
              <a:t>Inserção de um novo nó no início da lista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20D0590-ACE4-007B-7743-ACA442D31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362" y="306863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latin typeface="Calibri" panose="020F0502020204030204" pitchFamily="34" charset="0"/>
              </a:rPr>
              <a:t>   Ptlista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91DE91E-3AFA-4B7B-3CA0-0D707BF9AC07}"/>
              </a:ext>
            </a:extLst>
          </p:cNvPr>
          <p:cNvCxnSpPr/>
          <p:nvPr/>
        </p:nvCxnSpPr>
        <p:spPr>
          <a:xfrm flipH="1">
            <a:off x="8682038" y="3500438"/>
            <a:ext cx="436563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9">
            <a:extLst>
              <a:ext uri="{FF2B5EF4-FFF2-40B4-BE49-F238E27FC236}">
                <a16:creationId xmlns:a16="http://schemas.microsoft.com/office/drawing/2014/main" id="{0307910A-CA53-5C5F-FEEC-EF9D695B2CA7}"/>
              </a:ext>
            </a:extLst>
          </p:cNvPr>
          <p:cNvGrpSpPr>
            <a:grpSpLocks/>
          </p:cNvGrpSpPr>
          <p:nvPr/>
        </p:nvGrpSpPr>
        <p:grpSpPr bwMode="auto">
          <a:xfrm>
            <a:off x="3032126" y="4010026"/>
            <a:ext cx="6143625" cy="892175"/>
            <a:chOff x="1476375" y="2320925"/>
            <a:chExt cx="6143625" cy="892175"/>
          </a:xfrm>
        </p:grpSpPr>
        <p:sp>
          <p:nvSpPr>
            <p:cNvPr id="13347" name="Rectangle 7">
              <a:extLst>
                <a:ext uri="{FF2B5EF4-FFF2-40B4-BE49-F238E27FC236}">
                  <a16:creationId xmlns:a16="http://schemas.microsoft.com/office/drawing/2014/main" id="{DFC549AF-4282-9924-0AAF-188D7AF76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3348" name="Rectangle 8">
              <a:extLst>
                <a:ext uri="{FF2B5EF4-FFF2-40B4-BE49-F238E27FC236}">
                  <a16:creationId xmlns:a16="http://schemas.microsoft.com/office/drawing/2014/main" id="{5E4B3256-6CC2-56F5-F30B-543C0BC1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7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3349" name="Rectangle 9">
              <a:extLst>
                <a:ext uri="{FF2B5EF4-FFF2-40B4-BE49-F238E27FC236}">
                  <a16:creationId xmlns:a16="http://schemas.microsoft.com/office/drawing/2014/main" id="{EEDBC03C-12C6-3D06-CC34-4476615B1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2320925"/>
              <a:ext cx="777875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3350" name="Rectangle 10">
              <a:extLst>
                <a:ext uri="{FF2B5EF4-FFF2-40B4-BE49-F238E27FC236}">
                  <a16:creationId xmlns:a16="http://schemas.microsoft.com/office/drawing/2014/main" id="{B75FAFA1-40B9-817A-9B3B-B50EC452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320925"/>
              <a:ext cx="4238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3351" name="Line 11">
              <a:extLst>
                <a:ext uri="{FF2B5EF4-FFF2-40B4-BE49-F238E27FC236}">
                  <a16:creationId xmlns:a16="http://schemas.microsoft.com/office/drawing/2014/main" id="{02A3DCA0-10D6-45BA-5DF1-2D954EE36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763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3352" name="Rectangle 12">
              <a:extLst>
                <a:ext uri="{FF2B5EF4-FFF2-40B4-BE49-F238E27FC236}">
                  <a16:creationId xmlns:a16="http://schemas.microsoft.com/office/drawing/2014/main" id="{3CD2CC39-CA9A-4976-93C0-F3F6369C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3353" name="Rectangle 13">
              <a:extLst>
                <a:ext uri="{FF2B5EF4-FFF2-40B4-BE49-F238E27FC236}">
                  <a16:creationId xmlns:a16="http://schemas.microsoft.com/office/drawing/2014/main" id="{ADA3BFA4-4FFB-36EE-B24D-AD2C86755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4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3354" name="Rectangle 14">
              <a:extLst>
                <a:ext uri="{FF2B5EF4-FFF2-40B4-BE49-F238E27FC236}">
                  <a16:creationId xmlns:a16="http://schemas.microsoft.com/office/drawing/2014/main" id="{6FE38783-111A-DBF5-9E7A-8FDB7904C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3355" name="Rectangle 15">
              <a:extLst>
                <a:ext uri="{FF2B5EF4-FFF2-40B4-BE49-F238E27FC236}">
                  <a16:creationId xmlns:a16="http://schemas.microsoft.com/office/drawing/2014/main" id="{13F3A797-E433-0FE1-ABAD-8BC1C9D9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3356" name="Line 18">
              <a:extLst>
                <a:ext uri="{FF2B5EF4-FFF2-40B4-BE49-F238E27FC236}">
                  <a16:creationId xmlns:a16="http://schemas.microsoft.com/office/drawing/2014/main" id="{87AA0DC7-7DEE-F84E-D4D9-7D44647FF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53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3357" name="Line 19">
              <a:extLst>
                <a:ext uri="{FF2B5EF4-FFF2-40B4-BE49-F238E27FC236}">
                  <a16:creationId xmlns:a16="http://schemas.microsoft.com/office/drawing/2014/main" id="{981EFB18-8025-AA23-2A0A-649A8CA3E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3358" name="Line 20">
              <a:extLst>
                <a:ext uri="{FF2B5EF4-FFF2-40B4-BE49-F238E27FC236}">
                  <a16:creationId xmlns:a16="http://schemas.microsoft.com/office/drawing/2014/main" id="{F46EB854-ABC5-5644-7613-48D3D7B11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3359" name="Line 21">
              <a:extLst>
                <a:ext uri="{FF2B5EF4-FFF2-40B4-BE49-F238E27FC236}">
                  <a16:creationId xmlns:a16="http://schemas.microsoft.com/office/drawing/2014/main" id="{90391BFC-970F-ABF8-973C-CFB4A0B8E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3360" name="Line 22">
              <a:extLst>
                <a:ext uri="{FF2B5EF4-FFF2-40B4-BE49-F238E27FC236}">
                  <a16:creationId xmlns:a16="http://schemas.microsoft.com/office/drawing/2014/main" id="{5CB5B6CC-0B1B-2D46-C2C4-674F55619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455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3361" name="Line 23">
              <a:extLst>
                <a:ext uri="{FF2B5EF4-FFF2-40B4-BE49-F238E27FC236}">
                  <a16:creationId xmlns:a16="http://schemas.microsoft.com/office/drawing/2014/main" id="{41AB9492-2B34-565D-16EF-E7340A8EA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3213100"/>
              <a:ext cx="590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" name="Grupo 54">
            <a:extLst>
              <a:ext uri="{FF2B5EF4-FFF2-40B4-BE49-F238E27FC236}">
                <a16:creationId xmlns:a16="http://schemas.microsoft.com/office/drawing/2014/main" id="{2CA66414-2B28-EA63-2DEC-23C602BF439B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5429250"/>
            <a:ext cx="7358063" cy="928688"/>
            <a:chOff x="285720" y="5143512"/>
            <a:chExt cx="7358071" cy="928694"/>
          </a:xfrm>
        </p:grpSpPr>
        <p:grpSp>
          <p:nvGrpSpPr>
            <p:cNvPr id="13327" name="Grupo 5">
              <a:extLst>
                <a:ext uri="{FF2B5EF4-FFF2-40B4-BE49-F238E27FC236}">
                  <a16:creationId xmlns:a16="http://schemas.microsoft.com/office/drawing/2014/main" id="{4EA21993-B18E-99E0-BE49-CD3015FEF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20" y="5143512"/>
              <a:ext cx="7358071" cy="928693"/>
              <a:chOff x="261929" y="2320925"/>
              <a:chExt cx="7358071" cy="928693"/>
            </a:xfrm>
          </p:grpSpPr>
          <p:sp>
            <p:nvSpPr>
              <p:cNvPr id="13333" name="Rectangle 7">
                <a:extLst>
                  <a:ext uri="{FF2B5EF4-FFF2-40B4-BE49-F238E27FC236}">
                    <a16:creationId xmlns:a16="http://schemas.microsoft.com/office/drawing/2014/main" id="{9E1BB49B-953A-592F-0BC9-C58DCEFCC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3334" name="Rectangle 8">
                <a:extLst>
                  <a:ext uri="{FF2B5EF4-FFF2-40B4-BE49-F238E27FC236}">
                    <a16:creationId xmlns:a16="http://schemas.microsoft.com/office/drawing/2014/main" id="{4737B229-51C3-7850-562B-A8099F754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7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3335" name="Rectangle 9">
                <a:extLst>
                  <a:ext uri="{FF2B5EF4-FFF2-40B4-BE49-F238E27FC236}">
                    <a16:creationId xmlns:a16="http://schemas.microsoft.com/office/drawing/2014/main" id="{5AA7D1FC-82C5-BE6F-C175-74873DB79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375" y="2320925"/>
                <a:ext cx="777875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3336" name="Rectangle 10">
                <a:extLst>
                  <a:ext uri="{FF2B5EF4-FFF2-40B4-BE49-F238E27FC236}">
                    <a16:creationId xmlns:a16="http://schemas.microsoft.com/office/drawing/2014/main" id="{5B994FA3-DC03-B147-3128-24F4546B7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188" y="2320925"/>
                <a:ext cx="4238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3337" name="Line 11">
                <a:extLst>
                  <a:ext uri="{FF2B5EF4-FFF2-40B4-BE49-F238E27FC236}">
                    <a16:creationId xmlns:a16="http://schemas.microsoft.com/office/drawing/2014/main" id="{2BFB8995-FA6E-F195-70E9-F030BC9DB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763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3338" name="Rectangle 12">
                <a:extLst>
                  <a:ext uri="{FF2B5EF4-FFF2-40B4-BE49-F238E27FC236}">
                    <a16:creationId xmlns:a16="http://schemas.microsoft.com/office/drawing/2014/main" id="{977B08BB-9F96-76E2-AC2D-3EC674462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87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3339" name="Rectangle 13">
                <a:extLst>
                  <a:ext uri="{FF2B5EF4-FFF2-40B4-BE49-F238E27FC236}">
                    <a16:creationId xmlns:a16="http://schemas.microsoft.com/office/drawing/2014/main" id="{5C28AB87-2F00-AD67-353A-21AD12BBC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45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3340" name="Rectangle 14">
                <a:extLst>
                  <a:ext uri="{FF2B5EF4-FFF2-40B4-BE49-F238E27FC236}">
                    <a16:creationId xmlns:a16="http://schemas.microsoft.com/office/drawing/2014/main" id="{234A2027-7BB5-8CD7-9504-4C73B665F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7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341" name="Rectangle 15">
                <a:extLst>
                  <a:ext uri="{FF2B5EF4-FFF2-40B4-BE49-F238E27FC236}">
                    <a16:creationId xmlns:a16="http://schemas.microsoft.com/office/drawing/2014/main" id="{A4754E3A-FFD4-3BC8-1F5D-2A87994FA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3342" name="Line 18">
                <a:extLst>
                  <a:ext uri="{FF2B5EF4-FFF2-40B4-BE49-F238E27FC236}">
                    <a16:creationId xmlns:a16="http://schemas.microsoft.com/office/drawing/2014/main" id="{EBFBB813-7662-071A-8E02-C2E4048E5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538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3343" name="Line 19">
                <a:extLst>
                  <a:ext uri="{FF2B5EF4-FFF2-40B4-BE49-F238E27FC236}">
                    <a16:creationId xmlns:a16="http://schemas.microsoft.com/office/drawing/2014/main" id="{2149F901-15F4-1442-3D5C-4178FB3E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3344" name="Line 20">
                <a:extLst>
                  <a:ext uri="{FF2B5EF4-FFF2-40B4-BE49-F238E27FC236}">
                    <a16:creationId xmlns:a16="http://schemas.microsoft.com/office/drawing/2014/main" id="{177B12A4-28B2-C546-0A28-AA8AE12A8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80288" y="2565400"/>
                <a:ext cx="0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3345" name="Line 22">
                <a:extLst>
                  <a:ext uri="{FF2B5EF4-FFF2-40B4-BE49-F238E27FC236}">
                    <a16:creationId xmlns:a16="http://schemas.microsoft.com/office/drawing/2014/main" id="{A98840D3-7345-84F9-88CF-B0315703D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6375" y="2565400"/>
                <a:ext cx="4556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3346" name="Line 23">
                <a:extLst>
                  <a:ext uri="{FF2B5EF4-FFF2-40B4-BE49-F238E27FC236}">
                    <a16:creationId xmlns:a16="http://schemas.microsoft.com/office/drawing/2014/main" id="{DC19230D-4DF5-54AA-272E-F64465529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929" y="3213098"/>
                <a:ext cx="7118359" cy="365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3328" name="Grupo 47">
              <a:extLst>
                <a:ext uri="{FF2B5EF4-FFF2-40B4-BE49-F238E27FC236}">
                  <a16:creationId xmlns:a16="http://schemas.microsoft.com/office/drawing/2014/main" id="{FDB8CD2F-8DAC-D29E-2124-8F5C63AF0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910" y="5143512"/>
              <a:ext cx="1214446" cy="500065"/>
              <a:chOff x="714348" y="5072075"/>
              <a:chExt cx="1006855" cy="357190"/>
            </a:xfrm>
          </p:grpSpPr>
          <p:sp>
            <p:nvSpPr>
              <p:cNvPr id="13331" name="Rectangle 28">
                <a:extLst>
                  <a:ext uri="{FF2B5EF4-FFF2-40B4-BE49-F238E27FC236}">
                    <a16:creationId xmlns:a16="http://schemas.microsoft.com/office/drawing/2014/main" id="{3359F20E-4B14-EC94-E635-3583421F7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48" y="5072075"/>
                <a:ext cx="642942" cy="35719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pt-BR" sz="14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13332" name="Rectangle 29">
                <a:extLst>
                  <a:ext uri="{FF2B5EF4-FFF2-40B4-BE49-F238E27FC236}">
                    <a16:creationId xmlns:a16="http://schemas.microsoft.com/office/drawing/2014/main" id="{D25E4790-6CE0-928D-F100-A5E6DF43C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290" y="5072075"/>
                <a:ext cx="363913" cy="35719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8DCE3483-CD31-627B-44CC-1EF61B47C5FB}"/>
                </a:ext>
              </a:extLst>
            </p:cNvPr>
            <p:cNvCxnSpPr/>
            <p:nvPr/>
          </p:nvCxnSpPr>
          <p:spPr>
            <a:xfrm rot="5400000" flipH="1" flipV="1">
              <a:off x="-107190" y="5679297"/>
              <a:ext cx="785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558BAC83-044D-1D0E-831D-F68C4AC76ECB}"/>
                </a:ext>
              </a:extLst>
            </p:cNvPr>
            <p:cNvCxnSpPr/>
            <p:nvPr/>
          </p:nvCxnSpPr>
          <p:spPr>
            <a:xfrm>
              <a:off x="285720" y="5286388"/>
              <a:ext cx="3571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834589B-C888-EFDC-5BDF-27694ACB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701" y="4581526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latin typeface="Calibri" panose="020F0502020204030204" pitchFamily="34" charset="0"/>
              </a:rPr>
              <a:t>   Ptlista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BD78A91-C898-AB88-7477-46D9F17B6838}"/>
              </a:ext>
            </a:extLst>
          </p:cNvPr>
          <p:cNvCxnSpPr/>
          <p:nvPr/>
        </p:nvCxnSpPr>
        <p:spPr>
          <a:xfrm flipH="1">
            <a:off x="8972550" y="5013325"/>
            <a:ext cx="290512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59">
            <a:extLst>
              <a:ext uri="{FF2B5EF4-FFF2-40B4-BE49-F238E27FC236}">
                <a16:creationId xmlns:a16="http://schemas.microsoft.com/office/drawing/2014/main" id="{10B1B0B4-23EF-4887-29DB-D9545D46A12B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3214689"/>
            <a:ext cx="1268412" cy="466725"/>
            <a:chOff x="4619143" y="2214554"/>
            <a:chExt cx="1268871" cy="466778"/>
          </a:xfrm>
        </p:grpSpPr>
        <p:sp>
          <p:nvSpPr>
            <p:cNvPr id="13324" name="AutoShape 31">
              <a:extLst>
                <a:ext uri="{FF2B5EF4-FFF2-40B4-BE49-F238E27FC236}">
                  <a16:creationId xmlns:a16="http://schemas.microsoft.com/office/drawing/2014/main" id="{48B6251C-2482-7D7F-4C1D-B2CFEE1E99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72623">
              <a:off x="4734179" y="2189941"/>
              <a:ext cx="376355" cy="606427"/>
            </a:xfrm>
            <a:prstGeom prst="curvedRightArrow">
              <a:avLst>
                <a:gd name="adj1" fmla="val 30652"/>
                <a:gd name="adj2" fmla="val 61297"/>
                <a:gd name="adj3" fmla="val 3333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3325" name="Rectangle 28">
              <a:extLst>
                <a:ext uri="{FF2B5EF4-FFF2-40B4-BE49-F238E27FC236}">
                  <a16:creationId xmlns:a16="http://schemas.microsoft.com/office/drawing/2014/main" id="{DA312C5B-C758-8123-5428-EA85BFCB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770" y="2214554"/>
              <a:ext cx="504671" cy="32845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pt-BR" sz="1400" b="1">
                <a:latin typeface="Calibri" panose="020F0502020204030204" pitchFamily="34" charset="0"/>
              </a:endParaRPr>
            </a:p>
          </p:txBody>
        </p:sp>
        <p:sp>
          <p:nvSpPr>
            <p:cNvPr id="13326" name="Rectangle 29">
              <a:extLst>
                <a:ext uri="{FF2B5EF4-FFF2-40B4-BE49-F238E27FC236}">
                  <a16:creationId xmlns:a16="http://schemas.microsoft.com/office/drawing/2014/main" id="{055A956D-18DE-7AFB-34C5-39A9CA090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52" y="2214554"/>
              <a:ext cx="275462" cy="32845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3B9D7-5BB9-8F26-CC34-264EC2F2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Inserção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novo</a:t>
            </a:r>
            <a:r>
              <a:rPr lang="es-ES" dirty="0"/>
              <a:t> </a:t>
            </a:r>
            <a:r>
              <a:rPr lang="es-ES" dirty="0" err="1"/>
              <a:t>nó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dos extremos da lista</a:t>
            </a:r>
            <a:endParaRPr lang="en-US" dirty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48AC4058-0A73-5054-F2A4-7B77CC3E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Inserção de um novo nó no final da lista: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E96665-BC8D-FAFA-8224-CEF059F8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6" y="3284538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latin typeface="Calibri" panose="020F0502020204030204" pitchFamily="34" charset="0"/>
              </a:rPr>
              <a:t>  Ptlista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EC65EAD-5CE5-02F9-A281-45199F36A820}"/>
              </a:ext>
            </a:extLst>
          </p:cNvPr>
          <p:cNvCxnSpPr/>
          <p:nvPr/>
        </p:nvCxnSpPr>
        <p:spPr>
          <a:xfrm>
            <a:off x="8110538" y="3573463"/>
            <a:ext cx="436563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6">
            <a:extLst>
              <a:ext uri="{FF2B5EF4-FFF2-40B4-BE49-F238E27FC236}">
                <a16:creationId xmlns:a16="http://schemas.microsoft.com/office/drawing/2014/main" id="{E94F8409-9EFF-524D-C8FF-FE3E757295C5}"/>
              </a:ext>
            </a:extLst>
          </p:cNvPr>
          <p:cNvGrpSpPr>
            <a:grpSpLocks/>
          </p:cNvGrpSpPr>
          <p:nvPr/>
        </p:nvGrpSpPr>
        <p:grpSpPr bwMode="auto">
          <a:xfrm>
            <a:off x="3032126" y="4010026"/>
            <a:ext cx="6143625" cy="892175"/>
            <a:chOff x="1476375" y="2320925"/>
            <a:chExt cx="6143625" cy="892175"/>
          </a:xfrm>
        </p:grpSpPr>
        <p:sp>
          <p:nvSpPr>
            <p:cNvPr id="14370" name="Rectangle 7">
              <a:extLst>
                <a:ext uri="{FF2B5EF4-FFF2-40B4-BE49-F238E27FC236}">
                  <a16:creationId xmlns:a16="http://schemas.microsoft.com/office/drawing/2014/main" id="{AE6C45E4-8727-476B-D9A8-5AC868FC0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4371" name="Rectangle 8">
              <a:extLst>
                <a:ext uri="{FF2B5EF4-FFF2-40B4-BE49-F238E27FC236}">
                  <a16:creationId xmlns:a16="http://schemas.microsoft.com/office/drawing/2014/main" id="{1F195239-BA19-36BA-8ACD-6A4964D18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7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4372" name="Rectangle 9">
              <a:extLst>
                <a:ext uri="{FF2B5EF4-FFF2-40B4-BE49-F238E27FC236}">
                  <a16:creationId xmlns:a16="http://schemas.microsoft.com/office/drawing/2014/main" id="{EF4D7085-8694-8BB3-4A7F-965AB3B2B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2320925"/>
              <a:ext cx="777875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4373" name="Rectangle 10">
              <a:extLst>
                <a:ext uri="{FF2B5EF4-FFF2-40B4-BE49-F238E27FC236}">
                  <a16:creationId xmlns:a16="http://schemas.microsoft.com/office/drawing/2014/main" id="{FE428989-9B2F-9053-D3D0-A3A0C9B98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320925"/>
              <a:ext cx="4238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4374" name="Line 11">
              <a:extLst>
                <a:ext uri="{FF2B5EF4-FFF2-40B4-BE49-F238E27FC236}">
                  <a16:creationId xmlns:a16="http://schemas.microsoft.com/office/drawing/2014/main" id="{7F67C04D-F1C3-66FD-1872-4C772DE6E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763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4375" name="Rectangle 12">
              <a:extLst>
                <a:ext uri="{FF2B5EF4-FFF2-40B4-BE49-F238E27FC236}">
                  <a16:creationId xmlns:a16="http://schemas.microsoft.com/office/drawing/2014/main" id="{08CC56A1-196F-ACBE-3367-2B0476D04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4376" name="Rectangle 13">
              <a:extLst>
                <a:ext uri="{FF2B5EF4-FFF2-40B4-BE49-F238E27FC236}">
                  <a16:creationId xmlns:a16="http://schemas.microsoft.com/office/drawing/2014/main" id="{A843BD51-C551-63CB-8C40-4A3DD2AA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4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4377" name="Rectangle 14">
              <a:extLst>
                <a:ext uri="{FF2B5EF4-FFF2-40B4-BE49-F238E27FC236}">
                  <a16:creationId xmlns:a16="http://schemas.microsoft.com/office/drawing/2014/main" id="{EE7CF0E8-2C7E-8592-6FD1-62BBA7E5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4378" name="Rectangle 15">
              <a:extLst>
                <a:ext uri="{FF2B5EF4-FFF2-40B4-BE49-F238E27FC236}">
                  <a16:creationId xmlns:a16="http://schemas.microsoft.com/office/drawing/2014/main" id="{CCF343D3-C0EA-01D6-C433-EF7BE8636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4379" name="Line 18">
              <a:extLst>
                <a:ext uri="{FF2B5EF4-FFF2-40B4-BE49-F238E27FC236}">
                  <a16:creationId xmlns:a16="http://schemas.microsoft.com/office/drawing/2014/main" id="{6B7C53A4-A316-CB99-59B6-43B88C40B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53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4380" name="Line 19">
              <a:extLst>
                <a:ext uri="{FF2B5EF4-FFF2-40B4-BE49-F238E27FC236}">
                  <a16:creationId xmlns:a16="http://schemas.microsoft.com/office/drawing/2014/main" id="{6D497793-63C0-37E2-1961-B245336C9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4381" name="Line 20">
              <a:extLst>
                <a:ext uri="{FF2B5EF4-FFF2-40B4-BE49-F238E27FC236}">
                  <a16:creationId xmlns:a16="http://schemas.microsoft.com/office/drawing/2014/main" id="{6173EF1F-8A46-4173-8F7E-0D6B2CDDB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4382" name="Line 21">
              <a:extLst>
                <a:ext uri="{FF2B5EF4-FFF2-40B4-BE49-F238E27FC236}">
                  <a16:creationId xmlns:a16="http://schemas.microsoft.com/office/drawing/2014/main" id="{07D7ED51-364F-A221-CEB2-D34215F04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4383" name="Line 22">
              <a:extLst>
                <a:ext uri="{FF2B5EF4-FFF2-40B4-BE49-F238E27FC236}">
                  <a16:creationId xmlns:a16="http://schemas.microsoft.com/office/drawing/2014/main" id="{B41961D3-C4E4-9F3B-53B1-E9CC1017A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455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4384" name="Line 23">
              <a:extLst>
                <a:ext uri="{FF2B5EF4-FFF2-40B4-BE49-F238E27FC236}">
                  <a16:creationId xmlns:a16="http://schemas.microsoft.com/office/drawing/2014/main" id="{C3DA560A-651F-7636-E0DC-01A1586DE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3213100"/>
              <a:ext cx="590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7" name="Grupo 22">
            <a:extLst>
              <a:ext uri="{FF2B5EF4-FFF2-40B4-BE49-F238E27FC236}">
                <a16:creationId xmlns:a16="http://schemas.microsoft.com/office/drawing/2014/main" id="{A2570599-88D1-8673-1617-CCE3E0B5F612}"/>
              </a:ext>
            </a:extLst>
          </p:cNvPr>
          <p:cNvGrpSpPr>
            <a:grpSpLocks/>
          </p:cNvGrpSpPr>
          <p:nvPr/>
        </p:nvGrpSpPr>
        <p:grpSpPr bwMode="auto">
          <a:xfrm>
            <a:off x="8951913" y="3286126"/>
            <a:ext cx="1268413" cy="466725"/>
            <a:chOff x="4619143" y="2214554"/>
            <a:chExt cx="1268871" cy="466778"/>
          </a:xfrm>
        </p:grpSpPr>
        <p:sp>
          <p:nvSpPr>
            <p:cNvPr id="14367" name="AutoShape 31">
              <a:extLst>
                <a:ext uri="{FF2B5EF4-FFF2-40B4-BE49-F238E27FC236}">
                  <a16:creationId xmlns:a16="http://schemas.microsoft.com/office/drawing/2014/main" id="{F73EC51E-531B-78BC-EFC3-297A28122C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72623">
              <a:off x="4734179" y="2189941"/>
              <a:ext cx="376355" cy="606427"/>
            </a:xfrm>
            <a:prstGeom prst="curvedRightArrow">
              <a:avLst>
                <a:gd name="adj1" fmla="val 30652"/>
                <a:gd name="adj2" fmla="val 61297"/>
                <a:gd name="adj3" fmla="val 3333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4368" name="Rectangle 28">
              <a:extLst>
                <a:ext uri="{FF2B5EF4-FFF2-40B4-BE49-F238E27FC236}">
                  <a16:creationId xmlns:a16="http://schemas.microsoft.com/office/drawing/2014/main" id="{B0EE434B-0000-6297-1CF2-F2FD36CA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770" y="2214554"/>
              <a:ext cx="504671" cy="32845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pt-BR" sz="1400" b="1">
                <a:latin typeface="Calibri" panose="020F0502020204030204" pitchFamily="34" charset="0"/>
              </a:endParaRPr>
            </a:p>
          </p:txBody>
        </p:sp>
        <p:sp>
          <p:nvSpPr>
            <p:cNvPr id="14369" name="Rectangle 29">
              <a:extLst>
                <a:ext uri="{FF2B5EF4-FFF2-40B4-BE49-F238E27FC236}">
                  <a16:creationId xmlns:a16="http://schemas.microsoft.com/office/drawing/2014/main" id="{31B7797A-2264-8851-EE94-2333C0067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52" y="2214554"/>
              <a:ext cx="275462" cy="32845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upo 54">
            <a:extLst>
              <a:ext uri="{FF2B5EF4-FFF2-40B4-BE49-F238E27FC236}">
                <a16:creationId xmlns:a16="http://schemas.microsoft.com/office/drawing/2014/main" id="{B50B3A96-2509-EEC6-7E13-DD2417586FBD}"/>
              </a:ext>
            </a:extLst>
          </p:cNvPr>
          <p:cNvGrpSpPr>
            <a:grpSpLocks/>
          </p:cNvGrpSpPr>
          <p:nvPr/>
        </p:nvGrpSpPr>
        <p:grpSpPr bwMode="auto">
          <a:xfrm>
            <a:off x="1951037" y="5429250"/>
            <a:ext cx="8001000" cy="928688"/>
            <a:chOff x="428596" y="5429264"/>
            <a:chExt cx="8001056" cy="928694"/>
          </a:xfrm>
        </p:grpSpPr>
        <p:grpSp>
          <p:nvGrpSpPr>
            <p:cNvPr id="14351" name="Grupo 5">
              <a:extLst>
                <a:ext uri="{FF2B5EF4-FFF2-40B4-BE49-F238E27FC236}">
                  <a16:creationId xmlns:a16="http://schemas.microsoft.com/office/drawing/2014/main" id="{A32A92DB-236E-ADC9-C106-9CA600691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596" y="5429264"/>
              <a:ext cx="7858180" cy="928694"/>
              <a:chOff x="1262061" y="2320925"/>
              <a:chExt cx="7858180" cy="928694"/>
            </a:xfrm>
          </p:grpSpPr>
          <p:sp>
            <p:nvSpPr>
              <p:cNvPr id="14355" name="Rectangle 7">
                <a:extLst>
                  <a:ext uri="{FF2B5EF4-FFF2-40B4-BE49-F238E27FC236}">
                    <a16:creationId xmlns:a16="http://schemas.microsoft.com/office/drawing/2014/main" id="{AD43D289-37C4-1ADB-EBC9-E7DB0D8F0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356" name="Rectangle 8">
                <a:extLst>
                  <a:ext uri="{FF2B5EF4-FFF2-40B4-BE49-F238E27FC236}">
                    <a16:creationId xmlns:a16="http://schemas.microsoft.com/office/drawing/2014/main" id="{8219BE0A-CBA7-93F5-1255-A85D050D6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7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4357" name="Rectangle 9">
                <a:extLst>
                  <a:ext uri="{FF2B5EF4-FFF2-40B4-BE49-F238E27FC236}">
                    <a16:creationId xmlns:a16="http://schemas.microsoft.com/office/drawing/2014/main" id="{639E1D8B-A72A-0005-9C2B-D814BE7C9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375" y="2320925"/>
                <a:ext cx="777875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358" name="Rectangle 10">
                <a:extLst>
                  <a:ext uri="{FF2B5EF4-FFF2-40B4-BE49-F238E27FC236}">
                    <a16:creationId xmlns:a16="http://schemas.microsoft.com/office/drawing/2014/main" id="{7B20B472-B8D9-15C6-0201-92494A4C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188" y="2320925"/>
                <a:ext cx="4238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4359" name="Line 11">
                <a:extLst>
                  <a:ext uri="{FF2B5EF4-FFF2-40B4-BE49-F238E27FC236}">
                    <a16:creationId xmlns:a16="http://schemas.microsoft.com/office/drawing/2014/main" id="{EEACBBCD-42C1-134C-B130-F0C76481E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763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4360" name="Rectangle 12">
                <a:extLst>
                  <a:ext uri="{FF2B5EF4-FFF2-40B4-BE49-F238E27FC236}">
                    <a16:creationId xmlns:a16="http://schemas.microsoft.com/office/drawing/2014/main" id="{2DED1480-FBFA-C4DC-25A4-4A3751E2D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87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4361" name="Rectangle 13">
                <a:extLst>
                  <a:ext uri="{FF2B5EF4-FFF2-40B4-BE49-F238E27FC236}">
                    <a16:creationId xmlns:a16="http://schemas.microsoft.com/office/drawing/2014/main" id="{C5F12ED1-4C39-222A-EEF9-7F9C18301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45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4362" name="Rectangle 14">
                <a:extLst>
                  <a:ext uri="{FF2B5EF4-FFF2-40B4-BE49-F238E27FC236}">
                    <a16:creationId xmlns:a16="http://schemas.microsoft.com/office/drawing/2014/main" id="{9E7029C9-C90F-4231-350B-158B1C9A7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7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4363" name="Rectangle 15">
                <a:extLst>
                  <a:ext uri="{FF2B5EF4-FFF2-40B4-BE49-F238E27FC236}">
                    <a16:creationId xmlns:a16="http://schemas.microsoft.com/office/drawing/2014/main" id="{70F27236-BF96-8A1B-DA22-25D3C16C5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4364" name="Line 18">
                <a:extLst>
                  <a:ext uri="{FF2B5EF4-FFF2-40B4-BE49-F238E27FC236}">
                    <a16:creationId xmlns:a16="http://schemas.microsoft.com/office/drawing/2014/main" id="{5828AA92-CFC1-BF51-819D-9F5D133AA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538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4365" name="Line 19">
                <a:extLst>
                  <a:ext uri="{FF2B5EF4-FFF2-40B4-BE49-F238E27FC236}">
                    <a16:creationId xmlns:a16="http://schemas.microsoft.com/office/drawing/2014/main" id="{A04767DC-0F43-BA10-B731-4283A768A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4366" name="Line 23">
                <a:extLst>
                  <a:ext uri="{FF2B5EF4-FFF2-40B4-BE49-F238E27FC236}">
                    <a16:creationId xmlns:a16="http://schemas.microsoft.com/office/drawing/2014/main" id="{199B79C6-8C6C-B269-81DE-6B4DD1412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2061" y="3249618"/>
                <a:ext cx="785818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352" name="Grupo 47">
              <a:extLst>
                <a:ext uri="{FF2B5EF4-FFF2-40B4-BE49-F238E27FC236}">
                  <a16:creationId xmlns:a16="http://schemas.microsoft.com/office/drawing/2014/main" id="{F5E50971-5619-1AD2-1D75-AB45FDB31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206" y="5429264"/>
              <a:ext cx="1214446" cy="500065"/>
              <a:chOff x="714348" y="5072075"/>
              <a:chExt cx="1006855" cy="357190"/>
            </a:xfrm>
          </p:grpSpPr>
          <p:sp>
            <p:nvSpPr>
              <p:cNvPr id="14353" name="Rectangle 28">
                <a:extLst>
                  <a:ext uri="{FF2B5EF4-FFF2-40B4-BE49-F238E27FC236}">
                    <a16:creationId xmlns:a16="http://schemas.microsoft.com/office/drawing/2014/main" id="{BFF331C4-E39B-5677-8F68-0B445D4CC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48" y="5072075"/>
                <a:ext cx="642942" cy="35719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pt-BR" sz="14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14354" name="Rectangle 29">
                <a:extLst>
                  <a:ext uri="{FF2B5EF4-FFF2-40B4-BE49-F238E27FC236}">
                    <a16:creationId xmlns:a16="http://schemas.microsoft.com/office/drawing/2014/main" id="{816A90D3-1C96-A82F-92D3-9DDCA7B6C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290" y="5072075"/>
                <a:ext cx="363913" cy="35719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2B26B58-8D2A-188C-1D74-3230E3000700}"/>
              </a:ext>
            </a:extLst>
          </p:cNvPr>
          <p:cNvCxnSpPr/>
          <p:nvPr/>
        </p:nvCxnSpPr>
        <p:spPr>
          <a:xfrm rot="5400000" flipH="1" flipV="1">
            <a:off x="1558131" y="5965032"/>
            <a:ext cx="785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903E7D3-37ED-9018-0AF4-64BC5166D009}"/>
              </a:ext>
            </a:extLst>
          </p:cNvPr>
          <p:cNvCxnSpPr/>
          <p:nvPr/>
        </p:nvCxnSpPr>
        <p:spPr>
          <a:xfrm>
            <a:off x="1951037" y="557212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7512AF2-75C1-E62E-1875-64BECBEC8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062" y="4581525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latin typeface="Calibri" panose="020F0502020204030204" pitchFamily="34" charset="0"/>
              </a:rPr>
              <a:t>  Ptlista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7A4A94E-9E11-6936-3435-1938A6AACBFA}"/>
              </a:ext>
            </a:extLst>
          </p:cNvPr>
          <p:cNvCxnSpPr/>
          <p:nvPr/>
        </p:nvCxnSpPr>
        <p:spPr>
          <a:xfrm flipH="1">
            <a:off x="9404351" y="4941889"/>
            <a:ext cx="21907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22">
            <a:extLst>
              <a:ext uri="{FF2B5EF4-FFF2-40B4-BE49-F238E27FC236}">
                <a16:creationId xmlns:a16="http://schemas.microsoft.com/office/drawing/2014/main" id="{9144B04C-8866-AFD9-75E7-F489E9E4F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8975" y="564356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B0E6143C-4F21-0FB8-E9EA-47935319B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9162" y="57150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8E0EA504-B53D-A9D4-5B12-37EB50EB4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00" y="1268760"/>
            <a:ext cx="6048672" cy="4643061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sz="1800" dirty="0"/>
              <a:t>Lista* </a:t>
            </a:r>
            <a:r>
              <a:rPr lang="pt-BR" altLang="pt-BR" sz="1800" dirty="0" err="1"/>
              <a:t>Insere_elem</a:t>
            </a:r>
            <a:r>
              <a:rPr lang="pt-BR" altLang="pt-BR" sz="1800" dirty="0"/>
              <a:t>(Lista*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int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elem</a:t>
            </a:r>
            <a:r>
              <a:rPr lang="pt-BR" altLang="pt-BR" sz="1800" dirty="0"/>
              <a:t>) {</a:t>
            </a:r>
          </a:p>
          <a:p>
            <a:r>
              <a:rPr lang="pt-BR" altLang="pt-BR" sz="1800" dirty="0"/>
              <a:t>    Lista *</a:t>
            </a:r>
            <a:r>
              <a:rPr lang="pt-BR" altLang="pt-BR" sz="1800" dirty="0" err="1"/>
              <a:t>Ptno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</a:t>
            </a:r>
            <a:r>
              <a:rPr lang="pt-BR" altLang="pt-BR" sz="1800" dirty="0" err="1"/>
              <a:t>Ptno</a:t>
            </a:r>
            <a:r>
              <a:rPr lang="pt-BR" altLang="pt-BR" sz="1800" dirty="0"/>
              <a:t> = (Lista*)</a:t>
            </a:r>
            <a:r>
              <a:rPr lang="pt-BR" altLang="pt-BR" sz="1800" dirty="0" err="1"/>
              <a:t>malloc</a:t>
            </a:r>
            <a:r>
              <a:rPr lang="pt-BR" altLang="pt-BR" sz="1800" dirty="0"/>
              <a:t>(</a:t>
            </a:r>
            <a:r>
              <a:rPr lang="pt-BR" altLang="pt-BR" sz="1800" dirty="0" err="1"/>
              <a:t>sizeof</a:t>
            </a:r>
            <a:r>
              <a:rPr lang="pt-BR" altLang="pt-BR" sz="1800" dirty="0"/>
              <a:t>(</a:t>
            </a:r>
            <a:r>
              <a:rPr lang="pt-BR" altLang="pt-BR" sz="1800" dirty="0" err="1"/>
              <a:t>struct</a:t>
            </a:r>
            <a:r>
              <a:rPr lang="pt-BR" altLang="pt-BR" sz="1800" dirty="0"/>
              <a:t> no));</a:t>
            </a:r>
          </a:p>
          <a:p>
            <a:r>
              <a:rPr lang="pt-BR" altLang="pt-BR" sz="1800" dirty="0"/>
              <a:t>    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Ptno</a:t>
            </a:r>
            <a:r>
              <a:rPr lang="pt-BR" altLang="pt-BR" sz="1800" dirty="0"/>
              <a:t> == NULL)</a:t>
            </a:r>
          </a:p>
          <a:p>
            <a:r>
              <a:rPr lang="pt-BR" altLang="pt-BR" sz="1800" dirty="0"/>
              <a:t>       </a:t>
            </a:r>
            <a:r>
              <a:rPr lang="pt-BR" altLang="pt-BR" sz="1800" dirty="0" err="1"/>
              <a:t>return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</a:t>
            </a:r>
            <a:r>
              <a:rPr lang="pt-BR" altLang="pt-BR" sz="1800" dirty="0" err="1"/>
              <a:t>Ptno</a:t>
            </a:r>
            <a:r>
              <a:rPr lang="pt-BR" altLang="pt-BR" sz="1800" dirty="0"/>
              <a:t>-&gt;</a:t>
            </a:r>
            <a:r>
              <a:rPr lang="pt-BR" altLang="pt-BR" sz="1800" dirty="0" err="1"/>
              <a:t>info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elem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 == NULL) {// lista vazia </a:t>
            </a:r>
          </a:p>
          <a:p>
            <a:r>
              <a:rPr lang="pt-BR" altLang="pt-BR" sz="1800" dirty="0"/>
              <a:t>       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Ptno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    </a:t>
            </a:r>
            <a:r>
              <a:rPr lang="pt-BR" altLang="pt-BR" sz="1800" dirty="0" err="1"/>
              <a:t>Ptno</a:t>
            </a:r>
            <a:r>
              <a:rPr lang="pt-BR" altLang="pt-BR" sz="1800" dirty="0"/>
              <a:t>-&gt;</a:t>
            </a:r>
            <a:r>
              <a:rPr lang="pt-BR" altLang="pt-BR" sz="1800" dirty="0" err="1"/>
              <a:t>prox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}</a:t>
            </a:r>
          </a:p>
          <a:p>
            <a:r>
              <a:rPr lang="pt-BR" altLang="pt-BR" sz="1800" dirty="0"/>
              <a:t>    </a:t>
            </a:r>
            <a:r>
              <a:rPr lang="pt-BR" altLang="pt-BR" sz="1800" dirty="0" err="1"/>
              <a:t>else</a:t>
            </a:r>
            <a:r>
              <a:rPr lang="pt-BR" altLang="pt-BR" sz="1800" dirty="0"/>
              <a:t> { //lista não está vazia</a:t>
            </a:r>
          </a:p>
          <a:p>
            <a:r>
              <a:rPr lang="pt-BR" altLang="pt-BR" sz="1800" dirty="0"/>
              <a:t>        </a:t>
            </a:r>
            <a:r>
              <a:rPr lang="pt-BR" altLang="pt-BR" sz="1800" dirty="0" err="1"/>
              <a:t>Ptno</a:t>
            </a:r>
            <a:r>
              <a:rPr lang="pt-BR" altLang="pt-BR" sz="1800" dirty="0"/>
              <a:t>-&gt;</a:t>
            </a:r>
            <a:r>
              <a:rPr lang="pt-BR" altLang="pt-BR" sz="1800" dirty="0" err="1"/>
              <a:t>prox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-&gt;</a:t>
            </a:r>
            <a:r>
              <a:rPr lang="pt-BR" altLang="pt-BR" sz="1800" dirty="0" err="1"/>
              <a:t>prox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   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-&gt;</a:t>
            </a:r>
            <a:r>
              <a:rPr lang="pt-BR" altLang="pt-BR" sz="1800" dirty="0" err="1"/>
              <a:t>prox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Ptno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 }</a:t>
            </a:r>
          </a:p>
          <a:p>
            <a:r>
              <a:rPr lang="pt-BR" altLang="pt-BR" sz="1800" dirty="0"/>
              <a:t>    </a:t>
            </a:r>
            <a:r>
              <a:rPr lang="pt-BR" altLang="pt-BR" sz="1800" dirty="0" err="1"/>
              <a:t>return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}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88FC47-992B-60A1-855D-D47798A3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inserir um nó no início da lista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EBAE98-6849-5830-CA48-8C4677431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Mouse de computador em cima de cadeira&#10;&#10;Descrição gerada automaticamente com confiança média">
            <a:extLst>
              <a:ext uri="{FF2B5EF4-FFF2-40B4-BE49-F238E27FC236}">
                <a16:creationId xmlns:a16="http://schemas.microsoft.com/office/drawing/2014/main" id="{276ECA89-E0B3-CEB2-007F-B7D6D70D9B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08" y="583790"/>
            <a:ext cx="2341154" cy="2341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80C2D052-CFE1-F064-801D-93B29677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226" y="774700"/>
            <a:ext cx="5986463" cy="5308600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sz="2000" dirty="0"/>
              <a:t>Lista* </a:t>
            </a:r>
            <a:r>
              <a:rPr lang="pt-BR" altLang="pt-BR" sz="2000" dirty="0" err="1"/>
              <a:t>Insere_elem</a:t>
            </a:r>
            <a:r>
              <a:rPr lang="pt-BR" altLang="pt-BR" sz="2000" dirty="0"/>
              <a:t>(Lista*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elem</a:t>
            </a:r>
            <a:r>
              <a:rPr lang="pt-BR" altLang="pt-BR" sz="2000" dirty="0"/>
              <a:t>){</a:t>
            </a:r>
          </a:p>
          <a:p>
            <a:r>
              <a:rPr lang="pt-BR" altLang="pt-BR" sz="2000" dirty="0"/>
              <a:t>    Lista *</a:t>
            </a:r>
            <a:r>
              <a:rPr lang="pt-BR" altLang="pt-BR" sz="2000" dirty="0" err="1"/>
              <a:t>Ptno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</a:t>
            </a:r>
            <a:r>
              <a:rPr lang="pt-BR" altLang="pt-BR" sz="2000" dirty="0" err="1"/>
              <a:t>Ptno</a:t>
            </a:r>
            <a:r>
              <a:rPr lang="pt-BR" altLang="pt-BR" sz="2000" dirty="0"/>
              <a:t> = (Lista*)</a:t>
            </a:r>
            <a:r>
              <a:rPr lang="pt-BR" altLang="pt-BR" sz="2000" dirty="0" err="1"/>
              <a:t>malloc</a:t>
            </a:r>
            <a:r>
              <a:rPr lang="pt-BR" altLang="pt-BR" sz="2000" dirty="0"/>
              <a:t>(</a:t>
            </a:r>
            <a:r>
              <a:rPr lang="pt-BR" altLang="pt-BR" sz="2000" dirty="0" err="1"/>
              <a:t>sizeof</a:t>
            </a:r>
            <a:r>
              <a:rPr lang="pt-BR" altLang="pt-BR" sz="2000" dirty="0"/>
              <a:t>(</a:t>
            </a:r>
            <a:r>
              <a:rPr lang="pt-BR" altLang="pt-BR" sz="2000" dirty="0" err="1"/>
              <a:t>struct</a:t>
            </a:r>
            <a:r>
              <a:rPr lang="pt-BR" altLang="pt-BR" sz="2000" dirty="0"/>
              <a:t> no));</a:t>
            </a:r>
          </a:p>
          <a:p>
            <a:r>
              <a:rPr lang="pt-BR" altLang="pt-BR" sz="2000" dirty="0"/>
              <a:t>   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Ptno</a:t>
            </a:r>
            <a:r>
              <a:rPr lang="pt-BR" altLang="pt-BR" sz="2000" dirty="0"/>
              <a:t> == NULL)</a:t>
            </a:r>
          </a:p>
          <a:p>
            <a:r>
              <a:rPr lang="pt-BR" altLang="pt-BR" sz="2000" dirty="0"/>
              <a:t>       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</a:t>
            </a:r>
            <a:r>
              <a:rPr lang="pt-BR" altLang="pt-BR" sz="2000" dirty="0" err="1"/>
              <a:t>Ptno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info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elem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 == NULL) { // lista vazia</a:t>
            </a:r>
          </a:p>
          <a:p>
            <a:r>
              <a:rPr lang="pt-BR" altLang="pt-BR" sz="2000" dirty="0"/>
              <a:t>       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Ptnó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   </a:t>
            </a:r>
            <a:r>
              <a:rPr lang="pt-BR" altLang="pt-BR" sz="2000" dirty="0" err="1"/>
              <a:t>Ptnó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}</a:t>
            </a:r>
          </a:p>
          <a:p>
            <a:r>
              <a:rPr lang="pt-BR" altLang="pt-BR" sz="2000" dirty="0"/>
              <a:t>    </a:t>
            </a:r>
            <a:r>
              <a:rPr lang="pt-BR" altLang="pt-BR" sz="2000" dirty="0" err="1"/>
              <a:t>else</a:t>
            </a:r>
            <a:r>
              <a:rPr lang="pt-BR" altLang="pt-BR" sz="2000" dirty="0"/>
              <a:t> { //lista não está vazia</a:t>
            </a:r>
          </a:p>
          <a:p>
            <a:r>
              <a:rPr lang="pt-BR" altLang="pt-BR" sz="2000" dirty="0"/>
              <a:t>        </a:t>
            </a:r>
            <a:r>
              <a:rPr lang="pt-BR" altLang="pt-BR" sz="2000" dirty="0" err="1"/>
              <a:t>Ptno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  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Ptno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  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Ptno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}</a:t>
            </a:r>
          </a:p>
          <a:p>
            <a:r>
              <a:rPr lang="pt-BR" altLang="pt-BR" sz="2000" dirty="0"/>
              <a:t>    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}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50471B-51C1-A3BB-B941-9E238B6D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inserir um nó no final da lista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8E90D9-E48C-3267-BAFF-3E381C46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Mouse de computador em cima de cadeira&#10;&#10;Descrição gerada automaticamente com confiança média">
            <a:extLst>
              <a:ext uri="{FF2B5EF4-FFF2-40B4-BE49-F238E27FC236}">
                <a16:creationId xmlns:a16="http://schemas.microsoft.com/office/drawing/2014/main" id="{2926ECEA-9BCF-D56E-9402-11340E31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08" y="583790"/>
            <a:ext cx="2341154" cy="2341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459BD06-3B0F-6AF4-AE55-E5D22929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Localizar posição do nó</a:t>
            </a:r>
          </a:p>
          <a:p>
            <a:r>
              <a:rPr lang="pt-BR" dirty="0"/>
              <a:t> Adequar encadeamentos</a:t>
            </a:r>
          </a:p>
          <a:p>
            <a:r>
              <a:rPr lang="pt-BR" dirty="0"/>
              <a:t> Liberar nó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7BECB65-1E3D-D967-BCF2-660710E7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um nó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6C4426E-94A4-B35C-CB2F-E3240451911C}"/>
              </a:ext>
            </a:extLst>
          </p:cNvPr>
          <p:cNvGrpSpPr/>
          <p:nvPr/>
        </p:nvGrpSpPr>
        <p:grpSpPr>
          <a:xfrm>
            <a:off x="5497513" y="3543300"/>
            <a:ext cx="4789885" cy="2838450"/>
            <a:chOff x="5497513" y="3543300"/>
            <a:chExt cx="4789885" cy="2838450"/>
          </a:xfrm>
        </p:grpSpPr>
        <p:sp>
          <p:nvSpPr>
            <p:cNvPr id="17413" name="Rectangle 14">
              <a:extLst>
                <a:ext uri="{FF2B5EF4-FFF2-40B4-BE49-F238E27FC236}">
                  <a16:creationId xmlns:a16="http://schemas.microsoft.com/office/drawing/2014/main" id="{25029D75-C08E-6F93-5385-D8D095EFB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9563" y="4464051"/>
              <a:ext cx="276225" cy="32861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7414" name="Text Box 17">
              <a:extLst>
                <a:ext uri="{FF2B5EF4-FFF2-40B4-BE49-F238E27FC236}">
                  <a16:creationId xmlns:a16="http://schemas.microsoft.com/office/drawing/2014/main" id="{DDE3C86A-D0AA-F42A-1AC8-E4C19FBCD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0401" y="3859477"/>
              <a:ext cx="73699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17415" name="Text Box 38">
              <a:extLst>
                <a:ext uri="{FF2B5EF4-FFF2-40B4-BE49-F238E27FC236}">
                  <a16:creationId xmlns:a16="http://schemas.microsoft.com/office/drawing/2014/main" id="{7DCEB025-745D-AF8D-2B69-A4429571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5363" y="5443802"/>
              <a:ext cx="73699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17419" name="Rectangle 8">
              <a:extLst>
                <a:ext uri="{FF2B5EF4-FFF2-40B4-BE49-F238E27FC236}">
                  <a16:creationId xmlns:a16="http://schemas.microsoft.com/office/drawing/2014/main" id="{83892B39-CED3-756A-3E00-30ABFD1C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131" y="4464050"/>
              <a:ext cx="504901" cy="32861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7420" name="Rectangle 9">
              <a:extLst>
                <a:ext uri="{FF2B5EF4-FFF2-40B4-BE49-F238E27FC236}">
                  <a16:creationId xmlns:a16="http://schemas.microsoft.com/office/drawing/2014/main" id="{5470CC98-2448-2F9E-2CFA-4F42F4149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95" y="4464050"/>
              <a:ext cx="274678" cy="32861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7421" name="Rectangle 10">
              <a:extLst>
                <a:ext uri="{FF2B5EF4-FFF2-40B4-BE49-F238E27FC236}">
                  <a16:creationId xmlns:a16="http://schemas.microsoft.com/office/drawing/2014/main" id="{B25B90C2-D674-4719-CEDB-E5ED6964B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187" y="4464050"/>
              <a:ext cx="503313" cy="32861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7422" name="Rectangle 11">
              <a:extLst>
                <a:ext uri="{FF2B5EF4-FFF2-40B4-BE49-F238E27FC236}">
                  <a16:creationId xmlns:a16="http://schemas.microsoft.com/office/drawing/2014/main" id="{1375A9B5-D41F-B5F9-275A-9824F8182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850" y="4464050"/>
              <a:ext cx="274679" cy="32861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7423" name="Line 12">
              <a:extLst>
                <a:ext uri="{FF2B5EF4-FFF2-40B4-BE49-F238E27FC236}">
                  <a16:creationId xmlns:a16="http://schemas.microsoft.com/office/drawing/2014/main" id="{93F2BDED-A13C-28A3-5307-6E072AC6B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5867" y="4627563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7424" name="Rectangle 13">
              <a:extLst>
                <a:ext uri="{FF2B5EF4-FFF2-40B4-BE49-F238E27FC236}">
                  <a16:creationId xmlns:a16="http://schemas.microsoft.com/office/drawing/2014/main" id="{570D215F-53AA-ACFB-7999-CAF47418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044" y="4464050"/>
              <a:ext cx="504901" cy="32861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7425" name="Rectangle 15">
              <a:extLst>
                <a:ext uri="{FF2B5EF4-FFF2-40B4-BE49-F238E27FC236}">
                  <a16:creationId xmlns:a16="http://schemas.microsoft.com/office/drawing/2014/main" id="{EA87420F-2784-B412-E1B3-F097EC2C0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470" y="4464050"/>
              <a:ext cx="504901" cy="32861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7426" name="Rectangle 16">
              <a:extLst>
                <a:ext uri="{FF2B5EF4-FFF2-40B4-BE49-F238E27FC236}">
                  <a16:creationId xmlns:a16="http://schemas.microsoft.com/office/drawing/2014/main" id="{F4952664-9472-6D08-4364-A2B5E270E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135" y="4464050"/>
              <a:ext cx="274678" cy="32861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7427" name="Line 18">
              <a:extLst>
                <a:ext uri="{FF2B5EF4-FFF2-40B4-BE49-F238E27FC236}">
                  <a16:creationId xmlns:a16="http://schemas.microsoft.com/office/drawing/2014/main" id="{F6FD28CE-05AB-8FF6-FC8A-2FB77AA70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9151" y="4627563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7428" name="Line 19">
              <a:extLst>
                <a:ext uri="{FF2B5EF4-FFF2-40B4-BE49-F238E27FC236}">
                  <a16:creationId xmlns:a16="http://schemas.microsoft.com/office/drawing/2014/main" id="{24C16BFD-5C0B-D726-6A8C-28C31A66B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1962" y="4627563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7429" name="Line 20">
              <a:extLst>
                <a:ext uri="{FF2B5EF4-FFF2-40B4-BE49-F238E27FC236}">
                  <a16:creationId xmlns:a16="http://schemas.microsoft.com/office/drawing/2014/main" id="{6F2E7FE0-037B-1C75-395F-AEDD7737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0788" y="4614863"/>
              <a:ext cx="0" cy="398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0" name="Line 21">
              <a:extLst>
                <a:ext uri="{FF2B5EF4-FFF2-40B4-BE49-F238E27FC236}">
                  <a16:creationId xmlns:a16="http://schemas.microsoft.com/office/drawing/2014/main" id="{D9632FEC-1480-DC6F-11ED-2E1E01B78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4614863"/>
              <a:ext cx="0" cy="398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1" name="Line 22">
              <a:extLst>
                <a:ext uri="{FF2B5EF4-FFF2-40B4-BE49-F238E27FC236}">
                  <a16:creationId xmlns:a16="http://schemas.microsoft.com/office/drawing/2014/main" id="{D8B97D98-D279-654F-F12D-B5E81D450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4614863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7432" name="Line 23">
              <a:extLst>
                <a:ext uri="{FF2B5EF4-FFF2-40B4-BE49-F238E27FC236}">
                  <a16:creationId xmlns:a16="http://schemas.microsoft.com/office/drawing/2014/main" id="{2F915C2D-ACA2-833E-A21A-599EF6BBF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5013325"/>
              <a:ext cx="3823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3" name="Line 24">
              <a:extLst>
                <a:ext uri="{FF2B5EF4-FFF2-40B4-BE49-F238E27FC236}">
                  <a16:creationId xmlns:a16="http://schemas.microsoft.com/office/drawing/2014/main" id="{4CBF9F7D-6C43-0F7C-6C87-26766E6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00324" y="4077072"/>
              <a:ext cx="223102" cy="349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5" name="Rectangle 29">
              <a:extLst>
                <a:ext uri="{FF2B5EF4-FFF2-40B4-BE49-F238E27FC236}">
                  <a16:creationId xmlns:a16="http://schemas.microsoft.com/office/drawing/2014/main" id="{F3E9BC99-14FB-91F5-D0D8-161897ED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131" y="5815013"/>
              <a:ext cx="504901" cy="3286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 dirty="0">
                  <a:latin typeface="Calibri" panose="020F0502020204030204" pitchFamily="34" charset="0"/>
                </a:rPr>
                <a:t>L</a:t>
              </a:r>
              <a:r>
                <a:rPr lang="pt-BR" altLang="pt-BR" sz="1400" b="1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7436" name="Rectangle 30">
              <a:extLst>
                <a:ext uri="{FF2B5EF4-FFF2-40B4-BE49-F238E27FC236}">
                  <a16:creationId xmlns:a16="http://schemas.microsoft.com/office/drawing/2014/main" id="{67E0B6A7-8C55-3DCD-C7C9-97D511BCC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95" y="5815013"/>
              <a:ext cx="274678" cy="3286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7437" name="Rectangle 31">
              <a:extLst>
                <a:ext uri="{FF2B5EF4-FFF2-40B4-BE49-F238E27FC236}">
                  <a16:creationId xmlns:a16="http://schemas.microsoft.com/office/drawing/2014/main" id="{39D6EF6C-4BF6-A9DA-4629-E3363676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187" y="5815013"/>
              <a:ext cx="503313" cy="3286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7438" name="Rectangle 32">
              <a:extLst>
                <a:ext uri="{FF2B5EF4-FFF2-40B4-BE49-F238E27FC236}">
                  <a16:creationId xmlns:a16="http://schemas.microsoft.com/office/drawing/2014/main" id="{EE54487C-B523-526A-6B7B-CFCFAF0C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850" y="5815013"/>
              <a:ext cx="274679" cy="3286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7439" name="Line 33">
              <a:extLst>
                <a:ext uri="{FF2B5EF4-FFF2-40B4-BE49-F238E27FC236}">
                  <a16:creationId xmlns:a16="http://schemas.microsoft.com/office/drawing/2014/main" id="{17C65CDE-B0B2-73DF-6C59-9E977C3EA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5867" y="6021388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7440" name="Rectangle 36">
              <a:extLst>
                <a:ext uri="{FF2B5EF4-FFF2-40B4-BE49-F238E27FC236}">
                  <a16:creationId xmlns:a16="http://schemas.microsoft.com/office/drawing/2014/main" id="{402D0771-5B56-15F3-8655-C8B581EE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470" y="5815013"/>
              <a:ext cx="504901" cy="3286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7441" name="Line 39">
              <a:extLst>
                <a:ext uri="{FF2B5EF4-FFF2-40B4-BE49-F238E27FC236}">
                  <a16:creationId xmlns:a16="http://schemas.microsoft.com/office/drawing/2014/main" id="{D1262683-A9D9-FB66-EB91-60B1A57B9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9151" y="6021388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7442" name="Line 41">
              <a:extLst>
                <a:ext uri="{FF2B5EF4-FFF2-40B4-BE49-F238E27FC236}">
                  <a16:creationId xmlns:a16="http://schemas.microsoft.com/office/drawing/2014/main" id="{C419FADA-DA85-21CF-6F81-707CC9BA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5965825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3" name="Line 42">
              <a:extLst>
                <a:ext uri="{FF2B5EF4-FFF2-40B4-BE49-F238E27FC236}">
                  <a16:creationId xmlns:a16="http://schemas.microsoft.com/office/drawing/2014/main" id="{869D190D-2D03-EC54-FA7A-E9A73A0F4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5965825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7444" name="Line 43">
              <a:extLst>
                <a:ext uri="{FF2B5EF4-FFF2-40B4-BE49-F238E27FC236}">
                  <a16:creationId xmlns:a16="http://schemas.microsoft.com/office/drawing/2014/main" id="{B1F51A8A-90D5-1018-D6CC-AE3E90B77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6381750"/>
              <a:ext cx="2829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5" name="Line 44">
              <a:extLst>
                <a:ext uri="{FF2B5EF4-FFF2-40B4-BE49-F238E27FC236}">
                  <a16:creationId xmlns:a16="http://schemas.microsoft.com/office/drawing/2014/main" id="{4E5A74E2-495B-7FDB-58D9-4C54236A2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1125" y="5661248"/>
              <a:ext cx="216057" cy="133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6" name="AutoShape 50">
              <a:extLst>
                <a:ext uri="{FF2B5EF4-FFF2-40B4-BE49-F238E27FC236}">
                  <a16:creationId xmlns:a16="http://schemas.microsoft.com/office/drawing/2014/main" id="{D355B397-26F8-9CE4-71A1-72D2B3F8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098" y="5157788"/>
              <a:ext cx="358829" cy="503237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7447" name="AutoShape 53">
              <a:extLst>
                <a:ext uri="{FF2B5EF4-FFF2-40B4-BE49-F238E27FC236}">
                  <a16:creationId xmlns:a16="http://schemas.microsoft.com/office/drawing/2014/main" id="{52DCDFA8-738F-C52A-A4FF-4B011AEB22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7806140" y="3681364"/>
              <a:ext cx="720725" cy="647798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8" name="Text Box 51">
              <a:extLst>
                <a:ext uri="{FF2B5EF4-FFF2-40B4-BE49-F238E27FC236}">
                  <a16:creationId xmlns:a16="http://schemas.microsoft.com/office/drawing/2014/main" id="{79BD21E0-C687-F383-2E60-C300C7E8E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5917" y="3543300"/>
              <a:ext cx="948593" cy="33855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pt-BR" sz="1600" b="1">
                  <a:latin typeface="Calibri" panose="020F0502020204030204" pitchFamily="34" charset="0"/>
                </a:rPr>
                <a:t>Remover</a:t>
              </a:r>
            </a:p>
          </p:txBody>
        </p:sp>
        <p:sp>
          <p:nvSpPr>
            <p:cNvPr id="17449" name="Rectangle 54">
              <a:extLst>
                <a:ext uri="{FF2B5EF4-FFF2-40B4-BE49-F238E27FC236}">
                  <a16:creationId xmlns:a16="http://schemas.microsoft.com/office/drawing/2014/main" id="{3D36019E-4838-C581-F83A-6B93FD49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380" y="5815013"/>
              <a:ext cx="276267" cy="3286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7450" name="Line 49">
              <a:extLst>
                <a:ext uri="{FF2B5EF4-FFF2-40B4-BE49-F238E27FC236}">
                  <a16:creationId xmlns:a16="http://schemas.microsoft.com/office/drawing/2014/main" id="{CB5F2F0C-4B2F-313B-D7E2-BD2E6B17E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6864" y="5965825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7ACEA-AF19-D7BA-4DF0-0C18E532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>
            <a:normAutofit/>
          </a:bodyPr>
          <a:lstStyle/>
          <a:p>
            <a:br>
              <a:rPr lang="es-ES" dirty="0"/>
            </a:br>
            <a:r>
              <a:rPr lang="es-ES" dirty="0" err="1"/>
              <a:t>Remoção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nó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EA67BBA-4436-851D-7C90-B4AFFF9B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Localizar posição do nó</a:t>
            </a:r>
          </a:p>
          <a:p>
            <a:r>
              <a:rPr lang="pt-BR" dirty="0"/>
              <a:t> Adequar encadeamentos</a:t>
            </a:r>
          </a:p>
          <a:p>
            <a:r>
              <a:rPr lang="pt-BR" dirty="0"/>
              <a:t> Liberar nó</a:t>
            </a:r>
          </a:p>
          <a:p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0ABA1B3-BF0A-2BFF-0930-CE5A8CCDE556}"/>
              </a:ext>
            </a:extLst>
          </p:cNvPr>
          <p:cNvGrpSpPr/>
          <p:nvPr/>
        </p:nvGrpSpPr>
        <p:grpSpPr>
          <a:xfrm>
            <a:off x="5497513" y="3614738"/>
            <a:ext cx="4789885" cy="2767012"/>
            <a:chOff x="5497513" y="3614738"/>
            <a:chExt cx="4789885" cy="2767012"/>
          </a:xfrm>
        </p:grpSpPr>
        <p:sp>
          <p:nvSpPr>
            <p:cNvPr id="18441" name="Rectangle 8">
              <a:extLst>
                <a:ext uri="{FF2B5EF4-FFF2-40B4-BE49-F238E27FC236}">
                  <a16:creationId xmlns:a16="http://schemas.microsoft.com/office/drawing/2014/main" id="{EA5EBC78-17FA-B16E-BAF3-26FCC082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131" y="4463569"/>
              <a:ext cx="504901" cy="3286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42" name="Rectangle 9">
              <a:extLst>
                <a:ext uri="{FF2B5EF4-FFF2-40B4-BE49-F238E27FC236}">
                  <a16:creationId xmlns:a16="http://schemas.microsoft.com/office/drawing/2014/main" id="{D8440911-3C2E-961C-7DDD-A8D1091C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95" y="4463569"/>
              <a:ext cx="274678" cy="3286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 sz="1600" b="1">
                <a:latin typeface="Calibri" panose="020F0502020204030204" pitchFamily="34" charset="0"/>
              </a:endParaRPr>
            </a:p>
          </p:txBody>
        </p:sp>
        <p:sp>
          <p:nvSpPr>
            <p:cNvPr id="18443" name="Rectangle 10">
              <a:extLst>
                <a:ext uri="{FF2B5EF4-FFF2-40B4-BE49-F238E27FC236}">
                  <a16:creationId xmlns:a16="http://schemas.microsoft.com/office/drawing/2014/main" id="{473A4A2D-103B-9441-488B-428FB5C2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187" y="4463569"/>
              <a:ext cx="503313" cy="32869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 dirty="0">
                  <a:latin typeface="Calibri" panose="020F0502020204030204" pitchFamily="34" charset="0"/>
                </a:rPr>
                <a:t>L</a:t>
              </a:r>
              <a:r>
                <a:rPr lang="pt-BR" altLang="pt-BR" sz="1400" b="1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44" name="Rectangle 11">
              <a:extLst>
                <a:ext uri="{FF2B5EF4-FFF2-40B4-BE49-F238E27FC236}">
                  <a16:creationId xmlns:a16="http://schemas.microsoft.com/office/drawing/2014/main" id="{AA4A6610-78CC-CA20-1A14-14FF99ED7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850" y="4463569"/>
              <a:ext cx="274679" cy="32869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8445" name="Line 12">
              <a:extLst>
                <a:ext uri="{FF2B5EF4-FFF2-40B4-BE49-F238E27FC236}">
                  <a16:creationId xmlns:a16="http://schemas.microsoft.com/office/drawing/2014/main" id="{05E1D157-5936-E9B3-A097-8E8E6B785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5867" y="4627123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8446" name="Rectangle 15">
              <a:extLst>
                <a:ext uri="{FF2B5EF4-FFF2-40B4-BE49-F238E27FC236}">
                  <a16:creationId xmlns:a16="http://schemas.microsoft.com/office/drawing/2014/main" id="{5A465A5F-C00A-1C62-ABE2-2D2EEAC6D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470" y="4463569"/>
              <a:ext cx="504901" cy="32869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L3</a:t>
              </a:r>
            </a:p>
          </p:txBody>
        </p:sp>
        <p:sp>
          <p:nvSpPr>
            <p:cNvPr id="18447" name="Rectangle 16">
              <a:extLst>
                <a:ext uri="{FF2B5EF4-FFF2-40B4-BE49-F238E27FC236}">
                  <a16:creationId xmlns:a16="http://schemas.microsoft.com/office/drawing/2014/main" id="{224BDD06-1C30-0FEF-A698-B4E1E5EC0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135" y="4463569"/>
              <a:ext cx="274678" cy="32869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 sz="1600" b="1">
                <a:latin typeface="Calibri" panose="020F0502020204030204" pitchFamily="34" charset="0"/>
              </a:endParaRPr>
            </a:p>
          </p:txBody>
        </p:sp>
        <p:sp>
          <p:nvSpPr>
            <p:cNvPr id="18448" name="Line 18">
              <a:extLst>
                <a:ext uri="{FF2B5EF4-FFF2-40B4-BE49-F238E27FC236}">
                  <a16:creationId xmlns:a16="http://schemas.microsoft.com/office/drawing/2014/main" id="{C021AAD0-6592-F0FB-2EAE-50D07F362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9151" y="4627123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8449" name="Line 19">
              <a:extLst>
                <a:ext uri="{FF2B5EF4-FFF2-40B4-BE49-F238E27FC236}">
                  <a16:creationId xmlns:a16="http://schemas.microsoft.com/office/drawing/2014/main" id="{0FF1DE3E-91BA-23AD-4F1F-3D041C55F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1962" y="4627123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8450" name="Line 20">
              <a:extLst>
                <a:ext uri="{FF2B5EF4-FFF2-40B4-BE49-F238E27FC236}">
                  <a16:creationId xmlns:a16="http://schemas.microsoft.com/office/drawing/2014/main" id="{1248904A-A413-B0E7-C5AC-0D8EF8DDB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0788" y="4614420"/>
              <a:ext cx="0" cy="398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1" name="Line 21">
              <a:extLst>
                <a:ext uri="{FF2B5EF4-FFF2-40B4-BE49-F238E27FC236}">
                  <a16:creationId xmlns:a16="http://schemas.microsoft.com/office/drawing/2014/main" id="{13D55D11-FCF2-4AAD-8B41-1250F8C0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4614420"/>
              <a:ext cx="0" cy="398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2" name="Line 22">
              <a:extLst>
                <a:ext uri="{FF2B5EF4-FFF2-40B4-BE49-F238E27FC236}">
                  <a16:creationId xmlns:a16="http://schemas.microsoft.com/office/drawing/2014/main" id="{97049794-210A-9909-0D98-914FD3CC4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4614420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8453" name="Line 23">
              <a:extLst>
                <a:ext uri="{FF2B5EF4-FFF2-40B4-BE49-F238E27FC236}">
                  <a16:creationId xmlns:a16="http://schemas.microsoft.com/office/drawing/2014/main" id="{CBE03F67-2B49-C94E-F463-AACA2149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5012982"/>
              <a:ext cx="3823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4" name="Line 24">
              <a:extLst>
                <a:ext uri="{FF2B5EF4-FFF2-40B4-BE49-F238E27FC236}">
                  <a16:creationId xmlns:a16="http://schemas.microsoft.com/office/drawing/2014/main" id="{38106C0B-E6DB-ABB9-69E0-1BC8D822B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00324" y="4076494"/>
              <a:ext cx="223102" cy="34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56" name="Rectangle 29">
              <a:extLst>
                <a:ext uri="{FF2B5EF4-FFF2-40B4-BE49-F238E27FC236}">
                  <a16:creationId xmlns:a16="http://schemas.microsoft.com/office/drawing/2014/main" id="{F3154C09-28D3-CDC4-5428-9DBEF6119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131" y="5814871"/>
              <a:ext cx="504901" cy="32869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57" name="Rectangle 30">
              <a:extLst>
                <a:ext uri="{FF2B5EF4-FFF2-40B4-BE49-F238E27FC236}">
                  <a16:creationId xmlns:a16="http://schemas.microsoft.com/office/drawing/2014/main" id="{6518D334-82F8-C627-23F8-8B67C69A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95" y="5814871"/>
              <a:ext cx="274678" cy="32869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8458" name="Rectangle 31">
              <a:extLst>
                <a:ext uri="{FF2B5EF4-FFF2-40B4-BE49-F238E27FC236}">
                  <a16:creationId xmlns:a16="http://schemas.microsoft.com/office/drawing/2014/main" id="{7301F3B9-E7CB-73F1-201F-5A3ECAC0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187" y="5814871"/>
              <a:ext cx="503313" cy="32869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59" name="Rectangle 32">
              <a:extLst>
                <a:ext uri="{FF2B5EF4-FFF2-40B4-BE49-F238E27FC236}">
                  <a16:creationId xmlns:a16="http://schemas.microsoft.com/office/drawing/2014/main" id="{59D1ED17-0C21-BBAE-6D23-F0C896EB7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850" y="5814871"/>
              <a:ext cx="274679" cy="32869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8460" name="Line 33">
              <a:extLst>
                <a:ext uri="{FF2B5EF4-FFF2-40B4-BE49-F238E27FC236}">
                  <a16:creationId xmlns:a16="http://schemas.microsoft.com/office/drawing/2014/main" id="{E76455AF-60DF-430B-C24C-7E6BDA067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5867" y="6021298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8461" name="Rectangle 36">
              <a:extLst>
                <a:ext uri="{FF2B5EF4-FFF2-40B4-BE49-F238E27FC236}">
                  <a16:creationId xmlns:a16="http://schemas.microsoft.com/office/drawing/2014/main" id="{C6076AFE-B163-6970-2CDB-E07AA1D8A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470" y="5814871"/>
              <a:ext cx="504901" cy="32869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62" name="Line 39">
              <a:extLst>
                <a:ext uri="{FF2B5EF4-FFF2-40B4-BE49-F238E27FC236}">
                  <a16:creationId xmlns:a16="http://schemas.microsoft.com/office/drawing/2014/main" id="{56AEF052-968E-52C6-EC61-BD1A13E93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9151" y="6021298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8463" name="Line 41">
              <a:extLst>
                <a:ext uri="{FF2B5EF4-FFF2-40B4-BE49-F238E27FC236}">
                  <a16:creationId xmlns:a16="http://schemas.microsoft.com/office/drawing/2014/main" id="{29A60EAA-A9C0-0C4E-1EE0-DDF4BC72D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5965721"/>
              <a:ext cx="0" cy="398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64" name="Line 42">
              <a:extLst>
                <a:ext uri="{FF2B5EF4-FFF2-40B4-BE49-F238E27FC236}">
                  <a16:creationId xmlns:a16="http://schemas.microsoft.com/office/drawing/2014/main" id="{6C11368F-825D-30C3-B3F0-EB0ADCB38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5965721"/>
              <a:ext cx="295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8465" name="Line 43">
              <a:extLst>
                <a:ext uri="{FF2B5EF4-FFF2-40B4-BE49-F238E27FC236}">
                  <a16:creationId xmlns:a16="http://schemas.microsoft.com/office/drawing/2014/main" id="{31E8B533-80FC-B7C6-BFB1-9BC6D2B6A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3" y="6381750"/>
              <a:ext cx="2829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66" name="Line 44">
              <a:extLst>
                <a:ext uri="{FF2B5EF4-FFF2-40B4-BE49-F238E27FC236}">
                  <a16:creationId xmlns:a16="http://schemas.microsoft.com/office/drawing/2014/main" id="{9AD6090B-C835-C7F8-CAE9-3A42C8144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1125" y="5661067"/>
              <a:ext cx="216057" cy="133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7" name="AutoShape 50">
              <a:extLst>
                <a:ext uri="{FF2B5EF4-FFF2-40B4-BE49-F238E27FC236}">
                  <a16:creationId xmlns:a16="http://schemas.microsoft.com/office/drawing/2014/main" id="{CC536CDB-DCDD-6C76-1C26-50A4AACC6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098" y="5157481"/>
              <a:ext cx="358829" cy="503363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8468" name="AutoShape 53">
              <a:extLst>
                <a:ext uri="{FF2B5EF4-FFF2-40B4-BE49-F238E27FC236}">
                  <a16:creationId xmlns:a16="http://schemas.microsoft.com/office/drawing/2014/main" id="{EA4B79A8-DF6F-C7A9-F29C-644DF5FF8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5913912" y="3752918"/>
              <a:ext cx="720906" cy="647798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9" name="Text Box 51">
              <a:extLst>
                <a:ext uri="{FF2B5EF4-FFF2-40B4-BE49-F238E27FC236}">
                  <a16:creationId xmlns:a16="http://schemas.microsoft.com/office/drawing/2014/main" id="{9A05D21B-34A9-0770-FF4A-E111D6731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3779" y="3614738"/>
              <a:ext cx="948593" cy="33855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pt-BR" sz="1600" b="1">
                  <a:latin typeface="Calibri" panose="020F0502020204030204" pitchFamily="34" charset="0"/>
                </a:rPr>
                <a:t>Remover</a:t>
              </a:r>
            </a:p>
          </p:txBody>
        </p:sp>
        <p:sp>
          <p:nvSpPr>
            <p:cNvPr id="18470" name="Rectangle 54">
              <a:extLst>
                <a:ext uri="{FF2B5EF4-FFF2-40B4-BE49-F238E27FC236}">
                  <a16:creationId xmlns:a16="http://schemas.microsoft.com/office/drawing/2014/main" id="{75E432DB-691B-105A-7C0E-315B812C6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380" y="5814871"/>
              <a:ext cx="276267" cy="32869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8471" name="Line 49">
              <a:extLst>
                <a:ext uri="{FF2B5EF4-FFF2-40B4-BE49-F238E27FC236}">
                  <a16:creationId xmlns:a16="http://schemas.microsoft.com/office/drawing/2014/main" id="{13F0D72E-5858-CE5E-BA77-E6B3E48D4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6864" y="5965721"/>
              <a:ext cx="0" cy="398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36" name="Text Box 17">
              <a:extLst>
                <a:ext uri="{FF2B5EF4-FFF2-40B4-BE49-F238E27FC236}">
                  <a16:creationId xmlns:a16="http://schemas.microsoft.com/office/drawing/2014/main" id="{220EC591-6ACE-57E4-9082-C436BD624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0401" y="3859477"/>
              <a:ext cx="73699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18437" name="Text Box 17">
              <a:extLst>
                <a:ext uri="{FF2B5EF4-FFF2-40B4-BE49-F238E27FC236}">
                  <a16:creationId xmlns:a16="http://schemas.microsoft.com/office/drawing/2014/main" id="{9C2A3F83-97B2-EBAC-0F4E-E57413E04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338" y="5372365"/>
              <a:ext cx="73699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18438" name="Rectangle 36">
              <a:extLst>
                <a:ext uri="{FF2B5EF4-FFF2-40B4-BE49-F238E27FC236}">
                  <a16:creationId xmlns:a16="http://schemas.microsoft.com/office/drawing/2014/main" id="{78F18A02-B849-65AE-CC9B-0B0A8DD6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1" y="4437063"/>
              <a:ext cx="504825" cy="3286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39" name="Rectangle 54">
              <a:extLst>
                <a:ext uri="{FF2B5EF4-FFF2-40B4-BE49-F238E27FC236}">
                  <a16:creationId xmlns:a16="http://schemas.microsoft.com/office/drawing/2014/main" id="{EC9C1200-83D9-2821-AD3A-01DDF6BA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4437063"/>
              <a:ext cx="276225" cy="32861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8B1FA-F0D4-14C4-87D2-F000F9B5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Remoção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nó</a:t>
            </a:r>
            <a:endParaRPr lang="en-US" dirty="0"/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09CC3747-C6E9-FE3D-BF03-DF83EB15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en-US" altLang="pt-BR" dirty="0"/>
              <a:t>Remover </a:t>
            </a:r>
            <a:r>
              <a:rPr lang="en-US" altLang="pt-BR" dirty="0" err="1"/>
              <a:t>nó</a:t>
            </a:r>
            <a:r>
              <a:rPr lang="en-US" altLang="pt-BR" dirty="0"/>
              <a:t> de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lista</a:t>
            </a:r>
            <a:r>
              <a:rPr lang="en-US" altLang="pt-BR" dirty="0"/>
              <a:t> </a:t>
            </a:r>
            <a:r>
              <a:rPr lang="en-US" altLang="pt-BR" dirty="0" err="1"/>
              <a:t>vazia</a:t>
            </a:r>
            <a:r>
              <a:rPr lang="en-US" altLang="pt-BR" dirty="0"/>
              <a:t> </a:t>
            </a:r>
          </a:p>
        </p:txBody>
      </p:sp>
      <p:grpSp>
        <p:nvGrpSpPr>
          <p:cNvPr id="19460" name="Grupo 3">
            <a:extLst>
              <a:ext uri="{FF2B5EF4-FFF2-40B4-BE49-F238E27FC236}">
                <a16:creationId xmlns:a16="http://schemas.microsoft.com/office/drawing/2014/main" id="{CCEC97FE-EFD5-40E0-6B32-C2813FC8235E}"/>
              </a:ext>
            </a:extLst>
          </p:cNvPr>
          <p:cNvGrpSpPr>
            <a:grpSpLocks/>
          </p:cNvGrpSpPr>
          <p:nvPr/>
        </p:nvGrpSpPr>
        <p:grpSpPr bwMode="auto">
          <a:xfrm>
            <a:off x="2379662" y="2286001"/>
            <a:ext cx="1428750" cy="714375"/>
            <a:chOff x="1000100" y="2357430"/>
            <a:chExt cx="1428760" cy="714380"/>
          </a:xfrm>
        </p:grpSpPr>
        <p:grpSp>
          <p:nvGrpSpPr>
            <p:cNvPr id="19462" name="Grupo 25">
              <a:extLst>
                <a:ext uri="{FF2B5EF4-FFF2-40B4-BE49-F238E27FC236}">
                  <a16:creationId xmlns:a16="http://schemas.microsoft.com/office/drawing/2014/main" id="{020BA3EA-341D-DC93-5522-88843E268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670" y="2643182"/>
              <a:ext cx="357190" cy="428628"/>
              <a:chOff x="2643174" y="3214686"/>
              <a:chExt cx="357190" cy="428628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F2AEC4E2-5313-980F-53B1-E3D08F87B751}"/>
                  </a:ext>
                </a:extLst>
              </p:cNvPr>
              <p:cNvCxnSpPr/>
              <p:nvPr/>
            </p:nvCxnSpPr>
            <p:spPr>
              <a:xfrm>
                <a:off x="2643174" y="3214686"/>
                <a:ext cx="2143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68C2A8EC-F799-0152-E095-8EF3A7FF5FBF}"/>
                  </a:ext>
                </a:extLst>
              </p:cNvPr>
              <p:cNvCxnSpPr/>
              <p:nvPr/>
            </p:nvCxnSpPr>
            <p:spPr>
              <a:xfrm rot="5400000">
                <a:off x="2714612" y="3357562"/>
                <a:ext cx="285752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B9B54267-1813-3AE5-CC9D-0AF05DDCAF13}"/>
                  </a:ext>
                </a:extLst>
              </p:cNvPr>
              <p:cNvCxnSpPr/>
              <p:nvPr/>
            </p:nvCxnSpPr>
            <p:spPr>
              <a:xfrm>
                <a:off x="2714611" y="3571877"/>
                <a:ext cx="2857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25AD3EBB-F6A0-0E7D-6FE6-6997EC6837D8}"/>
                  </a:ext>
                </a:extLst>
              </p:cNvPr>
              <p:cNvCxnSpPr/>
              <p:nvPr/>
            </p:nvCxnSpPr>
            <p:spPr>
              <a:xfrm>
                <a:off x="2786050" y="3643314"/>
                <a:ext cx="1428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63" name="CaixaDeTexto 6">
              <a:extLst>
                <a:ext uri="{FF2B5EF4-FFF2-40B4-BE49-F238E27FC236}">
                  <a16:creationId xmlns:a16="http://schemas.microsoft.com/office/drawing/2014/main" id="{840B303E-0782-2FDA-AF58-868619976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2357430"/>
              <a:ext cx="1214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pt-BR">
                  <a:latin typeface="Calibri" panose="020F0502020204030204" pitchFamily="34" charset="0"/>
                </a:rPr>
                <a:t>   Ptlista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A6A11C-7D9D-72DF-78AC-C0C461EDF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2357439"/>
            <a:ext cx="335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800">
                <a:solidFill>
                  <a:srgbClr val="FF0000"/>
                </a:solidFill>
                <a:latin typeface="Calibri" panose="020F0502020204030204" pitchFamily="34" charset="0"/>
              </a:rPr>
              <a:t>NÃO É POSSÍVEL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C6C42-5EBE-0C5A-3454-DCB95342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Remoção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nó</a:t>
            </a:r>
            <a:endParaRPr lang="en-US" dirty="0"/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1F0AB377-14E8-73DB-7D7A-84215742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en-US" altLang="pt-BR" dirty="0"/>
              <a:t>Remover </a:t>
            </a:r>
            <a:r>
              <a:rPr lang="en-US" altLang="pt-BR" dirty="0" err="1"/>
              <a:t>nó</a:t>
            </a:r>
            <a:r>
              <a:rPr lang="en-US" altLang="pt-BR" dirty="0"/>
              <a:t> de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lista</a:t>
            </a:r>
            <a:r>
              <a:rPr lang="en-US" altLang="pt-BR" dirty="0"/>
              <a:t> </a:t>
            </a:r>
            <a:r>
              <a:rPr lang="en-US" altLang="pt-BR" dirty="0" err="1"/>
              <a:t>vazia</a:t>
            </a:r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  <a:p>
            <a:r>
              <a:rPr lang="pt-BR" altLang="pt-BR" dirty="0"/>
              <a:t>Remover o nó de uma lista com um único nó</a:t>
            </a:r>
          </a:p>
          <a:p>
            <a:endParaRPr lang="en-US" altLang="pt-BR" dirty="0"/>
          </a:p>
        </p:txBody>
      </p:sp>
      <p:grpSp>
        <p:nvGrpSpPr>
          <p:cNvPr id="20484" name="Grupo 3">
            <a:extLst>
              <a:ext uri="{FF2B5EF4-FFF2-40B4-BE49-F238E27FC236}">
                <a16:creationId xmlns:a16="http://schemas.microsoft.com/office/drawing/2014/main" id="{74970CF8-DE7A-E3D8-1F00-F63246A396AA}"/>
              </a:ext>
            </a:extLst>
          </p:cNvPr>
          <p:cNvGrpSpPr>
            <a:grpSpLocks/>
          </p:cNvGrpSpPr>
          <p:nvPr/>
        </p:nvGrpSpPr>
        <p:grpSpPr bwMode="auto">
          <a:xfrm>
            <a:off x="2379662" y="2286001"/>
            <a:ext cx="1428750" cy="714375"/>
            <a:chOff x="1000100" y="2357430"/>
            <a:chExt cx="1428760" cy="714380"/>
          </a:xfrm>
        </p:grpSpPr>
        <p:grpSp>
          <p:nvGrpSpPr>
            <p:cNvPr id="20505" name="Grupo 25">
              <a:extLst>
                <a:ext uri="{FF2B5EF4-FFF2-40B4-BE49-F238E27FC236}">
                  <a16:creationId xmlns:a16="http://schemas.microsoft.com/office/drawing/2014/main" id="{41F1C9EA-84A3-AA6D-9E61-69F3B14C4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670" y="2643182"/>
              <a:ext cx="357190" cy="428628"/>
              <a:chOff x="2643174" y="3214686"/>
              <a:chExt cx="357190" cy="428628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735ABDAC-247F-B266-1654-5BBF99B460C7}"/>
                  </a:ext>
                </a:extLst>
              </p:cNvPr>
              <p:cNvCxnSpPr/>
              <p:nvPr/>
            </p:nvCxnSpPr>
            <p:spPr>
              <a:xfrm>
                <a:off x="2643174" y="3214686"/>
                <a:ext cx="2143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BE0CB14E-939B-5EF1-DFF8-09B40712790F}"/>
                  </a:ext>
                </a:extLst>
              </p:cNvPr>
              <p:cNvCxnSpPr/>
              <p:nvPr/>
            </p:nvCxnSpPr>
            <p:spPr>
              <a:xfrm rot="5400000">
                <a:off x="2714612" y="3357562"/>
                <a:ext cx="285752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BE505097-BA3E-BD95-72C4-A9A29A23BC9A}"/>
                  </a:ext>
                </a:extLst>
              </p:cNvPr>
              <p:cNvCxnSpPr/>
              <p:nvPr/>
            </p:nvCxnSpPr>
            <p:spPr>
              <a:xfrm>
                <a:off x="2714611" y="3571877"/>
                <a:ext cx="2857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166809B9-BE71-719F-E5D0-DF5647DA60C5}"/>
                  </a:ext>
                </a:extLst>
              </p:cNvPr>
              <p:cNvCxnSpPr/>
              <p:nvPr/>
            </p:nvCxnSpPr>
            <p:spPr>
              <a:xfrm>
                <a:off x="2786050" y="3643314"/>
                <a:ext cx="1428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06" name="CaixaDeTexto 6">
              <a:extLst>
                <a:ext uri="{FF2B5EF4-FFF2-40B4-BE49-F238E27FC236}">
                  <a16:creationId xmlns:a16="http://schemas.microsoft.com/office/drawing/2014/main" id="{E2A44CDF-7766-A830-75D0-F7C469A74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2357430"/>
              <a:ext cx="1214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pt-BR">
                  <a:latin typeface="Calibri" panose="020F0502020204030204" pitchFamily="34" charset="0"/>
                </a:rPr>
                <a:t>   Ptlista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03788E-4DD8-5802-6AFA-1714A2051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2357439"/>
            <a:ext cx="335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800">
                <a:solidFill>
                  <a:srgbClr val="FF0000"/>
                </a:solidFill>
                <a:latin typeface="Calibri" panose="020F0502020204030204" pitchFamily="34" charset="0"/>
              </a:rPr>
              <a:t>NÃO É POSSÍVEL</a:t>
            </a:r>
          </a:p>
        </p:txBody>
      </p:sp>
      <p:grpSp>
        <p:nvGrpSpPr>
          <p:cNvPr id="5" name="Grupo 12">
            <a:extLst>
              <a:ext uri="{FF2B5EF4-FFF2-40B4-BE49-F238E27FC236}">
                <a16:creationId xmlns:a16="http://schemas.microsoft.com/office/drawing/2014/main" id="{2A74CDBC-7E7D-6C5D-CFBD-4F846215EA92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4500563"/>
            <a:ext cx="2868612" cy="1390650"/>
            <a:chOff x="1142976" y="3571876"/>
            <a:chExt cx="2868621" cy="1390655"/>
          </a:xfrm>
        </p:grpSpPr>
        <p:grpSp>
          <p:nvGrpSpPr>
            <p:cNvPr id="20496" name="Grupo 38">
              <a:extLst>
                <a:ext uri="{FF2B5EF4-FFF2-40B4-BE49-F238E27FC236}">
                  <a16:creationId xmlns:a16="http://schemas.microsoft.com/office/drawing/2014/main" id="{8AC78BF6-B924-012D-13BC-A5C89820B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422" y="4286256"/>
              <a:ext cx="1654175" cy="676275"/>
              <a:chOff x="3708400" y="5776913"/>
              <a:chExt cx="1654175" cy="676275"/>
            </a:xfrm>
          </p:grpSpPr>
          <p:sp>
            <p:nvSpPr>
              <p:cNvPr id="20499" name="Rectangle 25">
                <a:extLst>
                  <a:ext uri="{FF2B5EF4-FFF2-40B4-BE49-F238E27FC236}">
                    <a16:creationId xmlns:a16="http://schemas.microsoft.com/office/drawing/2014/main" id="{5D91F7B0-0685-5F47-069A-73FE7343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313" y="5776913"/>
                <a:ext cx="779462" cy="5334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0500" name="Rectangle 26">
                <a:extLst>
                  <a:ext uri="{FF2B5EF4-FFF2-40B4-BE49-F238E27FC236}">
                    <a16:creationId xmlns:a16="http://schemas.microsoft.com/office/drawing/2014/main" id="{5B768D41-9C31-82EC-F70F-2C3585F94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7125" y="5776913"/>
                <a:ext cx="425450" cy="5334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20501" name="Line 29">
                <a:extLst>
                  <a:ext uri="{FF2B5EF4-FFF2-40B4-BE49-F238E27FC236}">
                    <a16:creationId xmlns:a16="http://schemas.microsoft.com/office/drawing/2014/main" id="{5EBC1EE9-3633-F66F-84C0-FA59D3500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8400" y="6021388"/>
                <a:ext cx="635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20502" name="Line 30">
                <a:extLst>
                  <a:ext uri="{FF2B5EF4-FFF2-40B4-BE49-F238E27FC236}">
                    <a16:creationId xmlns:a16="http://schemas.microsoft.com/office/drawing/2014/main" id="{9367DC00-2DCF-86A4-1EEA-EF4D76228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4750" y="6021388"/>
                <a:ext cx="4556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20503" name="Line 34">
                <a:extLst>
                  <a:ext uri="{FF2B5EF4-FFF2-40B4-BE49-F238E27FC236}">
                    <a16:creationId xmlns:a16="http://schemas.microsoft.com/office/drawing/2014/main" id="{390E1B24-03F3-ECBA-A454-0196127E3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263" y="6092825"/>
                <a:ext cx="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20504" name="Line 35">
                <a:extLst>
                  <a:ext uri="{FF2B5EF4-FFF2-40B4-BE49-F238E27FC236}">
                    <a16:creationId xmlns:a16="http://schemas.microsoft.com/office/drawing/2014/main" id="{26A6F356-F0EA-D57A-DDA6-E952577DC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8400" y="6453188"/>
                <a:ext cx="14398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7929F57-81B9-B448-3C62-9A5B53BA706A}"/>
                </a:ext>
              </a:extLst>
            </p:cNvPr>
            <p:cNvCxnSpPr/>
            <p:nvPr/>
          </p:nvCxnSpPr>
          <p:spPr>
            <a:xfrm>
              <a:off x="2214541" y="3970339"/>
              <a:ext cx="571502" cy="458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8" name="CaixaDeTexto 16">
              <a:extLst>
                <a:ext uri="{FF2B5EF4-FFF2-40B4-BE49-F238E27FC236}">
                  <a16:creationId xmlns:a16="http://schemas.microsoft.com/office/drawing/2014/main" id="{E35F6D08-5F78-E5BC-DC94-0603018E7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976" y="3571876"/>
              <a:ext cx="1214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pt-BR">
                  <a:latin typeface="Calibri" panose="020F0502020204030204" pitchFamily="34" charset="0"/>
                </a:rPr>
                <a:t>   Ptlista</a:t>
              </a:r>
            </a:p>
          </p:txBody>
        </p:sp>
      </p:grpSp>
      <p:grpSp>
        <p:nvGrpSpPr>
          <p:cNvPr id="7" name="Grupo 23">
            <a:extLst>
              <a:ext uri="{FF2B5EF4-FFF2-40B4-BE49-F238E27FC236}">
                <a16:creationId xmlns:a16="http://schemas.microsoft.com/office/drawing/2014/main" id="{33F9AE6C-12C6-101C-E054-C3B3D6AB3783}"/>
              </a:ext>
            </a:extLst>
          </p:cNvPr>
          <p:cNvGrpSpPr>
            <a:grpSpLocks/>
          </p:cNvGrpSpPr>
          <p:nvPr/>
        </p:nvGrpSpPr>
        <p:grpSpPr bwMode="auto">
          <a:xfrm>
            <a:off x="8023225" y="5000626"/>
            <a:ext cx="1428750" cy="714375"/>
            <a:chOff x="1000100" y="2357430"/>
            <a:chExt cx="1428760" cy="714380"/>
          </a:xfrm>
        </p:grpSpPr>
        <p:grpSp>
          <p:nvGrpSpPr>
            <p:cNvPr id="20490" name="Grupo 25">
              <a:extLst>
                <a:ext uri="{FF2B5EF4-FFF2-40B4-BE49-F238E27FC236}">
                  <a16:creationId xmlns:a16="http://schemas.microsoft.com/office/drawing/2014/main" id="{0DF2F401-832A-F3F9-D9E9-19E017438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670" y="2643182"/>
              <a:ext cx="357190" cy="428628"/>
              <a:chOff x="2643174" y="3214686"/>
              <a:chExt cx="357190" cy="428628"/>
            </a:xfrm>
          </p:grpSpPr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2794496D-1816-C5A1-919D-97FCAB3F7AA8}"/>
                  </a:ext>
                </a:extLst>
              </p:cNvPr>
              <p:cNvCxnSpPr/>
              <p:nvPr/>
            </p:nvCxnSpPr>
            <p:spPr>
              <a:xfrm>
                <a:off x="2643173" y="3214686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de seta reta 27">
                <a:extLst>
                  <a:ext uri="{FF2B5EF4-FFF2-40B4-BE49-F238E27FC236}">
                    <a16:creationId xmlns:a16="http://schemas.microsoft.com/office/drawing/2014/main" id="{9C506986-29E9-4A03-4107-DA9062D4C0F9}"/>
                  </a:ext>
                </a:extLst>
              </p:cNvPr>
              <p:cNvCxnSpPr/>
              <p:nvPr/>
            </p:nvCxnSpPr>
            <p:spPr>
              <a:xfrm rot="5400000">
                <a:off x="2714611" y="3357562"/>
                <a:ext cx="285752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BCFC42AA-A30C-129F-3F4C-D7450E32F5CB}"/>
                  </a:ext>
                </a:extLst>
              </p:cNvPr>
              <p:cNvCxnSpPr/>
              <p:nvPr/>
            </p:nvCxnSpPr>
            <p:spPr>
              <a:xfrm>
                <a:off x="2714611" y="3571877"/>
                <a:ext cx="2857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4312D1A3-34F5-2D2C-09BD-6118FDBCA927}"/>
                  </a:ext>
                </a:extLst>
              </p:cNvPr>
              <p:cNvCxnSpPr/>
              <p:nvPr/>
            </p:nvCxnSpPr>
            <p:spPr>
              <a:xfrm>
                <a:off x="2786049" y="3643314"/>
                <a:ext cx="1428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91" name="CaixaDeTexto 25">
              <a:extLst>
                <a:ext uri="{FF2B5EF4-FFF2-40B4-BE49-F238E27FC236}">
                  <a16:creationId xmlns:a16="http://schemas.microsoft.com/office/drawing/2014/main" id="{734EF67C-49C1-812E-B656-197E43E40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2357430"/>
              <a:ext cx="1214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pt-BR">
                  <a:latin typeface="Calibri" panose="020F0502020204030204" pitchFamily="34" charset="0"/>
                </a:rPr>
                <a:t>   Ptlista</a:t>
              </a:r>
            </a:p>
          </p:txBody>
        </p:sp>
      </p:grpSp>
      <p:sp>
        <p:nvSpPr>
          <p:cNvPr id="31" name="Seta para a direita 30">
            <a:extLst>
              <a:ext uri="{FF2B5EF4-FFF2-40B4-BE49-F238E27FC236}">
                <a16:creationId xmlns:a16="http://schemas.microsoft.com/office/drawing/2014/main" id="{2074A639-77A8-FDC1-BE26-E34FB2CC86FF}"/>
              </a:ext>
            </a:extLst>
          </p:cNvPr>
          <p:cNvSpPr/>
          <p:nvPr/>
        </p:nvSpPr>
        <p:spPr>
          <a:xfrm>
            <a:off x="6665913" y="5143500"/>
            <a:ext cx="714375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F6B98E-3DFA-302D-F018-051201FF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Listas Lineares : </a:t>
            </a:r>
            <a:br>
              <a:rPr lang="pt-BR" dirty="0"/>
            </a:br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Encadeada Circular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DEDC1-B165-295B-A935-C7CC061C5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B4181B-D828-FD27-697A-D63BB0F9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869380"/>
            <a:ext cx="2237234" cy="22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55ED8-E98E-375D-47DF-D5E491E0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Remoção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nó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1B96DBF-9239-AB61-8E33-EDC1ED1F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Remover o primeiro  nó da lista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49D134B-C018-7A53-9404-EDFCA4128B31}"/>
              </a:ext>
            </a:extLst>
          </p:cNvPr>
          <p:cNvGrpSpPr/>
          <p:nvPr/>
        </p:nvGrpSpPr>
        <p:grpSpPr>
          <a:xfrm>
            <a:off x="2946401" y="2857500"/>
            <a:ext cx="5748336" cy="2857500"/>
            <a:chOff x="2946401" y="2857500"/>
            <a:chExt cx="5748336" cy="2857500"/>
          </a:xfrm>
        </p:grpSpPr>
        <p:sp>
          <p:nvSpPr>
            <p:cNvPr id="21513" name="Rectangle 8">
              <a:extLst>
                <a:ext uri="{FF2B5EF4-FFF2-40B4-BE49-F238E27FC236}">
                  <a16:creationId xmlns:a16="http://schemas.microsoft.com/office/drawing/2014/main" id="{B33B9A54-8B52-2CC8-4C1D-0BD9D385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150" y="3736166"/>
              <a:ext cx="701653" cy="339089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L1</a:t>
              </a:r>
            </a:p>
          </p:txBody>
        </p:sp>
        <p:sp>
          <p:nvSpPr>
            <p:cNvPr id="21514" name="Rectangle 9">
              <a:extLst>
                <a:ext uri="{FF2B5EF4-FFF2-40B4-BE49-F238E27FC236}">
                  <a16:creationId xmlns:a16="http://schemas.microsoft.com/office/drawing/2014/main" id="{48E6B80C-AEF2-6984-EB10-2B142504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424" y="3736166"/>
              <a:ext cx="381716" cy="339089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 sz="1600" b="1">
                <a:latin typeface="Calibri" panose="020F0502020204030204" pitchFamily="34" charset="0"/>
              </a:endParaRPr>
            </a:p>
          </p:txBody>
        </p:sp>
        <p:sp>
          <p:nvSpPr>
            <p:cNvPr id="21515" name="Rectangle 10">
              <a:extLst>
                <a:ext uri="{FF2B5EF4-FFF2-40B4-BE49-F238E27FC236}">
                  <a16:creationId xmlns:a16="http://schemas.microsoft.com/office/drawing/2014/main" id="{0A3FAD06-6612-D336-E45F-24E3C1138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819" y="3736166"/>
              <a:ext cx="699446" cy="33908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1516" name="Rectangle 11">
              <a:extLst>
                <a:ext uri="{FF2B5EF4-FFF2-40B4-BE49-F238E27FC236}">
                  <a16:creationId xmlns:a16="http://schemas.microsoft.com/office/drawing/2014/main" id="{766C75B4-F397-C35C-1EBF-C987BE3F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091" y="3736166"/>
              <a:ext cx="381718" cy="33908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95B60574-C48C-1F1F-1A79-6AD69A5D5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418" y="3904891"/>
              <a:ext cx="410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1518" name="Rectangle 13">
              <a:extLst>
                <a:ext uri="{FF2B5EF4-FFF2-40B4-BE49-F238E27FC236}">
                  <a16:creationId xmlns:a16="http://schemas.microsoft.com/office/drawing/2014/main" id="{633A4FC6-A50A-17EE-69DF-646F8BED1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791" y="3717031"/>
              <a:ext cx="940647" cy="35822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1519" name="Rectangle 15">
              <a:extLst>
                <a:ext uri="{FF2B5EF4-FFF2-40B4-BE49-F238E27FC236}">
                  <a16:creationId xmlns:a16="http://schemas.microsoft.com/office/drawing/2014/main" id="{790C70A7-B6D5-1BBC-B4BE-7B395DFA8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376" y="3736166"/>
              <a:ext cx="701653" cy="33908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L3</a:t>
              </a:r>
            </a:p>
          </p:txBody>
        </p:sp>
        <p:sp>
          <p:nvSpPr>
            <p:cNvPr id="21520" name="Rectangle 16">
              <a:extLst>
                <a:ext uri="{FF2B5EF4-FFF2-40B4-BE49-F238E27FC236}">
                  <a16:creationId xmlns:a16="http://schemas.microsoft.com/office/drawing/2014/main" id="{6C8689A7-463D-C36A-2D46-F359294B6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650" y="3736166"/>
              <a:ext cx="381716" cy="33908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 sz="1600" b="1">
                <a:latin typeface="Calibri" panose="020F0502020204030204" pitchFamily="34" charset="0"/>
              </a:endParaRPr>
            </a:p>
          </p:txBody>
        </p:sp>
        <p:sp>
          <p:nvSpPr>
            <p:cNvPr id="21521" name="Line 18">
              <a:extLst>
                <a:ext uri="{FF2B5EF4-FFF2-40B4-BE49-F238E27FC236}">
                  <a16:creationId xmlns:a16="http://schemas.microsoft.com/office/drawing/2014/main" id="{F57F5884-BCA2-C074-B915-0C84F1661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2975" y="3904891"/>
              <a:ext cx="410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1522" name="Line 19">
              <a:extLst>
                <a:ext uri="{FF2B5EF4-FFF2-40B4-BE49-F238E27FC236}">
                  <a16:creationId xmlns:a16="http://schemas.microsoft.com/office/drawing/2014/main" id="{1D4BA043-1E01-5FC4-B253-17C08ACD7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8773" y="3904891"/>
              <a:ext cx="410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1523" name="Line 20">
              <a:extLst>
                <a:ext uri="{FF2B5EF4-FFF2-40B4-BE49-F238E27FC236}">
                  <a16:creationId xmlns:a16="http://schemas.microsoft.com/office/drawing/2014/main" id="{A10E1B2A-7633-A1E6-6272-0E271DF6D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9548" y="3891786"/>
              <a:ext cx="0" cy="411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524" name="Line 21">
              <a:extLst>
                <a:ext uri="{FF2B5EF4-FFF2-40B4-BE49-F238E27FC236}">
                  <a16:creationId xmlns:a16="http://schemas.microsoft.com/office/drawing/2014/main" id="{2F8F70E3-D669-DF0E-3FBB-B27A98B64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401" y="3891786"/>
              <a:ext cx="0" cy="411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525" name="Line 22">
              <a:extLst>
                <a:ext uri="{FF2B5EF4-FFF2-40B4-BE49-F238E27FC236}">
                  <a16:creationId xmlns:a16="http://schemas.microsoft.com/office/drawing/2014/main" id="{0EE20870-5DD8-D7A2-5F54-ACD3F533B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401" y="3891786"/>
              <a:ext cx="410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1526" name="Line 23">
              <a:extLst>
                <a:ext uri="{FF2B5EF4-FFF2-40B4-BE49-F238E27FC236}">
                  <a16:creationId xmlns:a16="http://schemas.microsoft.com/office/drawing/2014/main" id="{AA07C17C-C9B5-12C9-E787-1EBF80419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401" y="4302951"/>
              <a:ext cx="5313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527" name="Line 24">
              <a:extLst>
                <a:ext uri="{FF2B5EF4-FFF2-40B4-BE49-F238E27FC236}">
                  <a16:creationId xmlns:a16="http://schemas.microsoft.com/office/drawing/2014/main" id="{A41C6605-02A9-8B13-AFE7-7C60222C0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52997" y="3356992"/>
              <a:ext cx="257443" cy="353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9" name="Rectangle 29">
              <a:extLst>
                <a:ext uri="{FF2B5EF4-FFF2-40B4-BE49-F238E27FC236}">
                  <a16:creationId xmlns:a16="http://schemas.microsoft.com/office/drawing/2014/main" id="{10579707-A85F-ACE4-AE1A-93969FB28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150" y="5130196"/>
              <a:ext cx="701653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1530" name="Rectangle 30">
              <a:extLst>
                <a:ext uri="{FF2B5EF4-FFF2-40B4-BE49-F238E27FC236}">
                  <a16:creationId xmlns:a16="http://schemas.microsoft.com/office/drawing/2014/main" id="{1EF61221-D8E4-9677-B974-39B4208DC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424" y="5130196"/>
              <a:ext cx="381716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1531" name="Rectangle 31">
              <a:extLst>
                <a:ext uri="{FF2B5EF4-FFF2-40B4-BE49-F238E27FC236}">
                  <a16:creationId xmlns:a16="http://schemas.microsoft.com/office/drawing/2014/main" id="{BB8065B3-9B7A-8006-AF10-E04518615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819" y="5130196"/>
              <a:ext cx="699446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1532" name="Rectangle 32">
              <a:extLst>
                <a:ext uri="{FF2B5EF4-FFF2-40B4-BE49-F238E27FC236}">
                  <a16:creationId xmlns:a16="http://schemas.microsoft.com/office/drawing/2014/main" id="{5AC943F6-1325-9814-07FA-49A015970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091" y="5130196"/>
              <a:ext cx="381718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1533" name="Line 33">
              <a:extLst>
                <a:ext uri="{FF2B5EF4-FFF2-40B4-BE49-F238E27FC236}">
                  <a16:creationId xmlns:a16="http://schemas.microsoft.com/office/drawing/2014/main" id="{E8D85CB3-D10F-832D-93FD-241F3055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418" y="5343150"/>
              <a:ext cx="410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1534" name="Rectangle 36">
              <a:extLst>
                <a:ext uri="{FF2B5EF4-FFF2-40B4-BE49-F238E27FC236}">
                  <a16:creationId xmlns:a16="http://schemas.microsoft.com/office/drawing/2014/main" id="{5F603C15-8D9F-F762-3C9F-410155FF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376" y="5130196"/>
              <a:ext cx="701653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1535" name="Line 39">
              <a:extLst>
                <a:ext uri="{FF2B5EF4-FFF2-40B4-BE49-F238E27FC236}">
                  <a16:creationId xmlns:a16="http://schemas.microsoft.com/office/drawing/2014/main" id="{8EC5FE72-A93F-3360-D681-A4D3BF3A1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2975" y="5343150"/>
              <a:ext cx="410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1536" name="Line 41">
              <a:extLst>
                <a:ext uri="{FF2B5EF4-FFF2-40B4-BE49-F238E27FC236}">
                  <a16:creationId xmlns:a16="http://schemas.microsoft.com/office/drawing/2014/main" id="{AFF24752-924A-2DD7-595F-34AFE530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401" y="5285816"/>
              <a:ext cx="0" cy="41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537" name="Line 42">
              <a:extLst>
                <a:ext uri="{FF2B5EF4-FFF2-40B4-BE49-F238E27FC236}">
                  <a16:creationId xmlns:a16="http://schemas.microsoft.com/office/drawing/2014/main" id="{906C0E71-4509-8823-DDA3-4166463D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401" y="5285816"/>
              <a:ext cx="410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1538" name="Line 43">
              <a:extLst>
                <a:ext uri="{FF2B5EF4-FFF2-40B4-BE49-F238E27FC236}">
                  <a16:creationId xmlns:a16="http://schemas.microsoft.com/office/drawing/2014/main" id="{C838003C-5A7E-040F-4240-BFF4BC713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401" y="5715000"/>
              <a:ext cx="39319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539" name="Line 44">
              <a:extLst>
                <a:ext uri="{FF2B5EF4-FFF2-40B4-BE49-F238E27FC236}">
                  <a16:creationId xmlns:a16="http://schemas.microsoft.com/office/drawing/2014/main" id="{BC792ED2-8922-3E3A-71CC-BBF3E6101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5015" y="4869159"/>
              <a:ext cx="329444" cy="209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40" name="AutoShape 50">
              <a:extLst>
                <a:ext uri="{FF2B5EF4-FFF2-40B4-BE49-F238E27FC236}">
                  <a16:creationId xmlns:a16="http://schemas.microsoft.com/office/drawing/2014/main" id="{DF05BB9C-D571-3BAE-CECB-DD553DAB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498" y="4452019"/>
              <a:ext cx="498659" cy="519280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1541" name="AutoShape 53">
              <a:extLst>
                <a:ext uri="{FF2B5EF4-FFF2-40B4-BE49-F238E27FC236}">
                  <a16:creationId xmlns:a16="http://schemas.microsoft.com/office/drawing/2014/main" id="{2F59ED7F-D22B-C172-D966-6AB673436F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15664" y="2850671"/>
              <a:ext cx="743701" cy="900234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42" name="Text Box 51">
              <a:extLst>
                <a:ext uri="{FF2B5EF4-FFF2-40B4-BE49-F238E27FC236}">
                  <a16:creationId xmlns:a16="http://schemas.microsoft.com/office/drawing/2014/main" id="{29C87E51-F5EE-E7E0-446D-C062B2F96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085" y="2857500"/>
              <a:ext cx="948593" cy="33855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pt-BR" sz="1600" b="1">
                  <a:latin typeface="Calibri" panose="020F0502020204030204" pitchFamily="34" charset="0"/>
                </a:rPr>
                <a:t>Remover</a:t>
              </a:r>
            </a:p>
          </p:txBody>
        </p:sp>
        <p:sp>
          <p:nvSpPr>
            <p:cNvPr id="21543" name="Rectangle 54">
              <a:extLst>
                <a:ext uri="{FF2B5EF4-FFF2-40B4-BE49-F238E27FC236}">
                  <a16:creationId xmlns:a16="http://schemas.microsoft.com/office/drawing/2014/main" id="{17283CAC-7CB7-2B0E-83B6-E169B3C5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520" y="5130196"/>
              <a:ext cx="383924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1544" name="Line 49">
              <a:extLst>
                <a:ext uri="{FF2B5EF4-FFF2-40B4-BE49-F238E27FC236}">
                  <a16:creationId xmlns:a16="http://schemas.microsoft.com/office/drawing/2014/main" id="{36563E99-2350-C7B2-42B7-BA2AC0903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307" y="5285816"/>
              <a:ext cx="0" cy="41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509" name="Text Box 17">
              <a:extLst>
                <a:ext uri="{FF2B5EF4-FFF2-40B4-BE49-F238E27FC236}">
                  <a16:creationId xmlns:a16="http://schemas.microsoft.com/office/drawing/2014/main" id="{EA012DF2-CA1E-8BF3-6B6B-6FD1A973C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0175" y="2997200"/>
              <a:ext cx="944562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2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21510" name="Text Box 17">
              <a:extLst>
                <a:ext uri="{FF2B5EF4-FFF2-40B4-BE49-F238E27FC236}">
                  <a16:creationId xmlns:a16="http://schemas.microsoft.com/office/drawing/2014/main" id="{0DEAF0F3-91EB-3CEE-9845-D6F10C8F0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913" y="4581525"/>
              <a:ext cx="9445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200">
                  <a:latin typeface="Calibri" panose="020F0502020204030204" pitchFamily="34" charset="0"/>
                </a:rPr>
                <a:t>PtLista</a:t>
              </a:r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5C152AE6-929D-38AE-0AB0-E4B587AC2929}"/>
                </a:ext>
              </a:extLst>
            </p:cNvPr>
            <p:cNvCxnSpPr/>
            <p:nvPr/>
          </p:nvCxnSpPr>
          <p:spPr>
            <a:xfrm>
              <a:off x="8039100" y="3716339"/>
              <a:ext cx="0" cy="358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32DB1-167E-9717-1851-B177069D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Remoção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nó</a:t>
            </a:r>
            <a:endParaRPr lang="en-US" dirty="0"/>
          </a:p>
        </p:txBody>
      </p:sp>
      <p:sp>
        <p:nvSpPr>
          <p:cNvPr id="22532" name="Espaço Reservado para Conteúdo 3">
            <a:extLst>
              <a:ext uri="{FF2B5EF4-FFF2-40B4-BE49-F238E27FC236}">
                <a16:creationId xmlns:a16="http://schemas.microsoft.com/office/drawing/2014/main" id="{1FC27FF2-99CC-6FA9-90DB-68A516C7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3" y="1701800"/>
            <a:ext cx="9001125" cy="473954"/>
          </a:xfrm>
        </p:spPr>
        <p:txBody>
          <a:bodyPr>
            <a:spAutoFit/>
          </a:bodyPr>
          <a:lstStyle/>
          <a:p>
            <a:r>
              <a:rPr lang="en-US" altLang="pt-BR" dirty="0"/>
              <a:t>Remover o </a:t>
            </a:r>
            <a:r>
              <a:rPr lang="en-US" altLang="pt-BR" dirty="0" err="1"/>
              <a:t>nó</a:t>
            </a:r>
            <a:r>
              <a:rPr lang="en-US" altLang="pt-BR" dirty="0"/>
              <a:t> </a:t>
            </a:r>
            <a:r>
              <a:rPr lang="en-US" altLang="pt-BR" dirty="0" err="1"/>
              <a:t>qualquer</a:t>
            </a:r>
            <a:r>
              <a:rPr lang="en-US" altLang="pt-BR" dirty="0"/>
              <a:t> da </a:t>
            </a:r>
            <a:r>
              <a:rPr lang="en-US" altLang="pt-BR" dirty="0" err="1"/>
              <a:t>lista</a:t>
            </a:r>
            <a:endParaRPr lang="en-US" alt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B391EC3-6FD0-8D6C-9AE6-EE063AE215CD}"/>
              </a:ext>
            </a:extLst>
          </p:cNvPr>
          <p:cNvGrpSpPr/>
          <p:nvPr/>
        </p:nvGrpSpPr>
        <p:grpSpPr>
          <a:xfrm>
            <a:off x="3017838" y="2786064"/>
            <a:ext cx="6542088" cy="2928937"/>
            <a:chOff x="3017838" y="2786064"/>
            <a:chExt cx="6542088" cy="2928937"/>
          </a:xfrm>
        </p:grpSpPr>
        <p:sp>
          <p:nvSpPr>
            <p:cNvPr id="22530" name="Rectangle 54">
              <a:extLst>
                <a:ext uri="{FF2B5EF4-FFF2-40B4-BE49-F238E27FC236}">
                  <a16:creationId xmlns:a16="http://schemas.microsoft.com/office/drawing/2014/main" id="{AC2F924D-C501-8417-6B53-61825BEB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413" y="3716339"/>
              <a:ext cx="384175" cy="33972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2538" name="Rectangle 8">
              <a:extLst>
                <a:ext uri="{FF2B5EF4-FFF2-40B4-BE49-F238E27FC236}">
                  <a16:creationId xmlns:a16="http://schemas.microsoft.com/office/drawing/2014/main" id="{1BD5FE6D-AB35-6EC8-BCB1-F86F8F0F1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600" y="3736167"/>
              <a:ext cx="701676" cy="33908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2539" name="Rectangle 9">
              <a:extLst>
                <a:ext uri="{FF2B5EF4-FFF2-40B4-BE49-F238E27FC236}">
                  <a16:creationId xmlns:a16="http://schemas.microsoft.com/office/drawing/2014/main" id="{C1A7A847-227F-1B47-A720-EB19145C4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896" y="3736167"/>
              <a:ext cx="381729" cy="33908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2540" name="Rectangle 10">
              <a:extLst>
                <a:ext uri="{FF2B5EF4-FFF2-40B4-BE49-F238E27FC236}">
                  <a16:creationId xmlns:a16="http://schemas.microsoft.com/office/drawing/2014/main" id="{FC52C1C0-124E-BD85-F0CF-13855852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10" y="3736167"/>
              <a:ext cx="699468" cy="33908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2541" name="Rectangle 11">
              <a:extLst>
                <a:ext uri="{FF2B5EF4-FFF2-40B4-BE49-F238E27FC236}">
                  <a16:creationId xmlns:a16="http://schemas.microsoft.com/office/drawing/2014/main" id="{A04F978E-19F6-B241-319D-F7756076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605" y="3736167"/>
              <a:ext cx="381730" cy="33908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2542" name="Line 12">
              <a:extLst>
                <a:ext uri="{FF2B5EF4-FFF2-40B4-BE49-F238E27FC236}">
                  <a16:creationId xmlns:a16="http://schemas.microsoft.com/office/drawing/2014/main" id="{2D56BE71-FB98-8D52-1EBF-0B9020416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896" y="3904892"/>
              <a:ext cx="410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2543" name="Rectangle 15">
              <a:extLst>
                <a:ext uri="{FF2B5EF4-FFF2-40B4-BE49-F238E27FC236}">
                  <a16:creationId xmlns:a16="http://schemas.microsoft.com/office/drawing/2014/main" id="{6272952C-3385-B0C4-C804-0B469670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911" y="3736167"/>
              <a:ext cx="701676" cy="339089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2544" name="Rectangle 16">
              <a:extLst>
                <a:ext uri="{FF2B5EF4-FFF2-40B4-BE49-F238E27FC236}">
                  <a16:creationId xmlns:a16="http://schemas.microsoft.com/office/drawing/2014/main" id="{271EC37A-D1C9-C0A7-B152-0B144C673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207" y="3736167"/>
              <a:ext cx="381729" cy="339089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2545" name="Line 18">
              <a:extLst>
                <a:ext uri="{FF2B5EF4-FFF2-40B4-BE49-F238E27FC236}">
                  <a16:creationId xmlns:a16="http://schemas.microsoft.com/office/drawing/2014/main" id="{FBE7141B-8199-C0DE-3984-47D5835F2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4497" y="3904892"/>
              <a:ext cx="410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2546" name="Line 19">
              <a:extLst>
                <a:ext uri="{FF2B5EF4-FFF2-40B4-BE49-F238E27FC236}">
                  <a16:creationId xmlns:a16="http://schemas.microsoft.com/office/drawing/2014/main" id="{62DE6BFD-FC04-597A-7B4F-DAA183250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0338" y="3904892"/>
              <a:ext cx="410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2547" name="Line 21">
              <a:extLst>
                <a:ext uri="{FF2B5EF4-FFF2-40B4-BE49-F238E27FC236}">
                  <a16:creationId xmlns:a16="http://schemas.microsoft.com/office/drawing/2014/main" id="{1201A079-70F6-688B-4643-20C657C0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3891787"/>
              <a:ext cx="0" cy="411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2548" name="Line 22">
              <a:extLst>
                <a:ext uri="{FF2B5EF4-FFF2-40B4-BE49-F238E27FC236}">
                  <a16:creationId xmlns:a16="http://schemas.microsoft.com/office/drawing/2014/main" id="{20F4C565-02B8-FC80-7DFE-3E04B0E07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3891787"/>
              <a:ext cx="410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2549" name="Line 23">
              <a:extLst>
                <a:ext uri="{FF2B5EF4-FFF2-40B4-BE49-F238E27FC236}">
                  <a16:creationId xmlns:a16="http://schemas.microsoft.com/office/drawing/2014/main" id="{CC0E86DC-B1A9-2AAD-1532-B75C4E098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4302952"/>
              <a:ext cx="5313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2550" name="Line 24">
              <a:extLst>
                <a:ext uri="{FF2B5EF4-FFF2-40B4-BE49-F238E27FC236}">
                  <a16:creationId xmlns:a16="http://schemas.microsoft.com/office/drawing/2014/main" id="{55877AF4-886B-5C17-5BB3-40A04A7A4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3804" y="3356993"/>
              <a:ext cx="401559" cy="281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2" name="Rectangle 29">
              <a:extLst>
                <a:ext uri="{FF2B5EF4-FFF2-40B4-BE49-F238E27FC236}">
                  <a16:creationId xmlns:a16="http://schemas.microsoft.com/office/drawing/2014/main" id="{8E5144CB-212D-813B-CEF5-DFF6834DC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600" y="5130197"/>
              <a:ext cx="701676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2553" name="Rectangle 30">
              <a:extLst>
                <a:ext uri="{FF2B5EF4-FFF2-40B4-BE49-F238E27FC236}">
                  <a16:creationId xmlns:a16="http://schemas.microsoft.com/office/drawing/2014/main" id="{91FEC513-1A0D-017C-45C6-A0A1F775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896" y="5130197"/>
              <a:ext cx="381729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2554" name="Rectangle 31">
              <a:extLst>
                <a:ext uri="{FF2B5EF4-FFF2-40B4-BE49-F238E27FC236}">
                  <a16:creationId xmlns:a16="http://schemas.microsoft.com/office/drawing/2014/main" id="{9F9F599D-2DFB-3EB6-A9EF-1300E4DF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10" y="5130197"/>
              <a:ext cx="699468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2555" name="Rectangle 32">
              <a:extLst>
                <a:ext uri="{FF2B5EF4-FFF2-40B4-BE49-F238E27FC236}">
                  <a16:creationId xmlns:a16="http://schemas.microsoft.com/office/drawing/2014/main" id="{C34A75C4-BD84-2DDB-5EE3-094EA013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605" y="5130197"/>
              <a:ext cx="381730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2556" name="Line 33">
              <a:extLst>
                <a:ext uri="{FF2B5EF4-FFF2-40B4-BE49-F238E27FC236}">
                  <a16:creationId xmlns:a16="http://schemas.microsoft.com/office/drawing/2014/main" id="{04B9A911-16DF-FAF2-8480-C418E5F9F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896" y="5343151"/>
              <a:ext cx="410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2557" name="Rectangle 36">
              <a:extLst>
                <a:ext uri="{FF2B5EF4-FFF2-40B4-BE49-F238E27FC236}">
                  <a16:creationId xmlns:a16="http://schemas.microsoft.com/office/drawing/2014/main" id="{880CBD23-62CF-8C9B-1256-70C0FD38F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911" y="5130197"/>
              <a:ext cx="701676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2558" name="Line 39">
              <a:extLst>
                <a:ext uri="{FF2B5EF4-FFF2-40B4-BE49-F238E27FC236}">
                  <a16:creationId xmlns:a16="http://schemas.microsoft.com/office/drawing/2014/main" id="{0040B532-C931-8D5E-71DB-AFD187E5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4497" y="5343151"/>
              <a:ext cx="410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2559" name="Line 41">
              <a:extLst>
                <a:ext uri="{FF2B5EF4-FFF2-40B4-BE49-F238E27FC236}">
                  <a16:creationId xmlns:a16="http://schemas.microsoft.com/office/drawing/2014/main" id="{C768E7FD-0CE3-CAC6-B8DC-18AAEA6C1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5285817"/>
              <a:ext cx="0" cy="41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2560" name="Line 42">
              <a:extLst>
                <a:ext uri="{FF2B5EF4-FFF2-40B4-BE49-F238E27FC236}">
                  <a16:creationId xmlns:a16="http://schemas.microsoft.com/office/drawing/2014/main" id="{57BAF002-D1F7-8EC6-DE26-A58FCEE99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5285817"/>
              <a:ext cx="410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2561" name="Line 43">
              <a:extLst>
                <a:ext uri="{FF2B5EF4-FFF2-40B4-BE49-F238E27FC236}">
                  <a16:creationId xmlns:a16="http://schemas.microsoft.com/office/drawing/2014/main" id="{BF91406D-2CB1-47DA-0871-E899F90EB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5715001"/>
              <a:ext cx="39320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2562" name="Line 44">
              <a:extLst>
                <a:ext uri="{FF2B5EF4-FFF2-40B4-BE49-F238E27FC236}">
                  <a16:creationId xmlns:a16="http://schemas.microsoft.com/office/drawing/2014/main" id="{F067820F-528D-2D67-0BFC-852C7E3D0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7617" y="4869162"/>
              <a:ext cx="329547" cy="209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3" name="AutoShape 50">
              <a:extLst>
                <a:ext uri="{FF2B5EF4-FFF2-40B4-BE49-F238E27FC236}">
                  <a16:creationId xmlns:a16="http://schemas.microsoft.com/office/drawing/2014/main" id="{35FE1812-0F3F-B6DE-6667-49BADAB04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018" y="4452020"/>
              <a:ext cx="498675" cy="519280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2564" name="AutoShape 53">
              <a:extLst>
                <a:ext uri="{FF2B5EF4-FFF2-40B4-BE49-F238E27FC236}">
                  <a16:creationId xmlns:a16="http://schemas.microsoft.com/office/drawing/2014/main" id="{8DF28097-3FE1-6B13-F928-188225A39E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355160" y="2812622"/>
              <a:ext cx="743701" cy="900263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5" name="Text Box 51">
              <a:extLst>
                <a:ext uri="{FF2B5EF4-FFF2-40B4-BE49-F238E27FC236}">
                  <a16:creationId xmlns:a16="http://schemas.microsoft.com/office/drawing/2014/main" id="{4E51DBAB-51B4-38E8-64AC-AC9E11239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6348" y="2786064"/>
              <a:ext cx="948593" cy="33855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pt-BR" sz="1600" b="1">
                  <a:latin typeface="Calibri" panose="020F0502020204030204" pitchFamily="34" charset="0"/>
                </a:rPr>
                <a:t>Remover</a:t>
              </a:r>
            </a:p>
          </p:txBody>
        </p:sp>
        <p:sp>
          <p:nvSpPr>
            <p:cNvPr id="22566" name="Rectangle 54">
              <a:extLst>
                <a:ext uri="{FF2B5EF4-FFF2-40B4-BE49-F238E27FC236}">
                  <a16:creationId xmlns:a16="http://schemas.microsoft.com/office/drawing/2014/main" id="{E6D0398B-6E5E-4FEB-607D-48FD831F5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9076" y="5130197"/>
              <a:ext cx="383936" cy="339088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2567" name="Line 49">
              <a:extLst>
                <a:ext uri="{FF2B5EF4-FFF2-40B4-BE49-F238E27FC236}">
                  <a16:creationId xmlns:a16="http://schemas.microsoft.com/office/drawing/2014/main" id="{402BD59C-0679-EFAE-151F-B6DE07EB7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9869" y="5285819"/>
              <a:ext cx="0" cy="41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2568" name="Line 20">
              <a:extLst>
                <a:ext uri="{FF2B5EF4-FFF2-40B4-BE49-F238E27FC236}">
                  <a16:creationId xmlns:a16="http://schemas.microsoft.com/office/drawing/2014/main" id="{EB6D09BF-470E-5E7A-8CF1-3681C6C5B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1155" y="3891787"/>
              <a:ext cx="0" cy="411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2534" name="Text Box 17">
              <a:extLst>
                <a:ext uri="{FF2B5EF4-FFF2-40B4-BE49-F238E27FC236}">
                  <a16:creationId xmlns:a16="http://schemas.microsoft.com/office/drawing/2014/main" id="{7D6ECBC6-AFAB-932A-177E-753613F21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5363" y="2997200"/>
              <a:ext cx="9445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2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22535" name="Text Box 17">
              <a:extLst>
                <a:ext uri="{FF2B5EF4-FFF2-40B4-BE49-F238E27FC236}">
                  <a16:creationId xmlns:a16="http://schemas.microsoft.com/office/drawing/2014/main" id="{55AE77B0-3E38-C016-4DDB-DBE9EBB8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913" y="4508500"/>
              <a:ext cx="9445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2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22537" name="Rectangle 36">
              <a:extLst>
                <a:ext uri="{FF2B5EF4-FFF2-40B4-BE49-F238E27FC236}">
                  <a16:creationId xmlns:a16="http://schemas.microsoft.com/office/drawing/2014/main" id="{889AD192-3A8D-56A9-241F-DB7AC74A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838" y="3716339"/>
              <a:ext cx="701675" cy="33972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6619-ADE2-FDB0-42E9-93BF7332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Remoção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nó</a:t>
            </a:r>
            <a:endParaRPr lang="en-US" dirty="0"/>
          </a:p>
        </p:txBody>
      </p:sp>
      <p:sp>
        <p:nvSpPr>
          <p:cNvPr id="23556" name="Espaço Reservado para Conteúdo 3">
            <a:extLst>
              <a:ext uri="{FF2B5EF4-FFF2-40B4-BE49-F238E27FC236}">
                <a16:creationId xmlns:a16="http://schemas.microsoft.com/office/drawing/2014/main" id="{F2DD3C9D-AEFD-8270-1FF4-0F208BE1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3" y="1701800"/>
            <a:ext cx="9001125" cy="473954"/>
          </a:xfrm>
        </p:spPr>
        <p:txBody>
          <a:bodyPr>
            <a:spAutoFit/>
          </a:bodyPr>
          <a:lstStyle/>
          <a:p>
            <a:r>
              <a:rPr lang="en-US" altLang="pt-BR" dirty="0"/>
              <a:t>Remover o </a:t>
            </a:r>
            <a:r>
              <a:rPr lang="en-US" altLang="pt-BR" dirty="0" err="1"/>
              <a:t>último</a:t>
            </a:r>
            <a:r>
              <a:rPr lang="en-US" altLang="pt-BR" dirty="0"/>
              <a:t> </a:t>
            </a:r>
            <a:r>
              <a:rPr lang="en-US" altLang="pt-BR" dirty="0" err="1"/>
              <a:t>nó</a:t>
            </a:r>
            <a:r>
              <a:rPr lang="en-US" altLang="pt-BR" dirty="0"/>
              <a:t> da </a:t>
            </a:r>
            <a:r>
              <a:rPr lang="en-US" altLang="pt-BR" dirty="0" err="1"/>
              <a:t>lista</a:t>
            </a:r>
            <a:endParaRPr lang="en-US" alt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DF5B2D-AEDC-A384-B7C7-AC0F3D743097}"/>
              </a:ext>
            </a:extLst>
          </p:cNvPr>
          <p:cNvGrpSpPr/>
          <p:nvPr/>
        </p:nvGrpSpPr>
        <p:grpSpPr>
          <a:xfrm>
            <a:off x="3017838" y="2708920"/>
            <a:ext cx="6542088" cy="2967037"/>
            <a:chOff x="3017838" y="2747964"/>
            <a:chExt cx="6542088" cy="2967037"/>
          </a:xfrm>
        </p:grpSpPr>
        <p:sp>
          <p:nvSpPr>
            <p:cNvPr id="23554" name="Rectangle 54">
              <a:extLst>
                <a:ext uri="{FF2B5EF4-FFF2-40B4-BE49-F238E27FC236}">
                  <a16:creationId xmlns:a16="http://schemas.microsoft.com/office/drawing/2014/main" id="{E5175DE0-6834-CBCF-DD2D-8DF29373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413" y="3716339"/>
              <a:ext cx="384175" cy="33972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3562" name="Rectangle 8">
              <a:extLst>
                <a:ext uri="{FF2B5EF4-FFF2-40B4-BE49-F238E27FC236}">
                  <a16:creationId xmlns:a16="http://schemas.microsoft.com/office/drawing/2014/main" id="{69E805BB-0156-3CE6-C180-16ED82BD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94" y="3736078"/>
              <a:ext cx="701664" cy="33910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3563" name="Rectangle 9">
              <a:extLst>
                <a:ext uri="{FF2B5EF4-FFF2-40B4-BE49-F238E27FC236}">
                  <a16:creationId xmlns:a16="http://schemas.microsoft.com/office/drawing/2014/main" id="{3C1305B6-9345-5F26-57D2-C8AE43DEE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878" y="3736078"/>
              <a:ext cx="381722" cy="33910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3564" name="Rectangle 10">
              <a:extLst>
                <a:ext uri="{FF2B5EF4-FFF2-40B4-BE49-F238E27FC236}">
                  <a16:creationId xmlns:a16="http://schemas.microsoft.com/office/drawing/2014/main" id="{7038F805-E4F2-AA1C-F6BF-A1AEC4DE7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283" y="3736078"/>
              <a:ext cx="699457" cy="33910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3565" name="Rectangle 11">
              <a:extLst>
                <a:ext uri="{FF2B5EF4-FFF2-40B4-BE49-F238E27FC236}">
                  <a16:creationId xmlns:a16="http://schemas.microsoft.com/office/drawing/2014/main" id="{D2E450F9-0997-6DC4-0982-7634BF4A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566" y="3736078"/>
              <a:ext cx="381724" cy="33910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3566" name="Line 12">
              <a:extLst>
                <a:ext uri="{FF2B5EF4-FFF2-40B4-BE49-F238E27FC236}">
                  <a16:creationId xmlns:a16="http://schemas.microsoft.com/office/drawing/2014/main" id="{6830DD05-92E4-E37F-7AC7-FE86C01E6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876" y="3904811"/>
              <a:ext cx="410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3567" name="Rectangle 15">
              <a:extLst>
                <a:ext uri="{FF2B5EF4-FFF2-40B4-BE49-F238E27FC236}">
                  <a16:creationId xmlns:a16="http://schemas.microsoft.com/office/drawing/2014/main" id="{79D6332F-A3D6-597D-AD1C-E06513C21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862" y="3736078"/>
              <a:ext cx="701664" cy="33910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L3</a:t>
              </a:r>
            </a:p>
          </p:txBody>
        </p:sp>
        <p:sp>
          <p:nvSpPr>
            <p:cNvPr id="23568" name="Rectangle 16">
              <a:extLst>
                <a:ext uri="{FF2B5EF4-FFF2-40B4-BE49-F238E27FC236}">
                  <a16:creationId xmlns:a16="http://schemas.microsoft.com/office/drawing/2014/main" id="{09B407F5-0E79-0721-856F-D2C512E60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147" y="3736078"/>
              <a:ext cx="381722" cy="33910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 sz="1600" b="1">
                <a:latin typeface="Calibri" panose="020F0502020204030204" pitchFamily="34" charset="0"/>
              </a:endParaRPr>
            </a:p>
          </p:txBody>
        </p:sp>
        <p:sp>
          <p:nvSpPr>
            <p:cNvPr id="23569" name="Line 18">
              <a:extLst>
                <a:ext uri="{FF2B5EF4-FFF2-40B4-BE49-F238E27FC236}">
                  <a16:creationId xmlns:a16="http://schemas.microsoft.com/office/drawing/2014/main" id="{C15C5306-EDA9-FAE3-F50E-50BC6904C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4455" y="3904811"/>
              <a:ext cx="410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3570" name="Line 19">
              <a:extLst>
                <a:ext uri="{FF2B5EF4-FFF2-40B4-BE49-F238E27FC236}">
                  <a16:creationId xmlns:a16="http://schemas.microsoft.com/office/drawing/2014/main" id="{1493C3E6-F171-2971-2D1E-BEEBF97E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0274" y="3904811"/>
              <a:ext cx="410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3571" name="Line 21">
              <a:extLst>
                <a:ext uri="{FF2B5EF4-FFF2-40B4-BE49-F238E27FC236}">
                  <a16:creationId xmlns:a16="http://schemas.microsoft.com/office/drawing/2014/main" id="{5DB3E917-C536-A89D-FC90-F4E963E93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3891706"/>
              <a:ext cx="0" cy="411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3572" name="Line 22">
              <a:extLst>
                <a:ext uri="{FF2B5EF4-FFF2-40B4-BE49-F238E27FC236}">
                  <a16:creationId xmlns:a16="http://schemas.microsoft.com/office/drawing/2014/main" id="{96E0B658-4A5C-B11C-4F5C-56F1F6A7E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3891706"/>
              <a:ext cx="410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3573" name="Line 23">
              <a:extLst>
                <a:ext uri="{FF2B5EF4-FFF2-40B4-BE49-F238E27FC236}">
                  <a16:creationId xmlns:a16="http://schemas.microsoft.com/office/drawing/2014/main" id="{91F1C776-289C-4551-3AE3-6315A5B57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4302889"/>
              <a:ext cx="5313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3574" name="Line 24">
              <a:extLst>
                <a:ext uri="{FF2B5EF4-FFF2-40B4-BE49-F238E27FC236}">
                  <a16:creationId xmlns:a16="http://schemas.microsoft.com/office/drawing/2014/main" id="{E4451C91-5D40-3A2F-641C-979B4715B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3722" y="3356888"/>
              <a:ext cx="401552" cy="281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76" name="Rectangle 29">
              <a:extLst>
                <a:ext uri="{FF2B5EF4-FFF2-40B4-BE49-F238E27FC236}">
                  <a16:creationId xmlns:a16="http://schemas.microsoft.com/office/drawing/2014/main" id="{B01CDB96-94C0-996D-00AE-D6FA8D4F6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94" y="5130171"/>
              <a:ext cx="701664" cy="33910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3577" name="Rectangle 30">
              <a:extLst>
                <a:ext uri="{FF2B5EF4-FFF2-40B4-BE49-F238E27FC236}">
                  <a16:creationId xmlns:a16="http://schemas.microsoft.com/office/drawing/2014/main" id="{90DE80F9-5FAE-8521-08FC-040A102F1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878" y="5130171"/>
              <a:ext cx="381722" cy="33910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3578" name="Rectangle 31">
              <a:extLst>
                <a:ext uri="{FF2B5EF4-FFF2-40B4-BE49-F238E27FC236}">
                  <a16:creationId xmlns:a16="http://schemas.microsoft.com/office/drawing/2014/main" id="{F3F22B02-F99B-9B30-16E7-E0BD4BD17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283" y="5130171"/>
              <a:ext cx="699457" cy="33910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3579" name="Rectangle 32">
              <a:extLst>
                <a:ext uri="{FF2B5EF4-FFF2-40B4-BE49-F238E27FC236}">
                  <a16:creationId xmlns:a16="http://schemas.microsoft.com/office/drawing/2014/main" id="{263EF7B7-899B-384C-47D3-A7AC8266B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566" y="5130171"/>
              <a:ext cx="381724" cy="33910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3580" name="Line 33">
              <a:extLst>
                <a:ext uri="{FF2B5EF4-FFF2-40B4-BE49-F238E27FC236}">
                  <a16:creationId xmlns:a16="http://schemas.microsoft.com/office/drawing/2014/main" id="{74982BC3-7631-AAC1-DAB8-6760EAD7A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876" y="5343134"/>
              <a:ext cx="410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3581" name="Rectangle 36">
              <a:extLst>
                <a:ext uri="{FF2B5EF4-FFF2-40B4-BE49-F238E27FC236}">
                  <a16:creationId xmlns:a16="http://schemas.microsoft.com/office/drawing/2014/main" id="{5AE4C743-E5BF-034B-630B-A0F1C461C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862" y="5130171"/>
              <a:ext cx="701664" cy="33910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3582" name="Line 39">
              <a:extLst>
                <a:ext uri="{FF2B5EF4-FFF2-40B4-BE49-F238E27FC236}">
                  <a16:creationId xmlns:a16="http://schemas.microsoft.com/office/drawing/2014/main" id="{FD1C2A84-4AD8-A3EE-6348-86BE5DA4B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4455" y="5343134"/>
              <a:ext cx="410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3583" name="Line 41">
              <a:extLst>
                <a:ext uri="{FF2B5EF4-FFF2-40B4-BE49-F238E27FC236}">
                  <a16:creationId xmlns:a16="http://schemas.microsoft.com/office/drawing/2014/main" id="{38BD21CB-9642-1714-49E1-915AC1056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5285797"/>
              <a:ext cx="0" cy="41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3584" name="Line 42">
              <a:extLst>
                <a:ext uri="{FF2B5EF4-FFF2-40B4-BE49-F238E27FC236}">
                  <a16:creationId xmlns:a16="http://schemas.microsoft.com/office/drawing/2014/main" id="{9E9DC04E-D2C6-95BB-5479-698FD21FA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5285797"/>
              <a:ext cx="410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3585" name="Line 43">
              <a:extLst>
                <a:ext uri="{FF2B5EF4-FFF2-40B4-BE49-F238E27FC236}">
                  <a16:creationId xmlns:a16="http://schemas.microsoft.com/office/drawing/2014/main" id="{5447CB27-8F52-B540-CD31-7344D6F5B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5715001"/>
              <a:ext cx="39319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3586" name="Line 44">
              <a:extLst>
                <a:ext uri="{FF2B5EF4-FFF2-40B4-BE49-F238E27FC236}">
                  <a16:creationId xmlns:a16="http://schemas.microsoft.com/office/drawing/2014/main" id="{4E0D8E2E-5753-96F7-AFFA-AECEDD16B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7555" y="4869124"/>
              <a:ext cx="329542" cy="209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87" name="AutoShape 50">
              <a:extLst>
                <a:ext uri="{FF2B5EF4-FFF2-40B4-BE49-F238E27FC236}">
                  <a16:creationId xmlns:a16="http://schemas.microsoft.com/office/drawing/2014/main" id="{6714153F-9430-E771-546C-1A487319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7977" y="4451964"/>
              <a:ext cx="498667" cy="519303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3588" name="AutoShape 53">
              <a:extLst>
                <a:ext uri="{FF2B5EF4-FFF2-40B4-BE49-F238E27FC236}">
                  <a16:creationId xmlns:a16="http://schemas.microsoft.com/office/drawing/2014/main" id="{211A9453-A148-1217-ACB5-D12489558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7592507" y="2707726"/>
              <a:ext cx="743734" cy="900249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89" name="Text Box 51">
              <a:extLst>
                <a:ext uri="{FF2B5EF4-FFF2-40B4-BE49-F238E27FC236}">
                  <a16:creationId xmlns:a16="http://schemas.microsoft.com/office/drawing/2014/main" id="{D4CAB307-79F3-F822-91E0-ABFEEC2D5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4594" y="2747964"/>
              <a:ext cx="948593" cy="33855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pt-BR" sz="1600" b="1">
                  <a:latin typeface="Calibri" panose="020F0502020204030204" pitchFamily="34" charset="0"/>
                </a:rPr>
                <a:t>Remover</a:t>
              </a:r>
            </a:p>
          </p:txBody>
        </p:sp>
        <p:sp>
          <p:nvSpPr>
            <p:cNvPr id="23590" name="Rectangle 54">
              <a:extLst>
                <a:ext uri="{FF2B5EF4-FFF2-40B4-BE49-F238E27FC236}">
                  <a16:creationId xmlns:a16="http://schemas.microsoft.com/office/drawing/2014/main" id="{41C29950-09B7-950D-5291-2BB416B3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9017" y="5130171"/>
              <a:ext cx="383930" cy="339103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3591" name="Line 49">
              <a:extLst>
                <a:ext uri="{FF2B5EF4-FFF2-40B4-BE49-F238E27FC236}">
                  <a16:creationId xmlns:a16="http://schemas.microsoft.com/office/drawing/2014/main" id="{5BA6C34B-C881-FEEC-E235-AE194F0D8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9807" y="5285800"/>
              <a:ext cx="0" cy="41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3592" name="Line 20">
              <a:extLst>
                <a:ext uri="{FF2B5EF4-FFF2-40B4-BE49-F238E27FC236}">
                  <a16:creationId xmlns:a16="http://schemas.microsoft.com/office/drawing/2014/main" id="{5932B037-9840-46E2-5E7F-A5A5C7AB6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1071" y="3891706"/>
              <a:ext cx="0" cy="411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3558" name="Text Box 17">
              <a:extLst>
                <a:ext uri="{FF2B5EF4-FFF2-40B4-BE49-F238E27FC236}">
                  <a16:creationId xmlns:a16="http://schemas.microsoft.com/office/drawing/2014/main" id="{F65104B9-9C6B-F59D-33C8-9FA1BADEE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5363" y="3141663"/>
              <a:ext cx="9445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2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23559" name="Text Box 17">
              <a:extLst>
                <a:ext uri="{FF2B5EF4-FFF2-40B4-BE49-F238E27FC236}">
                  <a16:creationId xmlns:a16="http://schemas.microsoft.com/office/drawing/2014/main" id="{54C77468-ADEB-9FDB-0F73-446EF47A4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913" y="4508500"/>
              <a:ext cx="9445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2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23561" name="Rectangle 36">
              <a:extLst>
                <a:ext uri="{FF2B5EF4-FFF2-40B4-BE49-F238E27FC236}">
                  <a16:creationId xmlns:a16="http://schemas.microsoft.com/office/drawing/2014/main" id="{2DA907F8-99E4-48EF-E401-9178F08C0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838" y="3716339"/>
              <a:ext cx="701675" cy="33972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E2A36A-C825-F8EF-9810-23986CF3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23" y="1701800"/>
            <a:ext cx="3096345" cy="2807320"/>
          </a:xfrm>
        </p:spPr>
        <p:txBody>
          <a:bodyPr>
            <a:normAutofit/>
          </a:bodyPr>
          <a:lstStyle/>
          <a:p>
            <a:r>
              <a:rPr lang="pt-BR" dirty="0"/>
              <a:t>Algoritmo: Remover um nó de LL Encadeada Circular dado o </a:t>
            </a:r>
            <a:r>
              <a:rPr lang="pt-BR" dirty="0" err="1"/>
              <a:t>elem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49B179-7B75-FCB9-EA89-203EA00E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0722" name="Text Box 6">
            <a:extLst>
              <a:ext uri="{FF2B5EF4-FFF2-40B4-BE49-F238E27FC236}">
                <a16:creationId xmlns:a16="http://schemas.microsoft.com/office/drawing/2014/main" id="{AA95C3F5-D3B8-8ED0-D588-7F6CC1852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114" y="214313"/>
            <a:ext cx="6192688" cy="6527055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sz="1800" dirty="0"/>
              <a:t>Lista* </a:t>
            </a:r>
            <a:r>
              <a:rPr lang="pt-BR" altLang="pt-BR" sz="1800" dirty="0" err="1"/>
              <a:t>Remove_elem</a:t>
            </a:r>
            <a:r>
              <a:rPr lang="pt-BR" altLang="pt-BR" sz="1800" dirty="0"/>
              <a:t>(Lista*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int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elem</a:t>
            </a:r>
            <a:r>
              <a:rPr lang="pt-BR" altLang="pt-BR" sz="1800" dirty="0"/>
              <a:t>){</a:t>
            </a:r>
          </a:p>
          <a:p>
            <a:r>
              <a:rPr lang="pt-BR" altLang="pt-BR" sz="1800" dirty="0"/>
              <a:t>  Lista *</a:t>
            </a:r>
            <a:r>
              <a:rPr lang="pt-BR" altLang="pt-BR" sz="1800" dirty="0" err="1"/>
              <a:t>ant</a:t>
            </a:r>
            <a:r>
              <a:rPr lang="pt-BR" altLang="pt-BR" sz="1800" dirty="0"/>
              <a:t>,*atual,*</a:t>
            </a:r>
            <a:r>
              <a:rPr lang="pt-BR" altLang="pt-BR" sz="1800" dirty="0" err="1"/>
              <a:t>aux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 == NULL) //lista vazia</a:t>
            </a:r>
          </a:p>
          <a:p>
            <a:r>
              <a:rPr lang="pt-BR" altLang="pt-BR" sz="1800" dirty="0"/>
              <a:t>    </a:t>
            </a:r>
            <a:r>
              <a:rPr lang="pt-BR" altLang="pt-BR" sz="1800" dirty="0" err="1"/>
              <a:t>return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atual =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-&gt;</a:t>
            </a:r>
            <a:r>
              <a:rPr lang="pt-BR" altLang="pt-BR" sz="1800" dirty="0" err="1"/>
              <a:t>prox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</a:t>
            </a:r>
            <a:r>
              <a:rPr lang="pt-BR" altLang="pt-BR" sz="1800" dirty="0" err="1"/>
              <a:t>ant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</a:t>
            </a:r>
            <a:r>
              <a:rPr lang="pt-BR" altLang="pt-BR" sz="1800" dirty="0" err="1"/>
              <a:t>while</a:t>
            </a:r>
            <a:r>
              <a:rPr lang="pt-BR" altLang="pt-BR" sz="1800" dirty="0"/>
              <a:t> (atual!=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 &amp;&amp; atual-&gt;</a:t>
            </a:r>
            <a:r>
              <a:rPr lang="pt-BR" altLang="pt-BR" sz="1800" dirty="0" err="1"/>
              <a:t>info</a:t>
            </a:r>
            <a:r>
              <a:rPr lang="pt-BR" altLang="pt-BR" sz="1800" dirty="0"/>
              <a:t> != </a:t>
            </a:r>
            <a:r>
              <a:rPr lang="pt-BR" altLang="pt-BR" sz="1800" dirty="0" err="1"/>
              <a:t>elem</a:t>
            </a:r>
            <a:r>
              <a:rPr lang="pt-BR" altLang="pt-BR" sz="1800" dirty="0"/>
              <a:t>){</a:t>
            </a:r>
          </a:p>
          <a:p>
            <a:r>
              <a:rPr lang="pt-BR" altLang="pt-BR" sz="1800" dirty="0"/>
              <a:t>     </a:t>
            </a:r>
            <a:r>
              <a:rPr lang="pt-BR" altLang="pt-BR" sz="1800" dirty="0" err="1"/>
              <a:t>ant</a:t>
            </a:r>
            <a:r>
              <a:rPr lang="pt-BR" altLang="pt-BR" sz="1800" dirty="0"/>
              <a:t> = atual;</a:t>
            </a:r>
          </a:p>
          <a:p>
            <a:r>
              <a:rPr lang="pt-BR" altLang="pt-BR" sz="1800" dirty="0"/>
              <a:t>     atual = atual-&gt;</a:t>
            </a:r>
            <a:r>
              <a:rPr lang="pt-BR" altLang="pt-BR" sz="1800" dirty="0" err="1"/>
              <a:t>prox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}</a:t>
            </a:r>
          </a:p>
          <a:p>
            <a:r>
              <a:rPr lang="pt-BR" altLang="pt-BR" sz="1800" dirty="0"/>
              <a:t>  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(atual-&gt;</a:t>
            </a:r>
            <a:r>
              <a:rPr lang="pt-BR" altLang="pt-BR" sz="1800" dirty="0" err="1"/>
              <a:t>info</a:t>
            </a:r>
            <a:r>
              <a:rPr lang="pt-BR" altLang="pt-BR" sz="1800" dirty="0"/>
              <a:t> == </a:t>
            </a:r>
            <a:r>
              <a:rPr lang="pt-BR" altLang="pt-BR" sz="1800" dirty="0" err="1"/>
              <a:t>elem</a:t>
            </a:r>
            <a:r>
              <a:rPr lang="pt-BR" altLang="pt-BR" sz="1800" dirty="0"/>
              <a:t>)  { </a:t>
            </a:r>
          </a:p>
          <a:p>
            <a:r>
              <a:rPr lang="pt-BR" altLang="pt-BR" sz="1800" dirty="0"/>
              <a:t>     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(atual == </a:t>
            </a:r>
            <a:r>
              <a:rPr lang="pt-BR" altLang="pt-BR" sz="1800" dirty="0" err="1"/>
              <a:t>ant</a:t>
            </a:r>
            <a:r>
              <a:rPr lang="pt-BR" altLang="pt-BR" sz="1800" dirty="0"/>
              <a:t>) //único nó</a:t>
            </a:r>
          </a:p>
          <a:p>
            <a:r>
              <a:rPr lang="pt-BR" altLang="pt-BR" sz="1800" dirty="0"/>
              <a:t>           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 = NULL;</a:t>
            </a:r>
          </a:p>
          <a:p>
            <a:r>
              <a:rPr lang="pt-BR" altLang="pt-BR" sz="1800" dirty="0"/>
              <a:t>     </a:t>
            </a:r>
            <a:r>
              <a:rPr lang="pt-BR" altLang="pt-BR" sz="1800" dirty="0" err="1"/>
              <a:t>else</a:t>
            </a:r>
            <a:r>
              <a:rPr lang="pt-BR" altLang="pt-BR" sz="1800" dirty="0"/>
              <a:t> {</a:t>
            </a:r>
          </a:p>
          <a:p>
            <a:r>
              <a:rPr lang="pt-BR" altLang="pt-BR" sz="1800" dirty="0"/>
              <a:t>           </a:t>
            </a:r>
            <a:r>
              <a:rPr lang="pt-BR" altLang="pt-BR" sz="1800" dirty="0" err="1"/>
              <a:t>ant</a:t>
            </a:r>
            <a:r>
              <a:rPr lang="pt-BR" altLang="pt-BR" sz="1800" dirty="0"/>
              <a:t>-&gt;</a:t>
            </a:r>
            <a:r>
              <a:rPr lang="pt-BR" altLang="pt-BR" sz="1800" dirty="0" err="1"/>
              <a:t>prox</a:t>
            </a:r>
            <a:r>
              <a:rPr lang="pt-BR" altLang="pt-BR" sz="1800" dirty="0"/>
              <a:t> = atual-&gt;</a:t>
            </a:r>
            <a:r>
              <a:rPr lang="pt-BR" altLang="pt-BR" sz="1800" dirty="0" err="1"/>
              <a:t>prox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       </a:t>
            </a:r>
            <a:r>
              <a:rPr lang="pt-BR" altLang="pt-BR" sz="1800" dirty="0" err="1"/>
              <a:t>if</a:t>
            </a:r>
            <a:r>
              <a:rPr lang="pt-BR" altLang="pt-BR" sz="1800" dirty="0"/>
              <a:t> (atual ==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) //ultimo nó a ser removido</a:t>
            </a:r>
          </a:p>
          <a:p>
            <a:r>
              <a:rPr lang="pt-BR" altLang="pt-BR" sz="1800" dirty="0"/>
              <a:t>            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ant</a:t>
            </a:r>
            <a:r>
              <a:rPr lang="pt-BR" altLang="pt-BR" sz="1800" dirty="0"/>
              <a:t>;</a:t>
            </a:r>
          </a:p>
          <a:p>
            <a:r>
              <a:rPr lang="pt-BR" altLang="pt-BR" sz="1800" dirty="0"/>
              <a:t>          }</a:t>
            </a:r>
          </a:p>
          <a:p>
            <a:r>
              <a:rPr lang="pt-BR" altLang="pt-BR" sz="1800" dirty="0"/>
              <a:t>    </a:t>
            </a:r>
            <a:r>
              <a:rPr lang="pt-BR" altLang="pt-BR" sz="1800" dirty="0" err="1"/>
              <a:t>free</a:t>
            </a:r>
            <a:r>
              <a:rPr lang="pt-BR" altLang="pt-BR" sz="1800" dirty="0"/>
              <a:t>(atual);</a:t>
            </a:r>
          </a:p>
          <a:p>
            <a:r>
              <a:rPr lang="pt-BR" altLang="pt-BR" sz="1800" dirty="0"/>
              <a:t>  }</a:t>
            </a:r>
          </a:p>
          <a:p>
            <a:r>
              <a:rPr lang="pt-BR" altLang="pt-BR" sz="1800" dirty="0"/>
              <a:t>  </a:t>
            </a:r>
            <a:r>
              <a:rPr lang="pt-BR" altLang="pt-BR" sz="1800" dirty="0" err="1"/>
              <a:t>return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Ptl</a:t>
            </a:r>
            <a:r>
              <a:rPr lang="pt-BR" altLang="pt-BR" sz="1800" dirty="0"/>
              <a:t>;  </a:t>
            </a:r>
          </a:p>
          <a:p>
            <a:r>
              <a:rPr lang="pt-BR" altLang="pt-BR" sz="1800" dirty="0"/>
              <a:t>}</a:t>
            </a:r>
          </a:p>
        </p:txBody>
      </p:sp>
      <p:pic>
        <p:nvPicPr>
          <p:cNvPr id="6" name="Imagem 5" descr="Mouse de computador em cima de cadeira&#10;&#10;Descrição gerada automaticamente com confiança média">
            <a:extLst>
              <a:ext uri="{FF2B5EF4-FFF2-40B4-BE49-F238E27FC236}">
                <a16:creationId xmlns:a16="http://schemas.microsoft.com/office/drawing/2014/main" id="{D7AC4A6F-D396-1101-79D6-EF317FC8A1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08" y="583790"/>
            <a:ext cx="2341154" cy="2341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A00A7E-FF9B-4257-7BB7-9705E989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Iniciar sempre acessando primeiro nó da lista</a:t>
            </a:r>
          </a:p>
          <a:p>
            <a:r>
              <a:rPr lang="pt-BR" dirty="0"/>
              <a:t> Seguir acessando de acordo com campos de elo</a:t>
            </a:r>
          </a:p>
          <a:p>
            <a:r>
              <a:rPr lang="pt-BR" dirty="0"/>
              <a:t> Para quando encontrar novamente o primeiro nó da lista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8BB9A52-A395-5E39-6287-CB5D60B8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nó da lista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EBE33-2213-3314-91B2-F45910E18900}"/>
              </a:ext>
            </a:extLst>
          </p:cNvPr>
          <p:cNvGrpSpPr/>
          <p:nvPr/>
        </p:nvGrpSpPr>
        <p:grpSpPr>
          <a:xfrm>
            <a:off x="3214688" y="3841824"/>
            <a:ext cx="5357033" cy="1730300"/>
            <a:chOff x="3214688" y="3841824"/>
            <a:chExt cx="5357033" cy="1730300"/>
          </a:xfrm>
        </p:grpSpPr>
        <p:sp>
          <p:nvSpPr>
            <p:cNvPr id="25610" name="Rectangle 10">
              <a:extLst>
                <a:ext uri="{FF2B5EF4-FFF2-40B4-BE49-F238E27FC236}">
                  <a16:creationId xmlns:a16="http://schemas.microsoft.com/office/drawing/2014/main" id="{67DE021C-6715-83B6-8343-399C1592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839" y="4847288"/>
              <a:ext cx="534439" cy="43364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611" name="Rectangle 11">
              <a:extLst>
                <a:ext uri="{FF2B5EF4-FFF2-40B4-BE49-F238E27FC236}">
                  <a16:creationId xmlns:a16="http://schemas.microsoft.com/office/drawing/2014/main" id="{FCFBD845-801B-4197-6097-86ACA93F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320" y="4847288"/>
              <a:ext cx="290747" cy="43364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5612" name="Rectangle 12">
              <a:extLst>
                <a:ext uri="{FF2B5EF4-FFF2-40B4-BE49-F238E27FC236}">
                  <a16:creationId xmlns:a16="http://schemas.microsoft.com/office/drawing/2014/main" id="{0A96CE94-9FEE-45B5-53D2-BFD80FAE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534" y="4847288"/>
              <a:ext cx="532757" cy="43364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5613" name="Rectangle 13">
              <a:extLst>
                <a:ext uri="{FF2B5EF4-FFF2-40B4-BE49-F238E27FC236}">
                  <a16:creationId xmlns:a16="http://schemas.microsoft.com/office/drawing/2014/main" id="{4F2A3253-9032-F430-CB99-88393190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013" y="4847288"/>
              <a:ext cx="290749" cy="43364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5F5CD7EF-6EB1-6E65-A224-538CE7572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937" y="5063062"/>
              <a:ext cx="3125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5615" name="Rectangle 15">
              <a:extLst>
                <a:ext uri="{FF2B5EF4-FFF2-40B4-BE49-F238E27FC236}">
                  <a16:creationId xmlns:a16="http://schemas.microsoft.com/office/drawing/2014/main" id="{FE9BCC15-B3CE-5010-6064-0B1FC03B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104" y="4847288"/>
              <a:ext cx="534439" cy="43364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5616" name="Rectangle 16">
              <a:extLst>
                <a:ext uri="{FF2B5EF4-FFF2-40B4-BE49-F238E27FC236}">
                  <a16:creationId xmlns:a16="http://schemas.microsoft.com/office/drawing/2014/main" id="{302558B1-89A3-DBCB-6069-6AC36E3DC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3904" y="4847288"/>
              <a:ext cx="292429" cy="43364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5617" name="Rectangle 17">
              <a:extLst>
                <a:ext uri="{FF2B5EF4-FFF2-40B4-BE49-F238E27FC236}">
                  <a16:creationId xmlns:a16="http://schemas.microsoft.com/office/drawing/2014/main" id="{CF70D84D-E1B1-7947-954E-7F10E5A1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756" y="4847288"/>
              <a:ext cx="534439" cy="43364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5618" name="Rectangle 18">
              <a:extLst>
                <a:ext uri="{FF2B5EF4-FFF2-40B4-BE49-F238E27FC236}">
                  <a16:creationId xmlns:a16="http://schemas.microsoft.com/office/drawing/2014/main" id="{B0819053-89B7-A985-10D9-225B77ED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237" y="4847288"/>
              <a:ext cx="290747" cy="433644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5619" name="Text Box 19">
              <a:extLst>
                <a:ext uri="{FF2B5EF4-FFF2-40B4-BE49-F238E27FC236}">
                  <a16:creationId xmlns:a16="http://schemas.microsoft.com/office/drawing/2014/main" id="{6EC47CBB-86C2-7064-7858-FC86A8A4E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4724" y="3841824"/>
              <a:ext cx="73699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Calibri" panose="020F0502020204030204" pitchFamily="34" charset="0"/>
                </a:rPr>
                <a:t>PtLista</a:t>
              </a:r>
            </a:p>
          </p:txBody>
        </p:sp>
        <p:sp>
          <p:nvSpPr>
            <p:cNvPr id="25620" name="Line 20">
              <a:extLst>
                <a:ext uri="{FF2B5EF4-FFF2-40B4-BE49-F238E27FC236}">
                  <a16:creationId xmlns:a16="http://schemas.microsoft.com/office/drawing/2014/main" id="{F43F7009-6B74-9284-5622-C7FE12AC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160" y="5063062"/>
              <a:ext cx="3125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5621" name="Line 21">
              <a:extLst>
                <a:ext uri="{FF2B5EF4-FFF2-40B4-BE49-F238E27FC236}">
                  <a16:creationId xmlns:a16="http://schemas.microsoft.com/office/drawing/2014/main" id="{C1D94453-23C5-B15B-BC46-5927610F9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8467" y="5063062"/>
              <a:ext cx="3125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5622" name="Line 22">
              <a:extLst>
                <a:ext uri="{FF2B5EF4-FFF2-40B4-BE49-F238E27FC236}">
                  <a16:creationId xmlns:a16="http://schemas.microsoft.com/office/drawing/2014/main" id="{F2EDA380-BC64-FF17-45B1-3C0AD2200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8" y="5046303"/>
              <a:ext cx="0" cy="5258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5623" name="Line 23">
              <a:extLst>
                <a:ext uri="{FF2B5EF4-FFF2-40B4-BE49-F238E27FC236}">
                  <a16:creationId xmlns:a16="http://schemas.microsoft.com/office/drawing/2014/main" id="{5FD88A00-CF7F-A816-C31D-F32EAF6B6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8" y="5046303"/>
              <a:ext cx="3125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5624" name="Line 24">
              <a:extLst>
                <a:ext uri="{FF2B5EF4-FFF2-40B4-BE49-F238E27FC236}">
                  <a16:creationId xmlns:a16="http://schemas.microsoft.com/office/drawing/2014/main" id="{A04AFBEB-727C-F6A6-D1C1-A4DAEBBFB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8" y="5572124"/>
              <a:ext cx="5129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5625" name="Line 25">
              <a:extLst>
                <a:ext uri="{FF2B5EF4-FFF2-40B4-BE49-F238E27FC236}">
                  <a16:creationId xmlns:a16="http://schemas.microsoft.com/office/drawing/2014/main" id="{570F06E6-B0A3-0891-A6FF-C4F87ABE8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79445" y="4169456"/>
              <a:ext cx="236153" cy="556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27" name="Rectangle 27">
              <a:extLst>
                <a:ext uri="{FF2B5EF4-FFF2-40B4-BE49-F238E27FC236}">
                  <a16:creationId xmlns:a16="http://schemas.microsoft.com/office/drawing/2014/main" id="{8B5CAA96-3903-CC6C-137A-7E6146706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301" y="4853572"/>
              <a:ext cx="534439" cy="43364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 b="1">
                  <a:latin typeface="Calibri" panose="020F0502020204030204" pitchFamily="34" charset="0"/>
                </a:rPr>
                <a:t>L</a:t>
              </a:r>
              <a:r>
                <a:rPr lang="pt-BR" altLang="pt-BR" sz="1400" b="1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25628" name="Rectangle 28">
              <a:extLst>
                <a:ext uri="{FF2B5EF4-FFF2-40B4-BE49-F238E27FC236}">
                  <a16:creationId xmlns:a16="http://schemas.microsoft.com/office/drawing/2014/main" id="{A53654CD-D436-7F94-8BCA-17282EAD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1101" y="4853572"/>
              <a:ext cx="292429" cy="43364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25629" name="Line 29">
              <a:extLst>
                <a:ext uri="{FF2B5EF4-FFF2-40B4-BE49-F238E27FC236}">
                  <a16:creationId xmlns:a16="http://schemas.microsoft.com/office/drawing/2014/main" id="{FA3323FD-5F37-FD2D-BF86-F4D3284C0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5662" y="5069348"/>
              <a:ext cx="3125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5630" name="Line 30">
              <a:extLst>
                <a:ext uri="{FF2B5EF4-FFF2-40B4-BE49-F238E27FC236}">
                  <a16:creationId xmlns:a16="http://schemas.microsoft.com/office/drawing/2014/main" id="{2F99DC3C-78AA-0C92-88E4-E4AFE4E10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3953" y="5046303"/>
              <a:ext cx="0" cy="5258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363B09A1-69D2-7170-4ABF-6E20EBBF3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157" y="758776"/>
            <a:ext cx="5952601" cy="5616624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Consulta_nó</a:t>
            </a:r>
            <a:r>
              <a:rPr lang="pt-BR" altLang="pt-BR" sz="2000" dirty="0"/>
              <a:t>(Lista*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pos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*</a:t>
            </a:r>
            <a:r>
              <a:rPr lang="pt-BR" altLang="pt-BR" sz="2000" dirty="0" err="1"/>
              <a:t>elem</a:t>
            </a:r>
            <a:r>
              <a:rPr lang="pt-BR" altLang="pt-BR" sz="2000" dirty="0"/>
              <a:t>) {</a:t>
            </a:r>
          </a:p>
          <a:p>
            <a:r>
              <a:rPr lang="pt-BR" altLang="pt-BR" sz="2000" dirty="0"/>
              <a:t>       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cont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  Lista *</a:t>
            </a:r>
            <a:r>
              <a:rPr lang="pt-BR" altLang="pt-BR" sz="2000" dirty="0" err="1"/>
              <a:t>pt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 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(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 == NULL || </a:t>
            </a:r>
            <a:r>
              <a:rPr lang="pt-BR" altLang="pt-BR" sz="2000" dirty="0" err="1"/>
              <a:t>pos</a:t>
            </a:r>
            <a:r>
              <a:rPr lang="pt-BR" altLang="pt-BR" sz="2000" dirty="0"/>
              <a:t> &lt;= 0)</a:t>
            </a:r>
          </a:p>
          <a:p>
            <a:r>
              <a:rPr lang="pt-BR" altLang="pt-BR" sz="2000" dirty="0"/>
              <a:t>         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0;</a:t>
            </a:r>
          </a:p>
          <a:p>
            <a:r>
              <a:rPr lang="pt-BR" altLang="pt-BR" sz="2000" dirty="0"/>
              <a:t>       </a:t>
            </a:r>
            <a:r>
              <a:rPr lang="pt-BR" altLang="pt-BR" sz="2000" dirty="0" err="1"/>
              <a:t>cont</a:t>
            </a:r>
            <a:r>
              <a:rPr lang="pt-BR" altLang="pt-BR" sz="2000" dirty="0"/>
              <a:t> = 1;</a:t>
            </a:r>
          </a:p>
          <a:p>
            <a:r>
              <a:rPr lang="pt-BR" altLang="pt-BR" sz="2000" dirty="0"/>
              <a:t>       </a:t>
            </a:r>
            <a:r>
              <a:rPr lang="pt-BR" altLang="pt-BR" sz="2000" dirty="0" err="1"/>
              <a:t>pt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  </a:t>
            </a:r>
            <a:r>
              <a:rPr lang="pt-BR" altLang="pt-BR" sz="2000" dirty="0" err="1"/>
              <a:t>while</a:t>
            </a:r>
            <a:r>
              <a:rPr lang="pt-BR" altLang="pt-BR" sz="2000" dirty="0"/>
              <a:t>(</a:t>
            </a:r>
            <a:r>
              <a:rPr lang="pt-BR" altLang="pt-BR" sz="2000" dirty="0" err="1"/>
              <a:t>pt</a:t>
            </a:r>
            <a:r>
              <a:rPr lang="pt-BR" altLang="pt-BR" sz="2000" dirty="0"/>
              <a:t> != </a:t>
            </a:r>
            <a:r>
              <a:rPr lang="pt-BR" altLang="pt-BR" sz="2000" dirty="0" err="1"/>
              <a:t>Ptl</a:t>
            </a:r>
            <a:r>
              <a:rPr lang="pt-BR" altLang="pt-BR" sz="2000" dirty="0"/>
              <a:t> &amp;&amp; </a:t>
            </a:r>
            <a:r>
              <a:rPr lang="pt-BR" altLang="pt-BR" sz="2000" dirty="0" err="1"/>
              <a:t>cont</a:t>
            </a:r>
            <a:r>
              <a:rPr lang="pt-BR" altLang="pt-BR" sz="2000" dirty="0"/>
              <a:t> &lt; </a:t>
            </a:r>
            <a:r>
              <a:rPr lang="pt-BR" altLang="pt-BR" sz="2000" dirty="0" err="1"/>
              <a:t>pos</a:t>
            </a:r>
            <a:r>
              <a:rPr lang="pt-BR" altLang="pt-BR" sz="2000" dirty="0"/>
              <a:t>){</a:t>
            </a:r>
          </a:p>
          <a:p>
            <a:r>
              <a:rPr lang="pt-BR" altLang="pt-BR" sz="2000" dirty="0"/>
              <a:t>           </a:t>
            </a:r>
            <a:r>
              <a:rPr lang="pt-BR" altLang="pt-BR" sz="2000" dirty="0" err="1"/>
              <a:t>pt</a:t>
            </a:r>
            <a:r>
              <a:rPr lang="pt-BR" altLang="pt-BR" sz="2000" dirty="0"/>
              <a:t>=</a:t>
            </a:r>
            <a:r>
              <a:rPr lang="pt-BR" altLang="pt-BR" sz="2000" dirty="0" err="1"/>
              <a:t>pt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prox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      </a:t>
            </a:r>
            <a:r>
              <a:rPr lang="pt-BR" altLang="pt-BR" sz="2000" dirty="0" err="1"/>
              <a:t>cont</a:t>
            </a:r>
            <a:r>
              <a:rPr lang="pt-BR" altLang="pt-BR" sz="2000" dirty="0"/>
              <a:t>++;</a:t>
            </a:r>
          </a:p>
          <a:p>
            <a:r>
              <a:rPr lang="pt-BR" altLang="pt-BR" sz="2000" dirty="0"/>
              <a:t>       }</a:t>
            </a:r>
          </a:p>
          <a:p>
            <a:r>
              <a:rPr lang="pt-BR" altLang="pt-BR" sz="2000" dirty="0"/>
              <a:t>      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cont</a:t>
            </a:r>
            <a:r>
              <a:rPr lang="pt-BR" altLang="pt-BR" sz="2000" dirty="0"/>
              <a:t> == </a:t>
            </a:r>
            <a:r>
              <a:rPr lang="pt-BR" altLang="pt-BR" sz="2000" dirty="0" err="1"/>
              <a:t>pos</a:t>
            </a:r>
            <a:r>
              <a:rPr lang="pt-BR" altLang="pt-BR" sz="2000" dirty="0"/>
              <a:t>){</a:t>
            </a:r>
          </a:p>
          <a:p>
            <a:r>
              <a:rPr lang="pt-BR" altLang="pt-BR" sz="2000" dirty="0"/>
              <a:t>         *</a:t>
            </a:r>
            <a:r>
              <a:rPr lang="pt-BR" altLang="pt-BR" sz="2000" dirty="0" err="1"/>
              <a:t>elem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pt</a:t>
            </a:r>
            <a:r>
              <a:rPr lang="pt-BR" altLang="pt-BR" sz="2000" dirty="0"/>
              <a:t>-&gt;</a:t>
            </a:r>
            <a:r>
              <a:rPr lang="pt-BR" altLang="pt-BR" sz="2000" dirty="0" err="1"/>
              <a:t>info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         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1;</a:t>
            </a:r>
          </a:p>
          <a:p>
            <a:r>
              <a:rPr lang="pt-BR" altLang="pt-BR" sz="2000" dirty="0"/>
              <a:t>       }</a:t>
            </a:r>
          </a:p>
          <a:p>
            <a:r>
              <a:rPr lang="pt-BR" altLang="pt-BR" sz="2000" dirty="0"/>
              <a:t>       </a:t>
            </a:r>
            <a:r>
              <a:rPr lang="pt-BR" altLang="pt-BR" sz="2000" dirty="0" err="1"/>
              <a:t>else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0;</a:t>
            </a:r>
          </a:p>
          <a:p>
            <a:r>
              <a:rPr lang="pt-BR" altLang="pt-BR" sz="2000" dirty="0"/>
              <a:t>}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7A4500D-7191-892C-0DE3-F4B5F6C72BF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341885" y="3638681"/>
            <a:ext cx="2619484" cy="907919"/>
          </a:xfrm>
        </p:spPr>
        <p:txBody>
          <a:bodyPr wrap="square">
            <a:spAutoFit/>
          </a:bodyPr>
          <a:lstStyle/>
          <a:p>
            <a:r>
              <a:rPr lang="es-ES" dirty="0"/>
              <a:t>Algoritmo: Consulta K-</a:t>
            </a:r>
            <a:r>
              <a:rPr lang="es-ES" dirty="0" err="1"/>
              <a:t>esimo</a:t>
            </a:r>
            <a:r>
              <a:rPr lang="es-ES" dirty="0"/>
              <a:t> </a:t>
            </a:r>
            <a:r>
              <a:rPr lang="es-ES" dirty="0" err="1"/>
              <a:t>nó</a:t>
            </a:r>
            <a:r>
              <a:rPr lang="es-ES" dirty="0"/>
              <a:t> da Lista</a:t>
            </a:r>
            <a:endParaRPr lang="es-ES" noProof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4BB4C-8C30-1353-2EA4-3B1F6339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Mouse de computador em cima de cadeira&#10;&#10;Descrição gerada automaticamente com confiança média">
            <a:extLst>
              <a:ext uri="{FF2B5EF4-FFF2-40B4-BE49-F238E27FC236}">
                <a16:creationId xmlns:a16="http://schemas.microsoft.com/office/drawing/2014/main" id="{7FA3093F-3A56-5861-CDB7-614EBC50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08" y="583790"/>
            <a:ext cx="2341154" cy="2341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FA59-A9DD-C239-36A4-BFE229E0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: </a:t>
            </a:r>
            <a:r>
              <a:rPr lang="en-US" dirty="0" err="1"/>
              <a:t>destruir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circular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5FE9AB-D9B8-0067-2819-06F91D9C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de cantos arredondados 5">
            <a:extLst>
              <a:ext uri="{FF2B5EF4-FFF2-40B4-BE49-F238E27FC236}">
                <a16:creationId xmlns:a16="http://schemas.microsoft.com/office/drawing/2014/main" id="{2BD00B3A-A2CF-A908-55A2-761BFE755472}"/>
              </a:ext>
            </a:extLst>
          </p:cNvPr>
          <p:cNvSpPr/>
          <p:nvPr/>
        </p:nvSpPr>
        <p:spPr>
          <a:xfrm>
            <a:off x="5086300" y="928689"/>
            <a:ext cx="6264696" cy="5572125"/>
          </a:xfrm>
          <a:prstGeom prst="round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Libera_lista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Lista  *pt, *aux;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== NULL)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 return NULL;   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pt =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prox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while (pt !=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  aux = pt;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  pt = pt-&gt;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prox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  free(aux);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free(pt);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return NULL; //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NULL; return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Ptl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}</a:t>
            </a:r>
          </a:p>
        </p:txBody>
      </p:sp>
      <p:pic>
        <p:nvPicPr>
          <p:cNvPr id="5" name="Imagem 4" descr="Mouse de computador em cima de cadeira&#10;&#10;Descrição gerada automaticamente com confiança média">
            <a:extLst>
              <a:ext uri="{FF2B5EF4-FFF2-40B4-BE49-F238E27FC236}">
                <a16:creationId xmlns:a16="http://schemas.microsoft.com/office/drawing/2014/main" id="{12148431-AA27-1731-74A2-37509AC8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08" y="583790"/>
            <a:ext cx="2341154" cy="2341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F5F4-EA23-7567-FCF3-5FB7C29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: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 circular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424EE7-BCA2-27C2-11EC-A9D6BD63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B42732-4B02-6BDA-B150-AD0B5312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388" y="1196752"/>
            <a:ext cx="5040562" cy="4962624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pt-BR" dirty="0">
                <a:latin typeface="Arial" charset="0"/>
                <a:cs typeface="Arial" charset="0"/>
              </a:rPr>
              <a:t>int </a:t>
            </a:r>
            <a:r>
              <a:rPr lang="en-US" altLang="pt-BR" dirty="0" err="1">
                <a:latin typeface="Arial" charset="0"/>
                <a:cs typeface="Arial" charset="0"/>
              </a:rPr>
              <a:t>Tamanho_lista</a:t>
            </a:r>
            <a:r>
              <a:rPr lang="en-US" altLang="pt-BR" dirty="0">
                <a:latin typeface="Arial" charset="0"/>
                <a:cs typeface="Arial" charset="0"/>
              </a:rPr>
              <a:t>(Lista* </a:t>
            </a:r>
            <a:r>
              <a:rPr lang="en-US" altLang="pt-BR" dirty="0" err="1">
                <a:latin typeface="Arial" charset="0"/>
                <a:cs typeface="Arial" charset="0"/>
              </a:rPr>
              <a:t>Ptl</a:t>
            </a:r>
            <a:r>
              <a:rPr lang="en-US" altLang="pt-BR" dirty="0">
                <a:latin typeface="Arial" charset="0"/>
                <a:cs typeface="Arial" charset="0"/>
              </a:rPr>
              <a:t>){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Lista *pt;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int </a:t>
            </a:r>
            <a:r>
              <a:rPr lang="en-US" altLang="pt-BR" dirty="0" err="1">
                <a:latin typeface="Arial" charset="0"/>
                <a:cs typeface="Arial" charset="0"/>
              </a:rPr>
              <a:t>cont</a:t>
            </a:r>
            <a:r>
              <a:rPr lang="en-US" altLang="pt-BR" dirty="0">
                <a:latin typeface="Arial" charset="0"/>
                <a:cs typeface="Arial" charset="0"/>
              </a:rPr>
              <a:t>;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if (</a:t>
            </a:r>
            <a:r>
              <a:rPr lang="en-US" altLang="pt-BR" dirty="0" err="1">
                <a:latin typeface="Arial" charset="0"/>
                <a:cs typeface="Arial" charset="0"/>
              </a:rPr>
              <a:t>Ptl</a:t>
            </a:r>
            <a:r>
              <a:rPr lang="en-US" altLang="pt-BR" dirty="0">
                <a:latin typeface="Arial" charset="0"/>
                <a:cs typeface="Arial" charset="0"/>
              </a:rPr>
              <a:t> == NULL)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   return 0;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pt = </a:t>
            </a:r>
            <a:r>
              <a:rPr lang="en-US" altLang="pt-BR" dirty="0" err="1">
                <a:latin typeface="Arial" charset="0"/>
                <a:cs typeface="Arial" charset="0"/>
              </a:rPr>
              <a:t>Ptl</a:t>
            </a:r>
            <a:r>
              <a:rPr lang="en-US" altLang="pt-BR" dirty="0">
                <a:latin typeface="Arial" charset="0"/>
                <a:cs typeface="Arial" charset="0"/>
              </a:rPr>
              <a:t>;-&gt;</a:t>
            </a:r>
            <a:r>
              <a:rPr lang="en-US" altLang="pt-BR" dirty="0" err="1">
                <a:latin typeface="Arial" charset="0"/>
                <a:cs typeface="Arial" charset="0"/>
              </a:rPr>
              <a:t>prox</a:t>
            </a:r>
            <a:endParaRPr lang="en-US" altLang="pt-BR" dirty="0">
              <a:latin typeface="Arial" charset="0"/>
              <a:cs typeface="Arial" charset="0"/>
            </a:endParaRPr>
          </a:p>
          <a:p>
            <a:r>
              <a:rPr lang="en-US" altLang="pt-BR" dirty="0">
                <a:latin typeface="Arial" charset="0"/>
                <a:cs typeface="Arial" charset="0"/>
              </a:rPr>
              <a:t>  </a:t>
            </a:r>
            <a:r>
              <a:rPr lang="en-US" altLang="pt-BR" dirty="0" err="1">
                <a:latin typeface="Arial" charset="0"/>
                <a:cs typeface="Arial" charset="0"/>
              </a:rPr>
              <a:t>cont</a:t>
            </a:r>
            <a:r>
              <a:rPr lang="en-US" altLang="pt-BR" dirty="0">
                <a:latin typeface="Arial" charset="0"/>
                <a:cs typeface="Arial" charset="0"/>
              </a:rPr>
              <a:t> = 1;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while (pt != </a:t>
            </a:r>
            <a:r>
              <a:rPr lang="en-US" altLang="pt-BR" dirty="0" err="1">
                <a:latin typeface="Arial" charset="0"/>
                <a:cs typeface="Arial" charset="0"/>
              </a:rPr>
              <a:t>Ptl</a:t>
            </a:r>
            <a:r>
              <a:rPr lang="en-US" altLang="pt-BR" dirty="0">
                <a:latin typeface="Arial" charset="0"/>
                <a:cs typeface="Arial" charset="0"/>
              </a:rPr>
              <a:t>) {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   pt = pt-&gt;</a:t>
            </a:r>
            <a:r>
              <a:rPr lang="en-US" altLang="pt-BR" dirty="0" err="1">
                <a:latin typeface="Arial" charset="0"/>
                <a:cs typeface="Arial" charset="0"/>
              </a:rPr>
              <a:t>prox</a:t>
            </a:r>
            <a:r>
              <a:rPr lang="en-US" altLang="pt-BR" dirty="0">
                <a:latin typeface="Arial" charset="0"/>
                <a:cs typeface="Arial" charset="0"/>
              </a:rPr>
              <a:t>;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   </a:t>
            </a:r>
            <a:r>
              <a:rPr lang="en-US" altLang="pt-BR" dirty="0" err="1">
                <a:latin typeface="Arial" charset="0"/>
                <a:cs typeface="Arial" charset="0"/>
              </a:rPr>
              <a:t>cont</a:t>
            </a:r>
            <a:r>
              <a:rPr lang="en-US" altLang="pt-BR" dirty="0">
                <a:latin typeface="Arial" charset="0"/>
                <a:cs typeface="Arial" charset="0"/>
              </a:rPr>
              <a:t>++;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}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  return </a:t>
            </a:r>
            <a:r>
              <a:rPr lang="en-US" altLang="pt-BR" dirty="0" err="1">
                <a:latin typeface="Arial" charset="0"/>
                <a:cs typeface="Arial" charset="0"/>
              </a:rPr>
              <a:t>cont</a:t>
            </a:r>
            <a:r>
              <a:rPr lang="en-US" altLang="pt-BR" dirty="0">
                <a:latin typeface="Arial" charset="0"/>
                <a:cs typeface="Arial" charset="0"/>
              </a:rPr>
              <a:t>;</a:t>
            </a:r>
          </a:p>
          <a:p>
            <a:r>
              <a:rPr lang="en-US" altLang="pt-BR" dirty="0">
                <a:latin typeface="Arial" charset="0"/>
                <a:cs typeface="Arial" charset="0"/>
              </a:rPr>
              <a:t>}</a:t>
            </a:r>
          </a:p>
        </p:txBody>
      </p:sp>
      <p:pic>
        <p:nvPicPr>
          <p:cNvPr id="6" name="Imagem 5" descr="Mouse de computador em cima de cadeira&#10;&#10;Descrição gerada automaticamente com confiança média">
            <a:extLst>
              <a:ext uri="{FF2B5EF4-FFF2-40B4-BE49-F238E27FC236}">
                <a16:creationId xmlns:a16="http://schemas.microsoft.com/office/drawing/2014/main" id="{0F63A999-1E03-EEA8-21F7-4F6D02D9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08" y="583790"/>
            <a:ext cx="2341154" cy="2341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9268F-DBC4-2A14-8FD2-A1D86683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F5E26-DA91-6572-495C-05315F3C9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37931F6-34A8-9443-B180-A109FC0F9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2" y="984251"/>
            <a:ext cx="3724275" cy="1938337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E_vazia</a:t>
            </a:r>
            <a:r>
              <a:rPr lang="pt-BR" altLang="pt-BR" dirty="0"/>
              <a:t>(Lista* </a:t>
            </a:r>
            <a:r>
              <a:rPr lang="pt-BR" altLang="pt-BR" dirty="0" err="1"/>
              <a:t>Ptl</a:t>
            </a:r>
            <a:r>
              <a:rPr lang="pt-BR" altLang="pt-BR" dirty="0"/>
              <a:t>){</a:t>
            </a:r>
          </a:p>
          <a:p>
            <a:r>
              <a:rPr lang="pt-BR" altLang="pt-BR" dirty="0"/>
              <a:t>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Ptl</a:t>
            </a:r>
            <a:r>
              <a:rPr lang="pt-BR" altLang="pt-BR" dirty="0"/>
              <a:t> == NULL)</a:t>
            </a:r>
          </a:p>
          <a:p>
            <a:r>
              <a:rPr lang="pt-BR" altLang="pt-BR" dirty="0"/>
              <a:t>     </a:t>
            </a:r>
            <a:r>
              <a:rPr lang="pt-BR" altLang="pt-BR" dirty="0" err="1"/>
              <a:t>return</a:t>
            </a:r>
            <a:r>
              <a:rPr lang="pt-BR" altLang="pt-BR" dirty="0"/>
              <a:t> 1;</a:t>
            </a:r>
          </a:p>
          <a:p>
            <a:r>
              <a:rPr lang="pt-BR" altLang="pt-BR" dirty="0"/>
              <a:t>   </a:t>
            </a:r>
            <a:r>
              <a:rPr lang="pt-BR" altLang="pt-BR" dirty="0" err="1"/>
              <a:t>else</a:t>
            </a:r>
            <a:r>
              <a:rPr lang="pt-BR" altLang="pt-BR" dirty="0"/>
              <a:t> </a:t>
            </a:r>
            <a:r>
              <a:rPr lang="pt-BR" altLang="pt-BR" dirty="0" err="1"/>
              <a:t>return</a:t>
            </a:r>
            <a:r>
              <a:rPr lang="pt-BR" altLang="pt-BR" dirty="0"/>
              <a:t> 0;</a:t>
            </a:r>
          </a:p>
          <a:p>
            <a:r>
              <a:rPr lang="pt-BR" altLang="pt-BR" dirty="0"/>
              <a:t>}</a:t>
            </a:r>
            <a:endParaRPr lang="es-ES" altLang="pt-BR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B8685D2-B6C0-A2FE-8E17-91E28D733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2" y="4559209"/>
            <a:ext cx="3724275" cy="1323975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E_cheia</a:t>
            </a:r>
            <a:r>
              <a:rPr lang="pt-BR" altLang="pt-BR" dirty="0"/>
              <a:t>(Lista* </a:t>
            </a:r>
            <a:r>
              <a:rPr lang="pt-BR" altLang="pt-BR" dirty="0" err="1"/>
              <a:t>Ptl</a:t>
            </a:r>
            <a:r>
              <a:rPr lang="pt-BR" altLang="pt-BR" dirty="0"/>
              <a:t>){</a:t>
            </a:r>
          </a:p>
          <a:p>
            <a:r>
              <a:rPr lang="pt-BR" altLang="pt-BR" dirty="0"/>
              <a:t>   </a:t>
            </a:r>
            <a:r>
              <a:rPr lang="pt-BR" altLang="pt-BR" dirty="0" err="1"/>
              <a:t>return</a:t>
            </a:r>
            <a:r>
              <a:rPr lang="pt-BR" altLang="pt-BR" dirty="0"/>
              <a:t> 0;</a:t>
            </a:r>
          </a:p>
          <a:p>
            <a:r>
              <a:rPr lang="pt-BR" altLang="pt-BR" dirty="0"/>
              <a:t>}  </a:t>
            </a:r>
            <a:endParaRPr lang="es-ES" altLang="pt-BR" dirty="0"/>
          </a:p>
        </p:txBody>
      </p:sp>
      <p:pic>
        <p:nvPicPr>
          <p:cNvPr id="10" name="Imagem 9" descr="Mouse de computador em cima de cadeira&#10;&#10;Descrição gerada automaticamente com confiança média">
            <a:extLst>
              <a:ext uri="{FF2B5EF4-FFF2-40B4-BE49-F238E27FC236}">
                <a16:creationId xmlns:a16="http://schemas.microsoft.com/office/drawing/2014/main" id="{FEDD4B42-6A4F-04F8-132C-899354B3D5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08" y="583790"/>
            <a:ext cx="2341154" cy="2341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12DE0906-3E96-DB60-C3AF-52CAC65C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>
            <a:normAutofit/>
          </a:bodyPr>
          <a:lstStyle/>
          <a:p>
            <a:r>
              <a:rPr lang="en-US" dirty="0" err="1"/>
              <a:t>Desafio</a:t>
            </a:r>
            <a:r>
              <a:rPr lang="en-US" dirty="0"/>
              <a:t>: (</a:t>
            </a:r>
            <a:r>
              <a:rPr lang="en-US" dirty="0" err="1"/>
              <a:t>baseado</a:t>
            </a:r>
            <a:r>
              <a:rPr lang="en-US" dirty="0"/>
              <a:t> no </a:t>
            </a:r>
            <a:r>
              <a:rPr lang="en-US" dirty="0" err="1"/>
              <a:t>problema</a:t>
            </a:r>
            <a:r>
              <a:rPr lang="en-US" dirty="0"/>
              <a:t> de Josephus)</a:t>
            </a:r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2CA6630E-F968-3E64-9225-E6A5A6D8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3" y="1701800"/>
            <a:ext cx="9001125" cy="4470400"/>
          </a:xfrm>
        </p:spPr>
        <p:txBody>
          <a:bodyPr/>
          <a:lstStyle/>
          <a:p>
            <a:r>
              <a:rPr lang="pt-BR" altLang="pt-BR" dirty="0"/>
              <a:t>Considere o seguinte jogo:</a:t>
            </a:r>
          </a:p>
          <a:p>
            <a:pPr lvl="1"/>
            <a:r>
              <a:rPr lang="pt-BR" altLang="pt-BR" dirty="0"/>
              <a:t>N pessoas identificadas por um nome e um número inteiro estão sentadas em círculo, organizadas  aleatoriamente. </a:t>
            </a:r>
          </a:p>
          <a:p>
            <a:pPr lvl="1"/>
            <a:r>
              <a:rPr lang="pt-BR" altLang="pt-BR" dirty="0"/>
              <a:t>Um número é sorteado no intervalo [1,N]. </a:t>
            </a:r>
          </a:p>
          <a:p>
            <a:pPr lvl="1"/>
            <a:r>
              <a:rPr lang="pt-BR" altLang="pt-BR" dirty="0"/>
              <a:t>A pessoa associada a este número sai do círculo. </a:t>
            </a:r>
          </a:p>
          <a:p>
            <a:pPr lvl="1"/>
            <a:r>
              <a:rPr lang="pt-BR" altLang="pt-BR" dirty="0"/>
              <a:t>Um novo número é sorteado. </a:t>
            </a:r>
          </a:p>
          <a:p>
            <a:pPr lvl="1"/>
            <a:r>
              <a:rPr lang="pt-BR" altLang="pt-BR" dirty="0"/>
              <a:t>Contando da pessoa seguinte àquela que saiu, a enésima pessoa sai do círculo. </a:t>
            </a:r>
          </a:p>
          <a:p>
            <a:pPr lvl="1"/>
            <a:r>
              <a:rPr lang="pt-BR" altLang="pt-BR" dirty="0"/>
              <a:t>O sorteio continua até que reste apenas uma pessoa.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6C9F5F0-B3BC-E7C8-5185-A532B4ED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3286124"/>
            <a:ext cx="9001001" cy="2058991"/>
          </a:xfrm>
        </p:spPr>
        <p:txBody>
          <a:bodyPr/>
          <a:lstStyle/>
          <a:p>
            <a:r>
              <a:rPr lang="pt-BR" dirty="0"/>
              <a:t> Elo do último nó indica endereço do primeiro</a:t>
            </a:r>
          </a:p>
          <a:p>
            <a:r>
              <a:rPr lang="pt-BR" dirty="0"/>
              <a:t> Lista pode ser percorrida a partir de qualquer nó</a:t>
            </a:r>
          </a:p>
          <a:p>
            <a:r>
              <a:rPr lang="pt-BR" dirty="0"/>
              <a:t> Lista com 1 só nó: elo do nó aponta para ele mesmo</a:t>
            </a:r>
          </a:p>
          <a:p>
            <a:endParaRPr lang="pt-BR" dirty="0"/>
          </a:p>
        </p:txBody>
      </p:sp>
      <p:sp>
        <p:nvSpPr>
          <p:cNvPr id="4101" name="Text Box 17">
            <a:extLst>
              <a:ext uri="{FF2B5EF4-FFF2-40B4-BE49-F238E27FC236}">
                <a16:creationId xmlns:a16="http://schemas.microsoft.com/office/drawing/2014/main" id="{097D5C29-269F-E414-E062-FF348AE3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6" y="1529386"/>
            <a:ext cx="101245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 err="1">
                <a:latin typeface="Calibri" panose="020F0502020204030204" pitchFamily="34" charset="0"/>
              </a:rPr>
              <a:t>PtLista</a:t>
            </a:r>
            <a:endParaRPr lang="pt-BR" altLang="pt-BR" dirty="0">
              <a:latin typeface="Calibri" panose="020F0502020204030204" pitchFamily="34" charset="0"/>
            </a:endParaRPr>
          </a:p>
        </p:txBody>
      </p:sp>
      <p:grpSp>
        <p:nvGrpSpPr>
          <p:cNvPr id="4102" name="Grupo 32">
            <a:extLst>
              <a:ext uri="{FF2B5EF4-FFF2-40B4-BE49-F238E27FC236}">
                <a16:creationId xmlns:a16="http://schemas.microsoft.com/office/drawing/2014/main" id="{9CF05C7D-12EC-3974-20CF-168BF11E7602}"/>
              </a:ext>
            </a:extLst>
          </p:cNvPr>
          <p:cNvGrpSpPr>
            <a:grpSpLocks/>
          </p:cNvGrpSpPr>
          <p:nvPr/>
        </p:nvGrpSpPr>
        <p:grpSpPr bwMode="auto">
          <a:xfrm>
            <a:off x="2393156" y="2321543"/>
            <a:ext cx="6143625" cy="892175"/>
            <a:chOff x="1476375" y="2320925"/>
            <a:chExt cx="6143625" cy="892175"/>
          </a:xfrm>
        </p:grpSpPr>
        <p:sp>
          <p:nvSpPr>
            <p:cNvPr id="4115" name="Rectangle 7">
              <a:extLst>
                <a:ext uri="{FF2B5EF4-FFF2-40B4-BE49-F238E27FC236}">
                  <a16:creationId xmlns:a16="http://schemas.microsoft.com/office/drawing/2014/main" id="{3E7F0510-7B97-6B42-DF1B-7DF69FF25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4116" name="Rectangle 8">
              <a:extLst>
                <a:ext uri="{FF2B5EF4-FFF2-40B4-BE49-F238E27FC236}">
                  <a16:creationId xmlns:a16="http://schemas.microsoft.com/office/drawing/2014/main" id="{3E4D85A6-64D8-A6CA-32C7-10336D2E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7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4117" name="Rectangle 9">
              <a:extLst>
                <a:ext uri="{FF2B5EF4-FFF2-40B4-BE49-F238E27FC236}">
                  <a16:creationId xmlns:a16="http://schemas.microsoft.com/office/drawing/2014/main" id="{A75B6CE6-0011-AEBF-0F29-B359503CE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2320925"/>
              <a:ext cx="777875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118" name="Rectangle 10">
              <a:extLst>
                <a:ext uri="{FF2B5EF4-FFF2-40B4-BE49-F238E27FC236}">
                  <a16:creationId xmlns:a16="http://schemas.microsoft.com/office/drawing/2014/main" id="{35C0A8CE-4F23-5FC2-2DF7-71F0D7972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320925"/>
              <a:ext cx="4238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4119" name="Line 11">
              <a:extLst>
                <a:ext uri="{FF2B5EF4-FFF2-40B4-BE49-F238E27FC236}">
                  <a16:creationId xmlns:a16="http://schemas.microsoft.com/office/drawing/2014/main" id="{DFCD8B8E-D349-F1CF-3F8A-66FA74055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763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4120" name="Rectangle 12">
              <a:extLst>
                <a:ext uri="{FF2B5EF4-FFF2-40B4-BE49-F238E27FC236}">
                  <a16:creationId xmlns:a16="http://schemas.microsoft.com/office/drawing/2014/main" id="{A04A8051-1E92-7840-D3CA-C36BDF38C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4121" name="Rectangle 13">
              <a:extLst>
                <a:ext uri="{FF2B5EF4-FFF2-40B4-BE49-F238E27FC236}">
                  <a16:creationId xmlns:a16="http://schemas.microsoft.com/office/drawing/2014/main" id="{9C422928-2A79-FD51-E60C-040C53FC4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4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4122" name="Rectangle 14">
              <a:extLst>
                <a:ext uri="{FF2B5EF4-FFF2-40B4-BE49-F238E27FC236}">
                  <a16:creationId xmlns:a16="http://schemas.microsoft.com/office/drawing/2014/main" id="{27C31FD4-6ED8-40C1-A6E1-58D8C84D7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4123" name="Rectangle 15">
              <a:extLst>
                <a:ext uri="{FF2B5EF4-FFF2-40B4-BE49-F238E27FC236}">
                  <a16:creationId xmlns:a16="http://schemas.microsoft.com/office/drawing/2014/main" id="{7DA37AD0-201D-8006-EF62-4D45B647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4124" name="Line 18">
              <a:extLst>
                <a:ext uri="{FF2B5EF4-FFF2-40B4-BE49-F238E27FC236}">
                  <a16:creationId xmlns:a16="http://schemas.microsoft.com/office/drawing/2014/main" id="{EB455834-3CCB-7C03-95A8-8D980AE80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53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4125" name="Line 19">
              <a:extLst>
                <a:ext uri="{FF2B5EF4-FFF2-40B4-BE49-F238E27FC236}">
                  <a16:creationId xmlns:a16="http://schemas.microsoft.com/office/drawing/2014/main" id="{715FF0FA-D830-C1EC-44D2-1FDF112BB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4126" name="Line 20">
              <a:extLst>
                <a:ext uri="{FF2B5EF4-FFF2-40B4-BE49-F238E27FC236}">
                  <a16:creationId xmlns:a16="http://schemas.microsoft.com/office/drawing/2014/main" id="{1599270D-CBAB-A9CE-7D64-85A50CD34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27" name="Line 21">
              <a:extLst>
                <a:ext uri="{FF2B5EF4-FFF2-40B4-BE49-F238E27FC236}">
                  <a16:creationId xmlns:a16="http://schemas.microsoft.com/office/drawing/2014/main" id="{32AD90EC-87A8-F26F-1C0E-F39B49BC6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28" name="Line 22">
              <a:extLst>
                <a:ext uri="{FF2B5EF4-FFF2-40B4-BE49-F238E27FC236}">
                  <a16:creationId xmlns:a16="http://schemas.microsoft.com/office/drawing/2014/main" id="{1A762F18-59FB-C6DF-AFC0-ABD1078D0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455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4129" name="Line 23">
              <a:extLst>
                <a:ext uri="{FF2B5EF4-FFF2-40B4-BE49-F238E27FC236}">
                  <a16:creationId xmlns:a16="http://schemas.microsoft.com/office/drawing/2014/main" id="{918CFF2E-1E4A-037B-B999-D92AD00BD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3213100"/>
              <a:ext cx="590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4104" name="Line 31">
            <a:extLst>
              <a:ext uri="{FF2B5EF4-FFF2-40B4-BE49-F238E27FC236}">
                <a16:creationId xmlns:a16="http://schemas.microsoft.com/office/drawing/2014/main" id="{79796F72-78C3-4DA1-4E23-538EE9E1E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2" y="198913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05" name="Text Box 32">
            <a:extLst>
              <a:ext uri="{FF2B5EF4-FFF2-40B4-BE49-F238E27FC236}">
                <a16:creationId xmlns:a16="http://schemas.microsoft.com/office/drawing/2014/main" id="{D9CB6E81-C59D-3E04-42A7-F88F3C036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4985373"/>
            <a:ext cx="101245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PtLista</a:t>
            </a:r>
          </a:p>
        </p:txBody>
      </p:sp>
      <p:sp>
        <p:nvSpPr>
          <p:cNvPr id="4106" name="Line 33">
            <a:extLst>
              <a:ext uri="{FF2B5EF4-FFF2-40B4-BE49-F238E27FC236}">
                <a16:creationId xmlns:a16="http://schemas.microsoft.com/office/drawing/2014/main" id="{E626616C-2C9E-46E9-248D-5F5AEB4F2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2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07" name="Grupo 31">
            <a:extLst>
              <a:ext uri="{FF2B5EF4-FFF2-40B4-BE49-F238E27FC236}">
                <a16:creationId xmlns:a16="http://schemas.microsoft.com/office/drawing/2014/main" id="{C74F454D-68D2-59D5-F62B-1AE18BB8FB54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5776914"/>
            <a:ext cx="1654175" cy="676275"/>
            <a:chOff x="3708400" y="5776913"/>
            <a:chExt cx="1654175" cy="676275"/>
          </a:xfrm>
        </p:grpSpPr>
        <p:sp>
          <p:nvSpPr>
            <p:cNvPr id="4109" name="Rectangle 25">
              <a:extLst>
                <a:ext uri="{FF2B5EF4-FFF2-40B4-BE49-F238E27FC236}">
                  <a16:creationId xmlns:a16="http://schemas.microsoft.com/office/drawing/2014/main" id="{FB826A27-F05B-531E-CB58-35190750A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3" y="5776913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4110" name="Rectangle 26">
              <a:extLst>
                <a:ext uri="{FF2B5EF4-FFF2-40B4-BE49-F238E27FC236}">
                  <a16:creationId xmlns:a16="http://schemas.microsoft.com/office/drawing/2014/main" id="{C16EC705-B6B6-1FE0-008C-C21CF9CA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25" y="5776913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4111" name="Line 29">
              <a:extLst>
                <a:ext uri="{FF2B5EF4-FFF2-40B4-BE49-F238E27FC236}">
                  <a16:creationId xmlns:a16="http://schemas.microsoft.com/office/drawing/2014/main" id="{56832C96-AB44-AB4B-BCF0-95B227E3B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8400" y="6021388"/>
              <a:ext cx="635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12" name="Line 30">
              <a:extLst>
                <a:ext uri="{FF2B5EF4-FFF2-40B4-BE49-F238E27FC236}">
                  <a16:creationId xmlns:a16="http://schemas.microsoft.com/office/drawing/2014/main" id="{27E21A07-36B7-6CCA-96B9-76931E8C0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750" y="6021388"/>
              <a:ext cx="455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4113" name="Line 34">
              <a:extLst>
                <a:ext uri="{FF2B5EF4-FFF2-40B4-BE49-F238E27FC236}">
                  <a16:creationId xmlns:a16="http://schemas.microsoft.com/office/drawing/2014/main" id="{4D4AA5B5-AEFD-4D79-744A-E77D2D8D3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6092825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14" name="Line 35">
              <a:extLst>
                <a:ext uri="{FF2B5EF4-FFF2-40B4-BE49-F238E27FC236}">
                  <a16:creationId xmlns:a16="http://schemas.microsoft.com/office/drawing/2014/main" id="{A14F9CBC-1D54-BDB4-CBBA-B79E32254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400" y="6453188"/>
              <a:ext cx="1439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218866A9-6D93-4F8D-2829-5B29B308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LL encadeada circular</a:t>
            </a:r>
          </a:p>
        </p:txBody>
      </p:sp>
      <p:pic>
        <p:nvPicPr>
          <p:cNvPr id="3" name="Imagem 2" descr="Uma imagem contendo água, verde, grande, homem&#10;&#10;Descrição gerada automaticamente">
            <a:extLst>
              <a:ext uri="{FF2B5EF4-FFF2-40B4-BE49-F238E27FC236}">
                <a16:creationId xmlns:a16="http://schemas.microsoft.com/office/drawing/2014/main" id="{2A2AD8E1-EF7C-6771-2D7D-EB035EF6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557" y="247184"/>
            <a:ext cx="2426921" cy="2426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A05DD364-ECC9-5CF1-90FF-1D26A685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73F0F-E0AB-EE15-DD4F-14B2728A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/>
          </a:bodyPr>
          <a:lstStyle/>
          <a:p>
            <a:r>
              <a:rPr lang="pt-BR" dirty="0"/>
              <a:t>Faça um programa que, usando a </a:t>
            </a:r>
            <a:r>
              <a:rPr lang="pt-BR" dirty="0" err="1"/>
              <a:t>lladaec.h</a:t>
            </a:r>
            <a:r>
              <a:rPr lang="pt-BR" dirty="0"/>
              <a:t>, forme o círculo de pessoas, lembrando que são N pessoas sentadas aleatoriamente. </a:t>
            </a:r>
          </a:p>
          <a:p>
            <a:r>
              <a:rPr lang="pt-BR" dirty="0"/>
              <a:t>Sorteie, a cada iteração um número, e retire uma pessoa do círculo, conforme as regras do jogo. </a:t>
            </a:r>
          </a:p>
          <a:p>
            <a:r>
              <a:rPr lang="pt-BR" dirty="0"/>
              <a:t>A cada saída, grave em disco a posição</a:t>
            </a:r>
            <a:r>
              <a:rPr lang="en-US" dirty="0"/>
              <a:t> e o </a:t>
            </a:r>
            <a:r>
              <a:rPr lang="pt-BR" dirty="0"/>
              <a:t>número</a:t>
            </a:r>
            <a:r>
              <a:rPr lang="en-US" dirty="0"/>
              <a:t> de </a:t>
            </a:r>
            <a:r>
              <a:rPr lang="pt-BR" dirty="0"/>
              <a:t>quem saiu.</a:t>
            </a:r>
          </a:p>
          <a:p>
            <a:r>
              <a:rPr lang="pt-BR" dirty="0"/>
              <a:t>No final do jogo, grave o nome  e o número da pessoa que sobrou e indique seu prêmio ou castigo.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8AF148D4-4A46-04D4-8F18-56C1CF6C69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EFD"/>
              </a:clrFrom>
              <a:clrTo>
                <a:srgbClr val="FC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96" y="-27384"/>
            <a:ext cx="1944216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91C2EF-8D98-9F23-FB99-5FC020A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/>
          <a:lstStyle/>
          <a:p>
            <a:r>
              <a:rPr lang="pt-BR" dirty="0"/>
              <a:t>Perguntas?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3F3C73C9-87E3-3509-FBC7-61EC72D1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590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A0604DA-C70E-EC83-9332-B78499D9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Criar uma  lista</a:t>
            </a:r>
          </a:p>
          <a:p>
            <a:r>
              <a:rPr lang="pt-BR" dirty="0"/>
              <a:t> Inserir novo nó</a:t>
            </a:r>
          </a:p>
          <a:p>
            <a:r>
              <a:rPr lang="pt-BR" dirty="0"/>
              <a:t> Remover um nó</a:t>
            </a:r>
          </a:p>
          <a:p>
            <a:r>
              <a:rPr lang="pt-BR" dirty="0"/>
              <a:t> Consulta um nó</a:t>
            </a:r>
          </a:p>
          <a:p>
            <a:r>
              <a:rPr lang="pt-BR" dirty="0"/>
              <a:t> Destruir lista</a:t>
            </a:r>
          </a:p>
          <a:p>
            <a:endParaRPr lang="pt-BR" dirty="0"/>
          </a:p>
        </p:txBody>
      </p:sp>
      <p:sp>
        <p:nvSpPr>
          <p:cNvPr id="620552" name="Text Box 8">
            <a:extLst>
              <a:ext uri="{FF2B5EF4-FFF2-40B4-BE49-F238E27FC236}">
                <a16:creationId xmlns:a16="http://schemas.microsoft.com/office/drawing/2014/main" id="{31C07511-043D-60CC-3C64-4CF8CD7D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28" y="2366961"/>
            <a:ext cx="2865437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000" b="1" noProof="1">
                <a:solidFill>
                  <a:srgbClr val="00CC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Algoritmos</a:t>
            </a:r>
          </a:p>
        </p:txBody>
      </p:sp>
      <p:sp>
        <p:nvSpPr>
          <p:cNvPr id="5127" name="AutoShape 10">
            <a:extLst>
              <a:ext uri="{FF2B5EF4-FFF2-40B4-BE49-F238E27FC236}">
                <a16:creationId xmlns:a16="http://schemas.microsoft.com/office/drawing/2014/main" id="{9BE60589-1901-237C-C7D4-7ECC8E05C30D}"/>
              </a:ext>
            </a:extLst>
          </p:cNvPr>
          <p:cNvSpPr>
            <a:spLocks/>
          </p:cNvSpPr>
          <p:nvPr/>
        </p:nvSpPr>
        <p:spPr bwMode="auto">
          <a:xfrm>
            <a:off x="4980266" y="1844823"/>
            <a:ext cx="360362" cy="2663677"/>
          </a:xfrm>
          <a:prstGeom prst="rightBrace">
            <a:avLst>
              <a:gd name="adj1" fmla="val 33297"/>
              <a:gd name="adj2" fmla="val 3398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>
              <a:latin typeface="Calibri" panose="020F0502020204030204" pitchFamily="34" charset="0"/>
            </a:endParaRPr>
          </a:p>
        </p:txBody>
      </p:sp>
      <p:sp>
        <p:nvSpPr>
          <p:cNvPr id="5128" name="Text Box 13">
            <a:extLst>
              <a:ext uri="{FF2B5EF4-FFF2-40B4-BE49-F238E27FC236}">
                <a16:creationId xmlns:a16="http://schemas.microsoft.com/office/drawing/2014/main" id="{7269A9C2-095E-BFF9-F3D7-14B647AD0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4581524"/>
            <a:ext cx="4023024" cy="863699"/>
          </a:xfrm>
          <a:prstGeom prst="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rtl="0">
              <a:defRPr lang="pt-br"/>
            </a:defPPr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s-ES" altLang="pt-BR" dirty="0" err="1"/>
              <a:t>Semelhantes</a:t>
            </a:r>
            <a:r>
              <a:rPr lang="es-ES" altLang="pt-BR" dirty="0"/>
              <a:t> a LL </a:t>
            </a:r>
            <a:r>
              <a:rPr lang="es-ES" altLang="pt-BR" dirty="0" err="1"/>
              <a:t>encadeada</a:t>
            </a:r>
            <a:r>
              <a:rPr lang="es-ES" altLang="pt-BR" dirty="0"/>
              <a:t> simples</a:t>
            </a:r>
          </a:p>
        </p:txBody>
      </p:sp>
      <p:sp>
        <p:nvSpPr>
          <p:cNvPr id="5129" name="Line 14">
            <a:extLst>
              <a:ext uri="{FF2B5EF4-FFF2-40B4-BE49-F238E27FC236}">
                <a16:creationId xmlns:a16="http://schemas.microsoft.com/office/drawing/2014/main" id="{32FEC45C-2BA7-067E-13E6-D3B21E047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3789364"/>
            <a:ext cx="12954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0" name="Freeform 15">
            <a:extLst>
              <a:ext uri="{FF2B5EF4-FFF2-40B4-BE49-F238E27FC236}">
                <a16:creationId xmlns:a16="http://schemas.microsoft.com/office/drawing/2014/main" id="{26F0A232-CD47-89D8-9466-BFC0EE0F61BA}"/>
              </a:ext>
            </a:extLst>
          </p:cNvPr>
          <p:cNvSpPr>
            <a:spLocks/>
          </p:cNvSpPr>
          <p:nvPr/>
        </p:nvSpPr>
        <p:spPr bwMode="auto">
          <a:xfrm>
            <a:off x="4870450" y="1557339"/>
            <a:ext cx="5580062" cy="2879725"/>
          </a:xfrm>
          <a:custGeom>
            <a:avLst/>
            <a:gdLst>
              <a:gd name="T0" fmla="*/ 0 w 2290"/>
              <a:gd name="T1" fmla="*/ 0 h 1769"/>
              <a:gd name="T2" fmla="*/ 2147483647 w 2290"/>
              <a:gd name="T3" fmla="*/ 2147483647 h 1769"/>
              <a:gd name="T4" fmla="*/ 2147483647 w 2290"/>
              <a:gd name="T5" fmla="*/ 2147483647 h 1769"/>
              <a:gd name="T6" fmla="*/ 0 60000 65536"/>
              <a:gd name="T7" fmla="*/ 0 60000 65536"/>
              <a:gd name="T8" fmla="*/ 0 60000 65536"/>
              <a:gd name="T9" fmla="*/ 0 w 2290"/>
              <a:gd name="T10" fmla="*/ 0 h 1769"/>
              <a:gd name="T11" fmla="*/ 2290 w 2290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0" h="1769">
                <a:moveTo>
                  <a:pt x="0" y="0"/>
                </a:moveTo>
                <a:cubicBezTo>
                  <a:pt x="850" y="11"/>
                  <a:pt x="1700" y="23"/>
                  <a:pt x="1995" y="318"/>
                </a:cubicBezTo>
                <a:cubicBezTo>
                  <a:pt x="2290" y="613"/>
                  <a:pt x="1807" y="1520"/>
                  <a:pt x="1769" y="17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9731B71-B09D-E8C3-BB05-3DD8DD1C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pic>
        <p:nvPicPr>
          <p:cNvPr id="3" name="Imagem 2" descr="Forma, Círculo&#10;&#10;Descrição gerada automaticamente">
            <a:extLst>
              <a:ext uri="{FF2B5EF4-FFF2-40B4-BE49-F238E27FC236}">
                <a16:creationId xmlns:a16="http://schemas.microsoft.com/office/drawing/2014/main" id="{B7642E82-11FB-1A1B-C6AA-6E85896A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1416" y="321985"/>
            <a:ext cx="2675216" cy="2675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E69C1-6114-29B1-CF07-25CD27C2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: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circular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901700-C1F0-E1C6-0660-91A05B1B0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AC83A301-81FA-1B0D-E7CC-E1F4B8F575BF}"/>
              </a:ext>
            </a:extLst>
          </p:cNvPr>
          <p:cNvSpPr/>
          <p:nvPr/>
        </p:nvSpPr>
        <p:spPr>
          <a:xfrm>
            <a:off x="6238428" y="2385219"/>
            <a:ext cx="3279279" cy="2087562"/>
          </a:xfrm>
          <a:prstGeom prst="roundRect">
            <a:avLst/>
          </a:prstGeom>
          <a:solidFill>
            <a:srgbClr val="FFFF99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Lista*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Cria_lista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(void)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   return NULL;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}</a:t>
            </a:r>
          </a:p>
          <a:p>
            <a:endParaRPr lang="en-US" dirty="0" err="1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06096AB-D96C-60B2-A6C3-399BC4207815}"/>
              </a:ext>
            </a:extLst>
          </p:cNvPr>
          <p:cNvSpPr txBox="1">
            <a:spLocks/>
          </p:cNvSpPr>
          <p:nvPr/>
        </p:nvSpPr>
        <p:spPr>
          <a:xfrm>
            <a:off x="1879600" y="2857500"/>
            <a:ext cx="8229600" cy="5715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Pessoa posando para foto em frente a mesa com computador&#10;&#10;Descrição gerada automaticamente com confiança média">
            <a:extLst>
              <a:ext uri="{FF2B5EF4-FFF2-40B4-BE49-F238E27FC236}">
                <a16:creationId xmlns:a16="http://schemas.microsoft.com/office/drawing/2014/main" id="{2214449F-8D3D-FA4B-CA3A-7D8E964C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86" y="177719"/>
            <a:ext cx="2921162" cy="29211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85788B-DE61-C7AC-BACA-2BBB4627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um novo nó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11F5BB-905C-ADB9-8E8D-8D4DCF1D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Definir a  posição de inserção</a:t>
            </a:r>
          </a:p>
          <a:p>
            <a:r>
              <a:rPr lang="pt-BR" dirty="0"/>
              <a:t> Alocar o novo nó</a:t>
            </a:r>
          </a:p>
          <a:p>
            <a:r>
              <a:rPr lang="pt-BR" dirty="0"/>
              <a:t> Preencher com valor</a:t>
            </a:r>
          </a:p>
          <a:p>
            <a:r>
              <a:rPr lang="pt-BR" dirty="0"/>
              <a:t> Encadear adequadamente</a:t>
            </a:r>
          </a:p>
          <a:p>
            <a:endParaRPr lang="pt-BR" dirty="0"/>
          </a:p>
        </p:txBody>
      </p:sp>
      <p:pic>
        <p:nvPicPr>
          <p:cNvPr id="3" name="Imagem 2" descr="Forma, Ícone&#10;&#10;Descrição gerada automaticamente com confiança média">
            <a:extLst>
              <a:ext uri="{FF2B5EF4-FFF2-40B4-BE49-F238E27FC236}">
                <a16:creationId xmlns:a16="http://schemas.microsoft.com/office/drawing/2014/main" id="{26ADE485-8BA5-CBD7-8FA1-49EF15BF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2484" y="3595189"/>
            <a:ext cx="34290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27CF5-A29B-214B-8CB7-C9F9DA0E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Inserção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novo</a:t>
            </a:r>
            <a:r>
              <a:rPr lang="es-ES" dirty="0"/>
              <a:t> </a:t>
            </a:r>
            <a:r>
              <a:rPr lang="es-ES" dirty="0" err="1"/>
              <a:t>nó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dos extremos da lista</a:t>
            </a:r>
            <a:endParaRPr lang="en-US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6C21B14-5EA1-A8D1-07D6-D7F91D2A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Inserir um nó em uma lista circular vazia</a:t>
            </a:r>
          </a:p>
        </p:txBody>
      </p:sp>
      <p:grpSp>
        <p:nvGrpSpPr>
          <p:cNvPr id="8195" name="Grupo 70">
            <a:extLst>
              <a:ext uri="{FF2B5EF4-FFF2-40B4-BE49-F238E27FC236}">
                <a16:creationId xmlns:a16="http://schemas.microsoft.com/office/drawing/2014/main" id="{494F3FD1-1BFB-620A-591A-CBE9575A797C}"/>
              </a:ext>
            </a:extLst>
          </p:cNvPr>
          <p:cNvGrpSpPr>
            <a:grpSpLocks/>
          </p:cNvGrpSpPr>
          <p:nvPr/>
        </p:nvGrpSpPr>
        <p:grpSpPr bwMode="auto">
          <a:xfrm>
            <a:off x="2951162" y="2928939"/>
            <a:ext cx="2554288" cy="1000125"/>
            <a:chOff x="1000100" y="2071678"/>
            <a:chExt cx="2554755" cy="1000132"/>
          </a:xfrm>
        </p:grpSpPr>
        <p:grpSp>
          <p:nvGrpSpPr>
            <p:cNvPr id="8207" name="Grupo 3">
              <a:extLst>
                <a:ext uri="{FF2B5EF4-FFF2-40B4-BE49-F238E27FC236}">
                  <a16:creationId xmlns:a16="http://schemas.microsoft.com/office/drawing/2014/main" id="{B55B3AFA-2034-2D16-DCF5-745ED5D08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5984" y="2071678"/>
              <a:ext cx="1268871" cy="466778"/>
              <a:chOff x="4619143" y="2214554"/>
              <a:chExt cx="1268871" cy="466778"/>
            </a:xfrm>
          </p:grpSpPr>
          <p:sp>
            <p:nvSpPr>
              <p:cNvPr id="8214" name="AutoShape 31">
                <a:extLst>
                  <a:ext uri="{FF2B5EF4-FFF2-40B4-BE49-F238E27FC236}">
                    <a16:creationId xmlns:a16="http://schemas.microsoft.com/office/drawing/2014/main" id="{D4D18912-0690-6ACB-ADE0-7169AA4DF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972623">
                <a:off x="4734179" y="2189941"/>
                <a:ext cx="376355" cy="606427"/>
              </a:xfrm>
              <a:prstGeom prst="curvedRightArrow">
                <a:avLst>
                  <a:gd name="adj1" fmla="val 30652"/>
                  <a:gd name="adj2" fmla="val 61297"/>
                  <a:gd name="adj3" fmla="val 33333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8215" name="Rectangle 28">
                <a:extLst>
                  <a:ext uri="{FF2B5EF4-FFF2-40B4-BE49-F238E27FC236}">
                    <a16:creationId xmlns:a16="http://schemas.microsoft.com/office/drawing/2014/main" id="{9D0C41D5-F676-C670-32CD-7C1DBAA00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770" y="2214554"/>
                <a:ext cx="504671" cy="328455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pt-BR" sz="14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8216" name="Rectangle 29">
                <a:extLst>
                  <a:ext uri="{FF2B5EF4-FFF2-40B4-BE49-F238E27FC236}">
                    <a16:creationId xmlns:a16="http://schemas.microsoft.com/office/drawing/2014/main" id="{D949FD73-F761-0CDC-A2BD-DB0200D6A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2552" y="2214554"/>
                <a:ext cx="275462" cy="328455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8208" name="Grupo 25">
              <a:extLst>
                <a:ext uri="{FF2B5EF4-FFF2-40B4-BE49-F238E27FC236}">
                  <a16:creationId xmlns:a16="http://schemas.microsoft.com/office/drawing/2014/main" id="{8F95B34C-CECA-83D1-8F7F-A86687B88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670" y="2643182"/>
              <a:ext cx="357190" cy="428628"/>
              <a:chOff x="2643174" y="3214686"/>
              <a:chExt cx="357190" cy="428628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5254E216-7DE4-CF38-6FF0-2CA9C105AF48}"/>
                  </a:ext>
                </a:extLst>
              </p:cNvPr>
              <p:cNvCxnSpPr/>
              <p:nvPr/>
            </p:nvCxnSpPr>
            <p:spPr>
              <a:xfrm>
                <a:off x="2643363" y="3214686"/>
                <a:ext cx="214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6397C361-34C2-C833-0A4C-A63026E5F140}"/>
                  </a:ext>
                </a:extLst>
              </p:cNvPr>
              <p:cNvCxnSpPr/>
              <p:nvPr/>
            </p:nvCxnSpPr>
            <p:spPr>
              <a:xfrm rot="5400000">
                <a:off x="2714839" y="3357561"/>
                <a:ext cx="285752" cy="31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E13BEA75-0827-58F8-9B1F-59789DFC7AED}"/>
                  </a:ext>
                </a:extLst>
              </p:cNvPr>
              <p:cNvCxnSpPr/>
              <p:nvPr/>
            </p:nvCxnSpPr>
            <p:spPr>
              <a:xfrm>
                <a:off x="2714813" y="3571875"/>
                <a:ext cx="285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F57426D2-81BA-A3D2-595E-B195209218D6}"/>
                  </a:ext>
                </a:extLst>
              </p:cNvPr>
              <p:cNvCxnSpPr/>
              <p:nvPr/>
            </p:nvCxnSpPr>
            <p:spPr>
              <a:xfrm>
                <a:off x="2786264" y="3643314"/>
                <a:ext cx="1429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9" name="CaixaDeTexto 26">
              <a:extLst>
                <a:ext uri="{FF2B5EF4-FFF2-40B4-BE49-F238E27FC236}">
                  <a16:creationId xmlns:a16="http://schemas.microsoft.com/office/drawing/2014/main" id="{41895A46-1B10-7FA4-C13A-7E892751B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2357430"/>
              <a:ext cx="1214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pt-BR">
                  <a:latin typeface="Calibri" panose="020F0502020204030204" pitchFamily="34" charset="0"/>
                </a:rPr>
                <a:t>   Ptlista</a:t>
              </a:r>
            </a:p>
          </p:txBody>
        </p:sp>
      </p:grpSp>
      <p:grpSp>
        <p:nvGrpSpPr>
          <p:cNvPr id="6" name="Grupo 69">
            <a:extLst>
              <a:ext uri="{FF2B5EF4-FFF2-40B4-BE49-F238E27FC236}">
                <a16:creationId xmlns:a16="http://schemas.microsoft.com/office/drawing/2014/main" id="{B1D1E9DE-F8E5-BC21-8974-2F656DEACE24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4500563"/>
            <a:ext cx="2868612" cy="1390650"/>
            <a:chOff x="1142976" y="3571876"/>
            <a:chExt cx="2868621" cy="1390655"/>
          </a:xfrm>
        </p:grpSpPr>
        <p:grpSp>
          <p:nvGrpSpPr>
            <p:cNvPr id="8198" name="Grupo 38">
              <a:extLst>
                <a:ext uri="{FF2B5EF4-FFF2-40B4-BE49-F238E27FC236}">
                  <a16:creationId xmlns:a16="http://schemas.microsoft.com/office/drawing/2014/main" id="{2DE215A2-FA35-4D24-651C-A8232F3DE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422" y="4286256"/>
              <a:ext cx="1654175" cy="676275"/>
              <a:chOff x="3708400" y="5776913"/>
              <a:chExt cx="1654175" cy="676275"/>
            </a:xfrm>
          </p:grpSpPr>
          <p:sp>
            <p:nvSpPr>
              <p:cNvPr id="40" name="Rectangle 25">
                <a:extLst>
                  <a:ext uri="{FF2B5EF4-FFF2-40B4-BE49-F238E27FC236}">
                    <a16:creationId xmlns:a16="http://schemas.microsoft.com/office/drawing/2014/main" id="{B245D5AF-2B6B-C88A-578D-A99AFD12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309" y="5776911"/>
                <a:ext cx="779464" cy="53340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>
                  <a:defRPr/>
                </a:pPr>
                <a:r>
                  <a:rPr lang="pt-BR" b="1" dirty="0">
                    <a:latin typeface="Calibri" pitchFamily="34" charset="0"/>
                  </a:rPr>
                  <a:t>L</a:t>
                </a:r>
                <a:r>
                  <a:rPr lang="pt-BR" sz="2000" b="1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1" name="Rectangle 26">
                <a:extLst>
                  <a:ext uri="{FF2B5EF4-FFF2-40B4-BE49-F238E27FC236}">
                    <a16:creationId xmlns:a16="http://schemas.microsoft.com/office/drawing/2014/main" id="{7118C226-4198-5989-AD8C-DCE72C90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7124" y="5776911"/>
                <a:ext cx="425451" cy="53340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203" name="Line 29">
                <a:extLst>
                  <a:ext uri="{FF2B5EF4-FFF2-40B4-BE49-F238E27FC236}">
                    <a16:creationId xmlns:a16="http://schemas.microsoft.com/office/drawing/2014/main" id="{BCB16BA3-5769-EFEF-823F-5FED3B3AC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8400" y="6021388"/>
                <a:ext cx="635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8204" name="Line 30">
                <a:extLst>
                  <a:ext uri="{FF2B5EF4-FFF2-40B4-BE49-F238E27FC236}">
                    <a16:creationId xmlns:a16="http://schemas.microsoft.com/office/drawing/2014/main" id="{23F8035D-5E99-2380-0388-EF2F4A117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4750" y="6021388"/>
                <a:ext cx="4556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8205" name="Line 34">
                <a:extLst>
                  <a:ext uri="{FF2B5EF4-FFF2-40B4-BE49-F238E27FC236}">
                    <a16:creationId xmlns:a16="http://schemas.microsoft.com/office/drawing/2014/main" id="{A5E883EB-227D-E3BF-3288-B5D443228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263" y="6092825"/>
                <a:ext cx="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8206" name="Line 35">
                <a:extLst>
                  <a:ext uri="{FF2B5EF4-FFF2-40B4-BE49-F238E27FC236}">
                    <a16:creationId xmlns:a16="http://schemas.microsoft.com/office/drawing/2014/main" id="{391AD9ED-5B8F-569D-BFED-272CEDA56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8400" y="6453188"/>
                <a:ext cx="14398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C09FFB78-812E-968E-D999-9E4BC343F29C}"/>
                </a:ext>
              </a:extLst>
            </p:cNvPr>
            <p:cNvCxnSpPr/>
            <p:nvPr/>
          </p:nvCxnSpPr>
          <p:spPr>
            <a:xfrm>
              <a:off x="2214541" y="3970339"/>
              <a:ext cx="571502" cy="458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0" name="CaixaDeTexto 53">
              <a:extLst>
                <a:ext uri="{FF2B5EF4-FFF2-40B4-BE49-F238E27FC236}">
                  <a16:creationId xmlns:a16="http://schemas.microsoft.com/office/drawing/2014/main" id="{9A00EFC1-1F15-64BD-22A0-DBFDF81E4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976" y="3571876"/>
              <a:ext cx="1214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pt-BR">
                  <a:latin typeface="Calibri" panose="020F0502020204030204" pitchFamily="34" charset="0"/>
                </a:rPr>
                <a:t>   Ptlista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B7643-F19E-260B-A98A-DCAF8924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Inserção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novo</a:t>
            </a:r>
            <a:r>
              <a:rPr lang="es-ES" dirty="0"/>
              <a:t> </a:t>
            </a:r>
            <a:r>
              <a:rPr lang="es-ES" dirty="0" err="1"/>
              <a:t>nó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dos extremos da lista</a:t>
            </a:r>
            <a:endParaRPr lang="en-US" dirty="0"/>
          </a:p>
        </p:txBody>
      </p:sp>
      <p:sp>
        <p:nvSpPr>
          <p:cNvPr id="9219" name="Espaço Reservado para Conteúdo 3">
            <a:extLst>
              <a:ext uri="{FF2B5EF4-FFF2-40B4-BE49-F238E27FC236}">
                <a16:creationId xmlns:a16="http://schemas.microsoft.com/office/drawing/2014/main" id="{8FE54973-2A12-AAFC-B949-122C3DAF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3" y="1701800"/>
            <a:ext cx="9001125" cy="2082086"/>
          </a:xfrm>
        </p:spPr>
        <p:txBody>
          <a:bodyPr>
            <a:spAutoFit/>
          </a:bodyPr>
          <a:lstStyle/>
          <a:p>
            <a:r>
              <a:rPr lang="en-US" altLang="pt-BR" dirty="0" err="1"/>
              <a:t>Onde</a:t>
            </a:r>
            <a:r>
              <a:rPr lang="en-US" altLang="pt-BR" dirty="0"/>
              <a:t> </a:t>
            </a:r>
            <a:r>
              <a:rPr lang="en-US" altLang="pt-BR" dirty="0" err="1"/>
              <a:t>inserir</a:t>
            </a:r>
            <a:r>
              <a:rPr lang="en-US" altLang="pt-BR" dirty="0"/>
              <a:t> ????</a:t>
            </a:r>
          </a:p>
          <a:p>
            <a:endParaRPr lang="en-US" altLang="pt-BR" sz="1000" dirty="0"/>
          </a:p>
          <a:p>
            <a:pPr marL="0" indent="0">
              <a:buNone/>
            </a:pPr>
            <a:r>
              <a:rPr lang="pt-BR" altLang="pt-BR" dirty="0"/>
              <a:t>Inserção de um novo nó no início da lista:</a:t>
            </a:r>
          </a:p>
          <a:p>
            <a:endParaRPr lang="en-US" alt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A334086-4C9E-7ECC-A178-409F8E5F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3714751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latin typeface="Calibri" panose="020F0502020204030204" pitchFamily="34" charset="0"/>
              </a:rPr>
              <a:t>   Ptlista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DBC564D-3FA0-3CD5-BA31-67E2D216681A}"/>
              </a:ext>
            </a:extLst>
          </p:cNvPr>
          <p:cNvCxnSpPr/>
          <p:nvPr/>
        </p:nvCxnSpPr>
        <p:spPr>
          <a:xfrm>
            <a:off x="2593976" y="3929064"/>
            <a:ext cx="642937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9">
            <a:extLst>
              <a:ext uri="{FF2B5EF4-FFF2-40B4-BE49-F238E27FC236}">
                <a16:creationId xmlns:a16="http://schemas.microsoft.com/office/drawing/2014/main" id="{28E6E0B7-6109-B3FE-5BF0-60B65BD051A6}"/>
              </a:ext>
            </a:extLst>
          </p:cNvPr>
          <p:cNvGrpSpPr>
            <a:grpSpLocks/>
          </p:cNvGrpSpPr>
          <p:nvPr/>
        </p:nvGrpSpPr>
        <p:grpSpPr bwMode="auto">
          <a:xfrm>
            <a:off x="3032126" y="4010026"/>
            <a:ext cx="6143625" cy="892175"/>
            <a:chOff x="1476375" y="2320925"/>
            <a:chExt cx="6143625" cy="892175"/>
          </a:xfrm>
        </p:grpSpPr>
        <p:sp>
          <p:nvSpPr>
            <p:cNvPr id="9251" name="Rectangle 7">
              <a:extLst>
                <a:ext uri="{FF2B5EF4-FFF2-40B4-BE49-F238E27FC236}">
                  <a16:creationId xmlns:a16="http://schemas.microsoft.com/office/drawing/2014/main" id="{1D6305AC-9D49-8DD3-14A3-4C36C549C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9252" name="Rectangle 8">
              <a:extLst>
                <a:ext uri="{FF2B5EF4-FFF2-40B4-BE49-F238E27FC236}">
                  <a16:creationId xmlns:a16="http://schemas.microsoft.com/office/drawing/2014/main" id="{21E90DF6-AE09-DEBF-449E-00D1DE6A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7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9253" name="Rectangle 9">
              <a:extLst>
                <a:ext uri="{FF2B5EF4-FFF2-40B4-BE49-F238E27FC236}">
                  <a16:creationId xmlns:a16="http://schemas.microsoft.com/office/drawing/2014/main" id="{C0C62F13-CB86-7639-1EDB-BE10C918B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2320925"/>
              <a:ext cx="777875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9254" name="Rectangle 10">
              <a:extLst>
                <a:ext uri="{FF2B5EF4-FFF2-40B4-BE49-F238E27FC236}">
                  <a16:creationId xmlns:a16="http://schemas.microsoft.com/office/drawing/2014/main" id="{052C2E18-BE2D-AC00-8D6A-024703266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320925"/>
              <a:ext cx="4238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9255" name="Line 11">
              <a:extLst>
                <a:ext uri="{FF2B5EF4-FFF2-40B4-BE49-F238E27FC236}">
                  <a16:creationId xmlns:a16="http://schemas.microsoft.com/office/drawing/2014/main" id="{AB7864C7-BA51-8ECE-E36A-A551A1148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763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9256" name="Rectangle 12">
              <a:extLst>
                <a:ext uri="{FF2B5EF4-FFF2-40B4-BE49-F238E27FC236}">
                  <a16:creationId xmlns:a16="http://schemas.microsoft.com/office/drawing/2014/main" id="{075AEB13-3E39-4419-1F39-EB4DDA689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9257" name="Rectangle 13">
              <a:extLst>
                <a:ext uri="{FF2B5EF4-FFF2-40B4-BE49-F238E27FC236}">
                  <a16:creationId xmlns:a16="http://schemas.microsoft.com/office/drawing/2014/main" id="{54C09444-0BFF-66DD-E465-6B25AA1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4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9258" name="Rectangle 14">
              <a:extLst>
                <a:ext uri="{FF2B5EF4-FFF2-40B4-BE49-F238E27FC236}">
                  <a16:creationId xmlns:a16="http://schemas.microsoft.com/office/drawing/2014/main" id="{6DFD113B-57CC-9102-B2BE-07E353E7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9259" name="Rectangle 15">
              <a:extLst>
                <a:ext uri="{FF2B5EF4-FFF2-40B4-BE49-F238E27FC236}">
                  <a16:creationId xmlns:a16="http://schemas.microsoft.com/office/drawing/2014/main" id="{AB9A96EA-D08C-77A8-5608-C18ED9D89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9260" name="Line 18">
              <a:extLst>
                <a:ext uri="{FF2B5EF4-FFF2-40B4-BE49-F238E27FC236}">
                  <a16:creationId xmlns:a16="http://schemas.microsoft.com/office/drawing/2014/main" id="{B3F4EEE6-EDC1-4B50-F944-3541FB218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53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9261" name="Line 19">
              <a:extLst>
                <a:ext uri="{FF2B5EF4-FFF2-40B4-BE49-F238E27FC236}">
                  <a16:creationId xmlns:a16="http://schemas.microsoft.com/office/drawing/2014/main" id="{4D1CBE67-11EB-35AC-A706-413F841C4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9262" name="Line 20">
              <a:extLst>
                <a:ext uri="{FF2B5EF4-FFF2-40B4-BE49-F238E27FC236}">
                  <a16:creationId xmlns:a16="http://schemas.microsoft.com/office/drawing/2014/main" id="{991C2CBC-FA21-B023-42D5-B985B2C8F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263" name="Line 21">
              <a:extLst>
                <a:ext uri="{FF2B5EF4-FFF2-40B4-BE49-F238E27FC236}">
                  <a16:creationId xmlns:a16="http://schemas.microsoft.com/office/drawing/2014/main" id="{FC1063B9-E457-834D-3633-75BEE3C9D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264" name="Line 22">
              <a:extLst>
                <a:ext uri="{FF2B5EF4-FFF2-40B4-BE49-F238E27FC236}">
                  <a16:creationId xmlns:a16="http://schemas.microsoft.com/office/drawing/2014/main" id="{078E3C67-88FF-503E-E65E-6062A0E2D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455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9265" name="Line 23">
              <a:extLst>
                <a:ext uri="{FF2B5EF4-FFF2-40B4-BE49-F238E27FC236}">
                  <a16:creationId xmlns:a16="http://schemas.microsoft.com/office/drawing/2014/main" id="{4FACC53C-3B73-A38A-1B00-F40F3D688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3213100"/>
              <a:ext cx="590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" name="Grupo 54">
            <a:extLst>
              <a:ext uri="{FF2B5EF4-FFF2-40B4-BE49-F238E27FC236}">
                <a16:creationId xmlns:a16="http://schemas.microsoft.com/office/drawing/2014/main" id="{8CCDCBB6-42A8-A5A9-4FC5-818D14839358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5429250"/>
            <a:ext cx="7358063" cy="928688"/>
            <a:chOff x="285720" y="5143512"/>
            <a:chExt cx="7358071" cy="928694"/>
          </a:xfrm>
        </p:grpSpPr>
        <p:grpSp>
          <p:nvGrpSpPr>
            <p:cNvPr id="9231" name="Grupo 5">
              <a:extLst>
                <a:ext uri="{FF2B5EF4-FFF2-40B4-BE49-F238E27FC236}">
                  <a16:creationId xmlns:a16="http://schemas.microsoft.com/office/drawing/2014/main" id="{388AE048-2590-E8BC-99A4-012885991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20" y="5143512"/>
              <a:ext cx="7358071" cy="928693"/>
              <a:chOff x="261929" y="2320925"/>
              <a:chExt cx="7358071" cy="928693"/>
            </a:xfrm>
          </p:grpSpPr>
          <p:sp>
            <p:nvSpPr>
              <p:cNvPr id="9237" name="Rectangle 7">
                <a:extLst>
                  <a:ext uri="{FF2B5EF4-FFF2-40B4-BE49-F238E27FC236}">
                    <a16:creationId xmlns:a16="http://schemas.microsoft.com/office/drawing/2014/main" id="{678F9ECD-6A70-3586-56ED-CC4664D59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238" name="Rectangle 8">
                <a:extLst>
                  <a:ext uri="{FF2B5EF4-FFF2-40B4-BE49-F238E27FC236}">
                    <a16:creationId xmlns:a16="http://schemas.microsoft.com/office/drawing/2014/main" id="{F1ACFAF8-39A1-40FB-9649-16FDD8554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7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9239" name="Rectangle 9">
                <a:extLst>
                  <a:ext uri="{FF2B5EF4-FFF2-40B4-BE49-F238E27FC236}">
                    <a16:creationId xmlns:a16="http://schemas.microsoft.com/office/drawing/2014/main" id="{3EACBC3B-FE92-BC29-4E3B-B5F984F0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375" y="2320925"/>
                <a:ext cx="777875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9240" name="Rectangle 10">
                <a:extLst>
                  <a:ext uri="{FF2B5EF4-FFF2-40B4-BE49-F238E27FC236}">
                    <a16:creationId xmlns:a16="http://schemas.microsoft.com/office/drawing/2014/main" id="{DD5103FD-9834-301C-C800-5BD01DDB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188" y="2320925"/>
                <a:ext cx="4238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9241" name="Line 11">
                <a:extLst>
                  <a:ext uri="{FF2B5EF4-FFF2-40B4-BE49-F238E27FC236}">
                    <a16:creationId xmlns:a16="http://schemas.microsoft.com/office/drawing/2014/main" id="{B3D2C48C-2CEF-95FA-37E1-468AC00F7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763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9242" name="Rectangle 12">
                <a:extLst>
                  <a:ext uri="{FF2B5EF4-FFF2-40B4-BE49-F238E27FC236}">
                    <a16:creationId xmlns:a16="http://schemas.microsoft.com/office/drawing/2014/main" id="{6110B2B3-F65E-03B1-CB30-8D56EF341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87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43" name="Rectangle 13">
                <a:extLst>
                  <a:ext uri="{FF2B5EF4-FFF2-40B4-BE49-F238E27FC236}">
                    <a16:creationId xmlns:a16="http://schemas.microsoft.com/office/drawing/2014/main" id="{AA0E5252-FE83-6FB6-F657-546457CE6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45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9244" name="Rectangle 14">
                <a:extLst>
                  <a:ext uri="{FF2B5EF4-FFF2-40B4-BE49-F238E27FC236}">
                    <a16:creationId xmlns:a16="http://schemas.microsoft.com/office/drawing/2014/main" id="{F6BB4ED0-15E1-1D42-F545-04C153AA0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7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9245" name="Rectangle 15">
                <a:extLst>
                  <a:ext uri="{FF2B5EF4-FFF2-40B4-BE49-F238E27FC236}">
                    <a16:creationId xmlns:a16="http://schemas.microsoft.com/office/drawing/2014/main" id="{75FF1742-2271-02C8-43F0-A1C3C66B1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9246" name="Line 18">
                <a:extLst>
                  <a:ext uri="{FF2B5EF4-FFF2-40B4-BE49-F238E27FC236}">
                    <a16:creationId xmlns:a16="http://schemas.microsoft.com/office/drawing/2014/main" id="{1E5EC7BD-64C7-9225-C9CD-4A8BAE2AE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538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9247" name="Line 19">
                <a:extLst>
                  <a:ext uri="{FF2B5EF4-FFF2-40B4-BE49-F238E27FC236}">
                    <a16:creationId xmlns:a16="http://schemas.microsoft.com/office/drawing/2014/main" id="{25651A49-DFD1-9425-9304-894B806E6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9248" name="Line 20">
                <a:extLst>
                  <a:ext uri="{FF2B5EF4-FFF2-40B4-BE49-F238E27FC236}">
                    <a16:creationId xmlns:a16="http://schemas.microsoft.com/office/drawing/2014/main" id="{B8B2195F-5A1C-DF45-3631-EC10217D1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80288" y="2565400"/>
                <a:ext cx="0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9249" name="Line 22">
                <a:extLst>
                  <a:ext uri="{FF2B5EF4-FFF2-40B4-BE49-F238E27FC236}">
                    <a16:creationId xmlns:a16="http://schemas.microsoft.com/office/drawing/2014/main" id="{D8D78C9C-B668-A74C-9FB5-9601EB0ED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6375" y="2565400"/>
                <a:ext cx="4556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9250" name="Line 23">
                <a:extLst>
                  <a:ext uri="{FF2B5EF4-FFF2-40B4-BE49-F238E27FC236}">
                    <a16:creationId xmlns:a16="http://schemas.microsoft.com/office/drawing/2014/main" id="{5DC27F61-DE0B-FFBA-C057-50638437D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929" y="3213098"/>
                <a:ext cx="7118359" cy="365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9232" name="Grupo 47">
              <a:extLst>
                <a:ext uri="{FF2B5EF4-FFF2-40B4-BE49-F238E27FC236}">
                  <a16:creationId xmlns:a16="http://schemas.microsoft.com/office/drawing/2014/main" id="{A5EB967A-54EC-A87E-C13F-465EBB74E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910" y="5143512"/>
              <a:ext cx="1214446" cy="500065"/>
              <a:chOff x="714348" y="5072075"/>
              <a:chExt cx="1006855" cy="357190"/>
            </a:xfrm>
          </p:grpSpPr>
          <p:sp>
            <p:nvSpPr>
              <p:cNvPr id="9235" name="Rectangle 28">
                <a:extLst>
                  <a:ext uri="{FF2B5EF4-FFF2-40B4-BE49-F238E27FC236}">
                    <a16:creationId xmlns:a16="http://schemas.microsoft.com/office/drawing/2014/main" id="{DEC5D53D-B5DF-601E-F082-8A53E6E1F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48" y="5072075"/>
                <a:ext cx="642942" cy="35719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pt-BR" sz="14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9236" name="Rectangle 29">
                <a:extLst>
                  <a:ext uri="{FF2B5EF4-FFF2-40B4-BE49-F238E27FC236}">
                    <a16:creationId xmlns:a16="http://schemas.microsoft.com/office/drawing/2014/main" id="{E11569A7-1EBB-17CE-4F63-07F77D451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290" y="5072075"/>
                <a:ext cx="363913" cy="35719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D554DB37-92FB-9476-04EA-2ACDD40D74F5}"/>
                </a:ext>
              </a:extLst>
            </p:cNvPr>
            <p:cNvCxnSpPr/>
            <p:nvPr/>
          </p:nvCxnSpPr>
          <p:spPr>
            <a:xfrm rot="5400000" flipH="1" flipV="1">
              <a:off x="-107190" y="5679297"/>
              <a:ext cx="785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D2F10968-7AD1-04A8-6FFD-6F0BA5B4E632}"/>
                </a:ext>
              </a:extLst>
            </p:cNvPr>
            <p:cNvCxnSpPr/>
            <p:nvPr/>
          </p:nvCxnSpPr>
          <p:spPr>
            <a:xfrm>
              <a:off x="285720" y="5286388"/>
              <a:ext cx="3571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E68DD0-A0B1-6E2D-D0C6-0F67CDD2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4786313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latin typeface="Calibri" panose="020F0502020204030204" pitchFamily="34" charset="0"/>
              </a:rPr>
              <a:t>   Ptlista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039F584-3217-2C64-61CE-75A1AB89A205}"/>
              </a:ext>
            </a:extLst>
          </p:cNvPr>
          <p:cNvCxnSpPr/>
          <p:nvPr/>
        </p:nvCxnSpPr>
        <p:spPr>
          <a:xfrm rot="16200000" flipH="1">
            <a:off x="2522537" y="5072063"/>
            <a:ext cx="3571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59">
            <a:extLst>
              <a:ext uri="{FF2B5EF4-FFF2-40B4-BE49-F238E27FC236}">
                <a16:creationId xmlns:a16="http://schemas.microsoft.com/office/drawing/2014/main" id="{DBE5AAE9-A625-2A8B-F5DC-7F053D5F0175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3214689"/>
            <a:ext cx="1268412" cy="466725"/>
            <a:chOff x="4619143" y="2214554"/>
            <a:chExt cx="1268871" cy="466778"/>
          </a:xfrm>
        </p:grpSpPr>
        <p:sp>
          <p:nvSpPr>
            <p:cNvPr id="9228" name="AutoShape 31">
              <a:extLst>
                <a:ext uri="{FF2B5EF4-FFF2-40B4-BE49-F238E27FC236}">
                  <a16:creationId xmlns:a16="http://schemas.microsoft.com/office/drawing/2014/main" id="{737FB96A-9460-1CD8-4D66-CEBF879EA4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72623">
              <a:off x="4734179" y="2189941"/>
              <a:ext cx="376355" cy="606427"/>
            </a:xfrm>
            <a:prstGeom prst="curvedRightArrow">
              <a:avLst>
                <a:gd name="adj1" fmla="val 30652"/>
                <a:gd name="adj2" fmla="val 61297"/>
                <a:gd name="adj3" fmla="val 3333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9229" name="Rectangle 28">
              <a:extLst>
                <a:ext uri="{FF2B5EF4-FFF2-40B4-BE49-F238E27FC236}">
                  <a16:creationId xmlns:a16="http://schemas.microsoft.com/office/drawing/2014/main" id="{25A752EB-2C37-3037-7518-EA2CF637E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770" y="2214554"/>
              <a:ext cx="504671" cy="32845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pt-BR" sz="1400" b="1">
                <a:latin typeface="Calibri" panose="020F0502020204030204" pitchFamily="34" charset="0"/>
              </a:endParaRPr>
            </a:p>
          </p:txBody>
        </p:sp>
        <p:sp>
          <p:nvSpPr>
            <p:cNvPr id="9230" name="Rectangle 29">
              <a:extLst>
                <a:ext uri="{FF2B5EF4-FFF2-40B4-BE49-F238E27FC236}">
                  <a16:creationId xmlns:a16="http://schemas.microsoft.com/office/drawing/2014/main" id="{E9A90F14-2582-B20C-8FDB-3CD474151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52" y="2214554"/>
              <a:ext cx="275462" cy="32845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</p:grpSp>
      <p:pic>
        <p:nvPicPr>
          <p:cNvPr id="6" name="Imagem 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29D0E20-E146-7E45-AEFA-9E209B49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4426" y="774700"/>
            <a:ext cx="2267143" cy="226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0CE1-13FB-FD5A-4C42-231CB84A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>
            <a:normAutofit/>
          </a:bodyPr>
          <a:lstStyle/>
          <a:p>
            <a:r>
              <a:rPr lang="es-ES" dirty="0" err="1"/>
              <a:t>Inserção</a:t>
            </a:r>
            <a:r>
              <a:rPr lang="es-ES" dirty="0"/>
              <a:t> de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novo</a:t>
            </a:r>
            <a:r>
              <a:rPr lang="es-ES" dirty="0"/>
              <a:t> </a:t>
            </a:r>
            <a:r>
              <a:rPr lang="es-ES" dirty="0" err="1"/>
              <a:t>nó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dos extremos da lista</a:t>
            </a:r>
            <a:endParaRPr lang="en-US" dirty="0"/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9D51B166-4D1E-F876-D734-0EA27E5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en-US" altLang="pt-BR" dirty="0" err="1"/>
              <a:t>Onde</a:t>
            </a:r>
            <a:r>
              <a:rPr lang="en-US" altLang="pt-BR" dirty="0"/>
              <a:t> </a:t>
            </a:r>
            <a:r>
              <a:rPr lang="en-US" altLang="pt-BR" dirty="0" err="1"/>
              <a:t>inserir</a:t>
            </a:r>
            <a:r>
              <a:rPr lang="en-US" altLang="pt-BR" dirty="0"/>
              <a:t> ????</a:t>
            </a:r>
          </a:p>
          <a:p>
            <a:endParaRPr lang="en-US" altLang="pt-BR" sz="1050" dirty="0"/>
          </a:p>
          <a:p>
            <a:pPr marL="0" indent="0">
              <a:buNone/>
            </a:pPr>
            <a:r>
              <a:rPr lang="pt-BR" altLang="pt-BR" dirty="0"/>
              <a:t>Inserção de um novo nó no final da lista:</a:t>
            </a:r>
          </a:p>
          <a:p>
            <a:endParaRPr lang="en-US" alt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DDB465-C8CE-8AC2-D475-7A445047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3714750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latin typeface="Calibri" panose="020F0502020204030204" pitchFamily="34" charset="0"/>
              </a:rPr>
              <a:t>  Ptlista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03B35CD-2DEE-3E10-6B78-B8EDFB70C750}"/>
              </a:ext>
            </a:extLst>
          </p:cNvPr>
          <p:cNvCxnSpPr/>
          <p:nvPr/>
        </p:nvCxnSpPr>
        <p:spPr>
          <a:xfrm>
            <a:off x="2638426" y="4005264"/>
            <a:ext cx="642937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6">
            <a:extLst>
              <a:ext uri="{FF2B5EF4-FFF2-40B4-BE49-F238E27FC236}">
                <a16:creationId xmlns:a16="http://schemas.microsoft.com/office/drawing/2014/main" id="{430A9407-8938-E389-2FE0-C5945F59FAD6}"/>
              </a:ext>
            </a:extLst>
          </p:cNvPr>
          <p:cNvGrpSpPr>
            <a:grpSpLocks/>
          </p:cNvGrpSpPr>
          <p:nvPr/>
        </p:nvGrpSpPr>
        <p:grpSpPr bwMode="auto">
          <a:xfrm>
            <a:off x="3032126" y="4010026"/>
            <a:ext cx="6143625" cy="892175"/>
            <a:chOff x="1476375" y="2320925"/>
            <a:chExt cx="6143625" cy="892175"/>
          </a:xfrm>
        </p:grpSpPr>
        <p:sp>
          <p:nvSpPr>
            <p:cNvPr id="10275" name="Rectangle 7">
              <a:extLst>
                <a:ext uri="{FF2B5EF4-FFF2-40B4-BE49-F238E27FC236}">
                  <a16:creationId xmlns:a16="http://schemas.microsoft.com/office/drawing/2014/main" id="{2734BFA9-BAAE-BD7F-B858-15D8468E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0276" name="Rectangle 8">
              <a:extLst>
                <a:ext uri="{FF2B5EF4-FFF2-40B4-BE49-F238E27FC236}">
                  <a16:creationId xmlns:a16="http://schemas.microsoft.com/office/drawing/2014/main" id="{35F3C772-98DB-712B-B4F6-F5A0F7FE7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7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0277" name="Rectangle 9">
              <a:extLst>
                <a:ext uri="{FF2B5EF4-FFF2-40B4-BE49-F238E27FC236}">
                  <a16:creationId xmlns:a16="http://schemas.microsoft.com/office/drawing/2014/main" id="{995B7F89-E28D-DDFD-772A-E15CDEAD5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2320925"/>
              <a:ext cx="777875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0278" name="Rectangle 10">
              <a:extLst>
                <a:ext uri="{FF2B5EF4-FFF2-40B4-BE49-F238E27FC236}">
                  <a16:creationId xmlns:a16="http://schemas.microsoft.com/office/drawing/2014/main" id="{CD173708-F243-CB65-53CE-F87C3F8E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320925"/>
              <a:ext cx="4238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0279" name="Line 11">
              <a:extLst>
                <a:ext uri="{FF2B5EF4-FFF2-40B4-BE49-F238E27FC236}">
                  <a16:creationId xmlns:a16="http://schemas.microsoft.com/office/drawing/2014/main" id="{05F34D96-0154-1A0C-A52D-8E359C5FD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763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0280" name="Rectangle 12">
              <a:extLst>
                <a:ext uri="{FF2B5EF4-FFF2-40B4-BE49-F238E27FC236}">
                  <a16:creationId xmlns:a16="http://schemas.microsoft.com/office/drawing/2014/main" id="{03E41A47-10F1-F259-E380-D7F693677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0281" name="Rectangle 13">
              <a:extLst>
                <a:ext uri="{FF2B5EF4-FFF2-40B4-BE49-F238E27FC236}">
                  <a16:creationId xmlns:a16="http://schemas.microsoft.com/office/drawing/2014/main" id="{8192AD31-8D38-C096-B4DC-E94E6E58E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4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0282" name="Rectangle 14">
              <a:extLst>
                <a:ext uri="{FF2B5EF4-FFF2-40B4-BE49-F238E27FC236}">
                  <a16:creationId xmlns:a16="http://schemas.microsoft.com/office/drawing/2014/main" id="{483BBD97-1DA3-7D22-0520-1BC58C6DA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320925"/>
              <a:ext cx="779462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latin typeface="Calibri" panose="020F0502020204030204" pitchFamily="34" charset="0"/>
                </a:rPr>
                <a:t>L</a:t>
              </a:r>
              <a:r>
                <a:rPr lang="pt-BR" altLang="pt-BR" sz="2000" b="1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0283" name="Rectangle 15">
              <a:extLst>
                <a:ext uri="{FF2B5EF4-FFF2-40B4-BE49-F238E27FC236}">
                  <a16:creationId xmlns:a16="http://schemas.microsoft.com/office/drawing/2014/main" id="{6ED0B1A3-2A70-8006-A911-95920063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2320925"/>
              <a:ext cx="425450" cy="5334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0284" name="Line 18">
              <a:extLst>
                <a:ext uri="{FF2B5EF4-FFF2-40B4-BE49-F238E27FC236}">
                  <a16:creationId xmlns:a16="http://schemas.microsoft.com/office/drawing/2014/main" id="{0F639997-94B8-AF2E-6FBA-B3CA4AD30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53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0285" name="Line 19">
              <a:extLst>
                <a:ext uri="{FF2B5EF4-FFF2-40B4-BE49-F238E27FC236}">
                  <a16:creationId xmlns:a16="http://schemas.microsoft.com/office/drawing/2014/main" id="{AF2BCCD8-BBE8-C012-2ADB-4A86F2D27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587625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0286" name="Line 20">
              <a:extLst>
                <a:ext uri="{FF2B5EF4-FFF2-40B4-BE49-F238E27FC236}">
                  <a16:creationId xmlns:a16="http://schemas.microsoft.com/office/drawing/2014/main" id="{542AC92D-7D3D-C30D-42C8-9C6997CB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287" name="Line 21">
              <a:extLst>
                <a:ext uri="{FF2B5EF4-FFF2-40B4-BE49-F238E27FC236}">
                  <a16:creationId xmlns:a16="http://schemas.microsoft.com/office/drawing/2014/main" id="{48AF789E-3DCD-CACA-0D64-E45D92B62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288" name="Line 22">
              <a:extLst>
                <a:ext uri="{FF2B5EF4-FFF2-40B4-BE49-F238E27FC236}">
                  <a16:creationId xmlns:a16="http://schemas.microsoft.com/office/drawing/2014/main" id="{38702983-AA8F-6CC9-E45D-55BB1EE3F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565400"/>
              <a:ext cx="455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0289" name="Line 23">
              <a:extLst>
                <a:ext uri="{FF2B5EF4-FFF2-40B4-BE49-F238E27FC236}">
                  <a16:creationId xmlns:a16="http://schemas.microsoft.com/office/drawing/2014/main" id="{E7AB097C-E130-96D8-235D-0D48DA181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3213100"/>
              <a:ext cx="590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7" name="Grupo 22">
            <a:extLst>
              <a:ext uri="{FF2B5EF4-FFF2-40B4-BE49-F238E27FC236}">
                <a16:creationId xmlns:a16="http://schemas.microsoft.com/office/drawing/2014/main" id="{83833EB4-15ED-141E-A092-DE40F21E4F68}"/>
              </a:ext>
            </a:extLst>
          </p:cNvPr>
          <p:cNvGrpSpPr>
            <a:grpSpLocks/>
          </p:cNvGrpSpPr>
          <p:nvPr/>
        </p:nvGrpSpPr>
        <p:grpSpPr bwMode="auto">
          <a:xfrm>
            <a:off x="8951913" y="3286126"/>
            <a:ext cx="1268413" cy="466725"/>
            <a:chOff x="4619143" y="2214554"/>
            <a:chExt cx="1268871" cy="466778"/>
          </a:xfrm>
        </p:grpSpPr>
        <p:sp>
          <p:nvSpPr>
            <p:cNvPr id="10272" name="AutoShape 31">
              <a:extLst>
                <a:ext uri="{FF2B5EF4-FFF2-40B4-BE49-F238E27FC236}">
                  <a16:creationId xmlns:a16="http://schemas.microsoft.com/office/drawing/2014/main" id="{14371966-580F-3F0D-F54E-5D21AF6CB8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72623">
              <a:off x="4734179" y="2189941"/>
              <a:ext cx="376355" cy="606427"/>
            </a:xfrm>
            <a:prstGeom prst="curvedRightArrow">
              <a:avLst>
                <a:gd name="adj1" fmla="val 30652"/>
                <a:gd name="adj2" fmla="val 61297"/>
                <a:gd name="adj3" fmla="val 3333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  <p:sp>
          <p:nvSpPr>
            <p:cNvPr id="10273" name="Rectangle 28">
              <a:extLst>
                <a:ext uri="{FF2B5EF4-FFF2-40B4-BE49-F238E27FC236}">
                  <a16:creationId xmlns:a16="http://schemas.microsoft.com/office/drawing/2014/main" id="{069448CA-A07D-3EAA-5A6F-7819C31C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770" y="2214554"/>
              <a:ext cx="504671" cy="32845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pt-BR" sz="1400" b="1">
                <a:latin typeface="Calibri" panose="020F0502020204030204" pitchFamily="34" charset="0"/>
              </a:endParaRPr>
            </a:p>
          </p:txBody>
        </p:sp>
        <p:sp>
          <p:nvSpPr>
            <p:cNvPr id="10274" name="Rectangle 29">
              <a:extLst>
                <a:ext uri="{FF2B5EF4-FFF2-40B4-BE49-F238E27FC236}">
                  <a16:creationId xmlns:a16="http://schemas.microsoft.com/office/drawing/2014/main" id="{4C7AA0C1-9975-04F2-6F5B-5A3225FA9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52" y="2214554"/>
              <a:ext cx="275462" cy="32845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pt-BR"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upo 54">
            <a:extLst>
              <a:ext uri="{FF2B5EF4-FFF2-40B4-BE49-F238E27FC236}">
                <a16:creationId xmlns:a16="http://schemas.microsoft.com/office/drawing/2014/main" id="{661D3631-BF91-9B64-7BEF-64A711D3F522}"/>
              </a:ext>
            </a:extLst>
          </p:cNvPr>
          <p:cNvGrpSpPr>
            <a:grpSpLocks/>
          </p:cNvGrpSpPr>
          <p:nvPr/>
        </p:nvGrpSpPr>
        <p:grpSpPr bwMode="auto">
          <a:xfrm>
            <a:off x="1951037" y="5429250"/>
            <a:ext cx="8001000" cy="928688"/>
            <a:chOff x="428596" y="5429264"/>
            <a:chExt cx="8001056" cy="928694"/>
          </a:xfrm>
        </p:grpSpPr>
        <p:grpSp>
          <p:nvGrpSpPr>
            <p:cNvPr id="10256" name="Grupo 5">
              <a:extLst>
                <a:ext uri="{FF2B5EF4-FFF2-40B4-BE49-F238E27FC236}">
                  <a16:creationId xmlns:a16="http://schemas.microsoft.com/office/drawing/2014/main" id="{EB37392D-9053-965D-283C-B616CB4DF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596" y="5429264"/>
              <a:ext cx="7858180" cy="928694"/>
              <a:chOff x="1262061" y="2320925"/>
              <a:chExt cx="7858180" cy="928694"/>
            </a:xfrm>
          </p:grpSpPr>
          <p:sp>
            <p:nvSpPr>
              <p:cNvPr id="10260" name="Rectangle 7">
                <a:extLst>
                  <a:ext uri="{FF2B5EF4-FFF2-40B4-BE49-F238E27FC236}">
                    <a16:creationId xmlns:a16="http://schemas.microsoft.com/office/drawing/2014/main" id="{3ADA1649-A4FF-C24A-2858-B8B9B9888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261" name="Rectangle 8">
                <a:extLst>
                  <a:ext uri="{FF2B5EF4-FFF2-40B4-BE49-F238E27FC236}">
                    <a16:creationId xmlns:a16="http://schemas.microsoft.com/office/drawing/2014/main" id="{2AB40107-9D39-2848-D3A3-6C4B7445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7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0262" name="Rectangle 9">
                <a:extLst>
                  <a:ext uri="{FF2B5EF4-FFF2-40B4-BE49-F238E27FC236}">
                    <a16:creationId xmlns:a16="http://schemas.microsoft.com/office/drawing/2014/main" id="{CA15AE8B-24C8-75B6-A239-C02D86099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375" y="2320925"/>
                <a:ext cx="777875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0263" name="Rectangle 10">
                <a:extLst>
                  <a:ext uri="{FF2B5EF4-FFF2-40B4-BE49-F238E27FC236}">
                    <a16:creationId xmlns:a16="http://schemas.microsoft.com/office/drawing/2014/main" id="{624BD3E5-5847-A560-5790-5700689B1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188" y="2320925"/>
                <a:ext cx="4238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0264" name="Line 11">
                <a:extLst>
                  <a:ext uri="{FF2B5EF4-FFF2-40B4-BE49-F238E27FC236}">
                    <a16:creationId xmlns:a16="http://schemas.microsoft.com/office/drawing/2014/main" id="{71AE5D8E-FC0D-26B4-978A-DF8A77CC6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763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0265" name="Rectangle 12">
                <a:extLst>
                  <a:ext uri="{FF2B5EF4-FFF2-40B4-BE49-F238E27FC236}">
                    <a16:creationId xmlns:a16="http://schemas.microsoft.com/office/drawing/2014/main" id="{F1FA4530-5068-507C-4895-7BCBDAD3D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87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0266" name="Rectangle 13">
                <a:extLst>
                  <a:ext uri="{FF2B5EF4-FFF2-40B4-BE49-F238E27FC236}">
                    <a16:creationId xmlns:a16="http://schemas.microsoft.com/office/drawing/2014/main" id="{313AC1FB-EBDA-53DA-92B4-F3518ED37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45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0267" name="Rectangle 14">
                <a:extLst>
                  <a:ext uri="{FF2B5EF4-FFF2-40B4-BE49-F238E27FC236}">
                    <a16:creationId xmlns:a16="http://schemas.microsoft.com/office/drawing/2014/main" id="{B3CA9ED8-B83F-886D-6980-812823298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738" y="2320925"/>
                <a:ext cx="779462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b="1">
                    <a:latin typeface="Calibri" panose="020F0502020204030204" pitchFamily="34" charset="0"/>
                  </a:rPr>
                  <a:t>L</a:t>
                </a:r>
                <a:r>
                  <a:rPr lang="pt-BR" altLang="pt-BR" sz="2000" b="1">
                    <a:latin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0268" name="Rectangle 15">
                <a:extLst>
                  <a:ext uri="{FF2B5EF4-FFF2-40B4-BE49-F238E27FC236}">
                    <a16:creationId xmlns:a16="http://schemas.microsoft.com/office/drawing/2014/main" id="{C477F56E-43A2-8B8E-64E4-1CA0FA7AF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550" y="2320925"/>
                <a:ext cx="425450" cy="533400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10269" name="Line 18">
                <a:extLst>
                  <a:ext uri="{FF2B5EF4-FFF2-40B4-BE49-F238E27FC236}">
                    <a16:creationId xmlns:a16="http://schemas.microsoft.com/office/drawing/2014/main" id="{AFC4D378-8B8F-62BB-1114-90667FAEF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538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0270" name="Line 19">
                <a:extLst>
                  <a:ext uri="{FF2B5EF4-FFF2-40B4-BE49-F238E27FC236}">
                    <a16:creationId xmlns:a16="http://schemas.microsoft.com/office/drawing/2014/main" id="{387FCD79-DC0D-5465-33C0-74C8C7DEC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587625"/>
                <a:ext cx="455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0271" name="Line 23">
                <a:extLst>
                  <a:ext uri="{FF2B5EF4-FFF2-40B4-BE49-F238E27FC236}">
                    <a16:creationId xmlns:a16="http://schemas.microsoft.com/office/drawing/2014/main" id="{67E6D465-1B03-7F08-5903-D56E8DF2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2061" y="3249618"/>
                <a:ext cx="785818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0257" name="Grupo 47">
              <a:extLst>
                <a:ext uri="{FF2B5EF4-FFF2-40B4-BE49-F238E27FC236}">
                  <a16:creationId xmlns:a16="http://schemas.microsoft.com/office/drawing/2014/main" id="{376AEF3A-054F-8A6A-580D-21126B051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206" y="5429264"/>
              <a:ext cx="1214446" cy="500065"/>
              <a:chOff x="714348" y="5072075"/>
              <a:chExt cx="1006855" cy="357190"/>
            </a:xfrm>
          </p:grpSpPr>
          <p:sp>
            <p:nvSpPr>
              <p:cNvPr id="10258" name="Rectangle 28">
                <a:extLst>
                  <a:ext uri="{FF2B5EF4-FFF2-40B4-BE49-F238E27FC236}">
                    <a16:creationId xmlns:a16="http://schemas.microsoft.com/office/drawing/2014/main" id="{B2545907-1391-D17A-A876-AAA7B17C2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48" y="5072075"/>
                <a:ext cx="642942" cy="35719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pt-BR" sz="14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10259" name="Rectangle 29">
                <a:extLst>
                  <a:ext uri="{FF2B5EF4-FFF2-40B4-BE49-F238E27FC236}">
                    <a16:creationId xmlns:a16="http://schemas.microsoft.com/office/drawing/2014/main" id="{B77ACA60-613A-EE88-4DD2-EE587636B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290" y="5072075"/>
                <a:ext cx="363913" cy="35719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1ACCEA0-15C5-57E2-6E0D-C212F6D165F8}"/>
              </a:ext>
            </a:extLst>
          </p:cNvPr>
          <p:cNvCxnSpPr/>
          <p:nvPr/>
        </p:nvCxnSpPr>
        <p:spPr>
          <a:xfrm rot="5400000" flipH="1" flipV="1">
            <a:off x="1558131" y="5965032"/>
            <a:ext cx="785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BD94DA8-C710-954A-91BE-301E67268A35}"/>
              </a:ext>
            </a:extLst>
          </p:cNvPr>
          <p:cNvCxnSpPr/>
          <p:nvPr/>
        </p:nvCxnSpPr>
        <p:spPr>
          <a:xfrm>
            <a:off x="1951037" y="557212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FAD37FB-23A0-66E9-A9E1-A58E0DC4F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2" y="4652963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latin typeface="Calibri" panose="020F0502020204030204" pitchFamily="34" charset="0"/>
              </a:rPr>
              <a:t>  Ptlista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399359C-24F8-F3BD-53B7-CCAF48774E67}"/>
              </a:ext>
            </a:extLst>
          </p:cNvPr>
          <p:cNvCxnSpPr/>
          <p:nvPr/>
        </p:nvCxnSpPr>
        <p:spPr>
          <a:xfrm rot="16200000" flipH="1">
            <a:off x="2566987" y="5084763"/>
            <a:ext cx="3571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22">
            <a:extLst>
              <a:ext uri="{FF2B5EF4-FFF2-40B4-BE49-F238E27FC236}">
                <a16:creationId xmlns:a16="http://schemas.microsoft.com/office/drawing/2014/main" id="{DD1CE58E-3D2B-D02F-B929-7BDF2CC4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8975" y="564356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42666695-A5AD-8244-A99A-B0B75DD13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9162" y="57150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C95CB90-328A-BE45-8076-4BEEB270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4426" y="774700"/>
            <a:ext cx="2267143" cy="226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theme/theme1.xml><?xml version="1.0" encoding="utf-8"?>
<a:theme xmlns:a="http://schemas.openxmlformats.org/drawingml/2006/main" name="Livro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88_TF02787940_TF02787940.potx" id="{7706B11B-B88A-4A57-B367-3C7A915AC8F3}" vid="{D8549A6F-83F6-4158-B938-C367CEA2F6A0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5CEDB99936304B89754E18D9A5CF80" ma:contentTypeVersion="4" ma:contentTypeDescription="Crie um novo documento." ma:contentTypeScope="" ma:versionID="ae499a813dbb3d054a0a1bbf45616d31">
  <xsd:schema xmlns:xsd="http://www.w3.org/2001/XMLSchema" xmlns:xs="http://www.w3.org/2001/XMLSchema" xmlns:p="http://schemas.microsoft.com/office/2006/metadata/properties" xmlns:ns2="157d0bd3-8a54-47c0-965a-23735696c093" targetNamespace="http://schemas.microsoft.com/office/2006/metadata/properties" ma:root="true" ma:fieldsID="a86ccceb72d177f79922527f9442e608" ns2:_="">
    <xsd:import namespace="157d0bd3-8a54-47c0-965a-23735696c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d0bd3-8a54-47c0-965a-23735696c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867780-C614-4CD0-A04C-0AEC4F07B2C9}"/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9F3919EA-D088-4D0A-BD84-DB4B97AADD9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7690</TotalTime>
  <Words>1386</Words>
  <Application>Microsoft Office PowerPoint</Application>
  <PresentationFormat>Personalizar</PresentationFormat>
  <Paragraphs>321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Century Gothic</vt:lpstr>
      <vt:lpstr>Livros 16X9</vt:lpstr>
      <vt:lpstr>Estruturas de Dados I </vt:lpstr>
      <vt:lpstr>Listas Lineares :  Encadeada Circular</vt:lpstr>
      <vt:lpstr>LL encadeada circular</vt:lpstr>
      <vt:lpstr>Operações básicas</vt:lpstr>
      <vt:lpstr>Algoritmo: criar lista circular</vt:lpstr>
      <vt:lpstr>Inserção de um novo nó</vt:lpstr>
      <vt:lpstr>Inserção de um novo nó num dos extremos da lista</vt:lpstr>
      <vt:lpstr>Inserção de um novo nó num dos extremos da lista</vt:lpstr>
      <vt:lpstr>Inserção de um novo nó num dos extremos da lista</vt:lpstr>
      <vt:lpstr>Lista encadeada circular</vt:lpstr>
      <vt:lpstr>Lista encadeada circular</vt:lpstr>
      <vt:lpstr>Inserção de um novo nó num dos extremos da lista</vt:lpstr>
      <vt:lpstr>Inserção de um novo nó num dos extremos da lista</vt:lpstr>
      <vt:lpstr>Algoritmo: inserir um nó no início da lista</vt:lpstr>
      <vt:lpstr>Algoritmo: inserir um nó no final da lista</vt:lpstr>
      <vt:lpstr>Remoção de um nó</vt:lpstr>
      <vt:lpstr> Remoção de um nó</vt:lpstr>
      <vt:lpstr>Remoção de um nó</vt:lpstr>
      <vt:lpstr>Remoção de um nó</vt:lpstr>
      <vt:lpstr>Remoção de um nó</vt:lpstr>
      <vt:lpstr>Remoção de um nó</vt:lpstr>
      <vt:lpstr>Remoção de um nó</vt:lpstr>
      <vt:lpstr>Algoritmo: Remover um nó de LL Encadeada Circular dado o elem</vt:lpstr>
      <vt:lpstr>Consulta nó da lista</vt:lpstr>
      <vt:lpstr>Algoritmo: Consulta K-esimo nó da Lista</vt:lpstr>
      <vt:lpstr>Algoritmo: destruir lista circular</vt:lpstr>
      <vt:lpstr>Algoritmo: tamanho da lista circular</vt:lpstr>
      <vt:lpstr>Outras operações</vt:lpstr>
      <vt:lpstr>Desafio: (baseado no problema de Josephus)</vt:lpstr>
      <vt:lpstr>Desafio  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Carvalho Oliveira</dc:creator>
  <cp:lastModifiedBy>Daniele Carvalho Oliveira</cp:lastModifiedBy>
  <cp:revision>8</cp:revision>
  <dcterms:created xsi:type="dcterms:W3CDTF">2024-08-01T21:18:04Z</dcterms:created>
  <dcterms:modified xsi:type="dcterms:W3CDTF">2024-08-25T19:08:06Z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