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91" r:id="rId6"/>
    <p:sldId id="339" r:id="rId7"/>
    <p:sldId id="340" r:id="rId8"/>
    <p:sldId id="270" r:id="rId9"/>
    <p:sldId id="341" r:id="rId10"/>
    <p:sldId id="271" r:id="rId11"/>
    <p:sldId id="272" r:id="rId12"/>
    <p:sldId id="263" r:id="rId13"/>
    <p:sldId id="281" r:id="rId14"/>
    <p:sldId id="265" r:id="rId15"/>
    <p:sldId id="274" r:id="rId16"/>
    <p:sldId id="276" r:id="rId17"/>
    <p:sldId id="278" r:id="rId18"/>
    <p:sldId id="277" r:id="rId19"/>
    <p:sldId id="279" r:id="rId20"/>
    <p:sldId id="280" r:id="rId21"/>
    <p:sldId id="290" r:id="rId2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2C17F-481E-4B05-8723-40672E3C96A4}" v="97" dt="2024-08-25T19:27:45.87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474" autoAdjust="0"/>
  </p:normalViewPr>
  <p:slideViewPr>
    <p:cSldViewPr showGuides="1">
      <p:cViewPr varScale="1">
        <p:scale>
          <a:sx n="37" d="100"/>
          <a:sy n="37" d="100"/>
        </p:scale>
        <p:origin x="84" y="7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arvalho Oliveira" userId="b9fbe2a6-c2c2-4ef7-a95e-16b8512cef79" providerId="ADAL" clId="{6922C17F-481E-4B05-8723-40672E3C96A4}"/>
    <pc:docChg chg="undo custSel addSld delSld modSld">
      <pc:chgData name="Daniele Carvalho Oliveira" userId="b9fbe2a6-c2c2-4ef7-a95e-16b8512cef79" providerId="ADAL" clId="{6922C17F-481E-4B05-8723-40672E3C96A4}" dt="2024-08-25T19:27:49.941" v="276" actId="1076"/>
      <pc:docMkLst>
        <pc:docMk/>
      </pc:docMkLst>
      <pc:sldChg chg="addSp delSp modSp add del mod modTransition modClrScheme chgLayout">
        <pc:chgData name="Daniele Carvalho Oliveira" userId="b9fbe2a6-c2c2-4ef7-a95e-16b8512cef79" providerId="ADAL" clId="{6922C17F-481E-4B05-8723-40672E3C96A4}" dt="2024-08-25T19:12:07.737" v="9" actId="47"/>
        <pc:sldMkLst>
          <pc:docMk/>
          <pc:sldMk cId="0" sldId="257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57"/>
            <ac:spMk id="2" creationId="{0A8BE411-171A-7DCC-8020-1FD8C0EE941D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57"/>
            <ac:spMk id="3" creationId="{72C422BA-CB5C-7DF9-5F74-A08B78D5D9B3}"/>
          </ac:spMkLst>
        </pc:spChg>
        <pc:spChg chg="add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57"/>
            <ac:spMk id="4" creationId="{2F8A351A-B3AB-CF80-F4E7-452936EFA463}"/>
          </ac:spMkLst>
        </pc:spChg>
        <pc:spChg chg="add del mod ord">
          <ac:chgData name="Daniele Carvalho Oliveira" userId="b9fbe2a6-c2c2-4ef7-a95e-16b8512cef79" providerId="ADAL" clId="{6922C17F-481E-4B05-8723-40672E3C96A4}" dt="2024-08-25T19:11:51.720" v="4" actId="478"/>
          <ac:spMkLst>
            <pc:docMk/>
            <pc:sldMk cId="0" sldId="257"/>
            <ac:spMk id="5" creationId="{40EE465F-D856-A62C-4EF7-B7EF8B2FC535}"/>
          </ac:spMkLst>
        </pc:spChg>
        <pc:spChg chg="mod">
          <ac:chgData name="Daniele Carvalho Oliveira" userId="b9fbe2a6-c2c2-4ef7-a95e-16b8512cef79" providerId="ADAL" clId="{6922C17F-481E-4B05-8723-40672E3C96A4}" dt="2024-08-25T19:11:54.555" v="5" actId="21"/>
          <ac:spMkLst>
            <pc:docMk/>
            <pc:sldMk cId="0" sldId="257"/>
            <ac:spMk id="635907" creationId="{F16B87C2-B09B-3D53-7A43-1C34F760D344}"/>
          </ac:spMkLst>
        </pc:spChg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258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259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260"/>
        </pc:sldMkLst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17:26.215" v="90" actId="478"/>
        <pc:sldMkLst>
          <pc:docMk/>
          <pc:sldMk cId="0" sldId="263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63"/>
            <ac:spMk id="2" creationId="{C697949F-3BBB-0158-B15E-6DF416035A00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63"/>
            <ac:spMk id="3" creationId="{D9E77B82-552B-432E-4C01-B02140AABD82}"/>
          </ac:spMkLst>
        </pc:spChg>
        <pc:spChg chg="add mod ord">
          <ac:chgData name="Daniele Carvalho Oliveira" userId="b9fbe2a6-c2c2-4ef7-a95e-16b8512cef79" providerId="ADAL" clId="{6922C17F-481E-4B05-8723-40672E3C96A4}" dt="2024-08-25T19:17:23.370" v="89" actId="20577"/>
          <ac:spMkLst>
            <pc:docMk/>
            <pc:sldMk cId="0" sldId="263"/>
            <ac:spMk id="4" creationId="{F0A69BE4-E96D-32C5-19C9-33F92003811F}"/>
          </ac:spMkLst>
        </pc:spChg>
        <pc:spChg chg="add del mod ord">
          <ac:chgData name="Daniele Carvalho Oliveira" userId="b9fbe2a6-c2c2-4ef7-a95e-16b8512cef79" providerId="ADAL" clId="{6922C17F-481E-4B05-8723-40672E3C96A4}" dt="2024-08-25T19:17:26.215" v="90" actId="478"/>
          <ac:spMkLst>
            <pc:docMk/>
            <pc:sldMk cId="0" sldId="263"/>
            <ac:spMk id="5" creationId="{C06CEE72-2FE4-A01C-CA9F-13FDDA4056E3}"/>
          </ac:spMkLst>
        </pc:spChg>
        <pc:spChg chg="del mod">
          <ac:chgData name="Daniele Carvalho Oliveira" userId="b9fbe2a6-c2c2-4ef7-a95e-16b8512cef79" providerId="ADAL" clId="{6922C17F-481E-4B05-8723-40672E3C96A4}" dt="2024-08-25T19:17:20.270" v="87" actId="478"/>
          <ac:spMkLst>
            <pc:docMk/>
            <pc:sldMk cId="0" sldId="263"/>
            <ac:spMk id="521261" creationId="{3B19A18A-797A-0414-5690-687C8D72C922}"/>
          </ac:spMkLst>
        </pc:sp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7:49.941" v="276" actId="1076"/>
        <pc:sldMkLst>
          <pc:docMk/>
          <pc:sldMk cId="0" sldId="265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65"/>
            <ac:spMk id="2" creationId="{3B1AE392-588F-CE37-E052-CE42DDCE168F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65"/>
            <ac:spMk id="3" creationId="{8DBECEC2-B339-B23B-9F30-5627055A1A9B}"/>
          </ac:spMkLst>
        </pc:spChg>
        <pc:spChg chg="add mod ord">
          <ac:chgData name="Daniele Carvalho Oliveira" userId="b9fbe2a6-c2c2-4ef7-a95e-16b8512cef79" providerId="ADAL" clId="{6922C17F-481E-4B05-8723-40672E3C96A4}" dt="2024-08-25T19:18:46.381" v="119" actId="20577"/>
          <ac:spMkLst>
            <pc:docMk/>
            <pc:sldMk cId="0" sldId="265"/>
            <ac:spMk id="4" creationId="{E9D2942A-2F61-EA5F-504C-78B52857B640}"/>
          </ac:spMkLst>
        </pc:spChg>
        <pc:spChg chg="add mod ord">
          <ac:chgData name="Daniele Carvalho Oliveira" userId="b9fbe2a6-c2c2-4ef7-a95e-16b8512cef79" providerId="ADAL" clId="{6922C17F-481E-4B05-8723-40672E3C96A4}" dt="2024-08-25T19:18:45.207" v="118"/>
          <ac:spMkLst>
            <pc:docMk/>
            <pc:sldMk cId="0" sldId="265"/>
            <ac:spMk id="5" creationId="{AB0B7BA6-BE63-2243-5493-BE5DE76795E6}"/>
          </ac:spMkLst>
        </pc:spChg>
        <pc:spChg chg="del mod">
          <ac:chgData name="Daniele Carvalho Oliveira" userId="b9fbe2a6-c2c2-4ef7-a95e-16b8512cef79" providerId="ADAL" clId="{6922C17F-481E-4B05-8723-40672E3C96A4}" dt="2024-08-25T19:18:35.393" v="114" actId="478"/>
          <ac:spMkLst>
            <pc:docMk/>
            <pc:sldMk cId="0" sldId="265"/>
            <ac:spMk id="522247" creationId="{76DC0740-9B90-A48C-6919-E32F97FAD0E6}"/>
          </ac:spMkLst>
        </pc:spChg>
        <pc:spChg chg="del mod">
          <ac:chgData name="Daniele Carvalho Oliveira" userId="b9fbe2a6-c2c2-4ef7-a95e-16b8512cef79" providerId="ADAL" clId="{6922C17F-481E-4B05-8723-40672E3C96A4}" dt="2024-08-25T19:18:43.375" v="117" actId="478"/>
          <ac:spMkLst>
            <pc:docMk/>
            <pc:sldMk cId="0" sldId="265"/>
            <ac:spMk id="522248" creationId="{ADE23317-866B-03F8-D930-1868ADD43A8B}"/>
          </ac:spMkLst>
        </pc:spChg>
        <pc:picChg chg="add mod">
          <ac:chgData name="Daniele Carvalho Oliveira" userId="b9fbe2a6-c2c2-4ef7-a95e-16b8512cef79" providerId="ADAL" clId="{6922C17F-481E-4B05-8723-40672E3C96A4}" dt="2024-08-25T19:27:49.941" v="276" actId="1076"/>
          <ac:picMkLst>
            <pc:docMk/>
            <pc:sldMk cId="0" sldId="265"/>
            <ac:picMk id="7" creationId="{E9A89CF3-6057-A667-C114-E43A36AF1F98}"/>
          </ac:picMkLst>
        </pc:pic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6:25.818" v="251" actId="1076"/>
        <pc:sldMkLst>
          <pc:docMk/>
          <pc:sldMk cId="0" sldId="270"/>
        </pc:sldMkLst>
        <pc:spChg chg="mod ord">
          <ac:chgData name="Daniele Carvalho Oliveira" userId="b9fbe2a6-c2c2-4ef7-a95e-16b8512cef79" providerId="ADAL" clId="{6922C17F-481E-4B05-8723-40672E3C96A4}" dt="2024-08-25T19:15:14.245" v="56" actId="700"/>
          <ac:spMkLst>
            <pc:docMk/>
            <pc:sldMk cId="0" sldId="270"/>
            <ac:spMk id="2" creationId="{FC5B2840-3498-7167-F9D4-AD54AF8D37CD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0"/>
            <ac:spMk id="3" creationId="{62FB4D9A-9C80-D89A-3F27-3AA4541E8DE8}"/>
          </ac:spMkLst>
        </pc:spChg>
        <pc:spChg chg="add del mo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0"/>
            <ac:spMk id="4" creationId="{CB43657A-0AF1-5BCC-B98C-0CDCF90C8B18}"/>
          </ac:spMkLst>
        </pc:spChg>
        <pc:spChg chg="mod">
          <ac:chgData name="Daniele Carvalho Oliveira" userId="b9fbe2a6-c2c2-4ef7-a95e-16b8512cef79" providerId="ADAL" clId="{6922C17F-481E-4B05-8723-40672E3C96A4}" dt="2024-08-25T19:23:14.788" v="229" actId="1076"/>
          <ac:spMkLst>
            <pc:docMk/>
            <pc:sldMk cId="0" sldId="270"/>
            <ac:spMk id="5" creationId="{F438DA17-80D9-B8EF-A244-E97FC77DF73B}"/>
          </ac:spMkLst>
        </pc:spChg>
        <pc:spChg chg="add del mod ord">
          <ac:chgData name="Daniele Carvalho Oliveira" userId="b9fbe2a6-c2c2-4ef7-a95e-16b8512cef79" providerId="ADAL" clId="{6922C17F-481E-4B05-8723-40672E3C96A4}" dt="2024-08-25T19:15:14.245" v="56" actId="700"/>
          <ac:spMkLst>
            <pc:docMk/>
            <pc:sldMk cId="0" sldId="270"/>
            <ac:spMk id="6" creationId="{EBF8080A-7EC0-8CD2-84CE-4DE70689FB26}"/>
          </ac:spMkLst>
        </pc:spChg>
        <pc:spChg chg="add del mod ord">
          <ac:chgData name="Daniele Carvalho Oliveira" userId="b9fbe2a6-c2c2-4ef7-a95e-16b8512cef79" providerId="ADAL" clId="{6922C17F-481E-4B05-8723-40672E3C96A4}" dt="2024-08-25T19:15:55.239" v="65" actId="478"/>
          <ac:spMkLst>
            <pc:docMk/>
            <pc:sldMk cId="0" sldId="270"/>
            <ac:spMk id="8" creationId="{898EE54F-2120-2AAF-D54D-662F19E45A50}"/>
          </ac:spMkLst>
        </pc:spChg>
        <pc:spChg chg="add mod ord">
          <ac:chgData name="Daniele Carvalho Oliveira" userId="b9fbe2a6-c2c2-4ef7-a95e-16b8512cef79" providerId="ADAL" clId="{6922C17F-481E-4B05-8723-40672E3C96A4}" dt="2024-08-25T19:15:14.245" v="56" actId="700"/>
          <ac:spMkLst>
            <pc:docMk/>
            <pc:sldMk cId="0" sldId="270"/>
            <ac:spMk id="9" creationId="{EE24203F-5E9A-5F5D-BDED-10DCE93ED41A}"/>
          </ac:spMkLst>
        </pc:spChg>
        <pc:picChg chg="add mod">
          <ac:chgData name="Daniele Carvalho Oliveira" userId="b9fbe2a6-c2c2-4ef7-a95e-16b8512cef79" providerId="ADAL" clId="{6922C17F-481E-4B05-8723-40672E3C96A4}" dt="2024-08-25T19:26:25.818" v="251" actId="1076"/>
          <ac:picMkLst>
            <pc:docMk/>
            <pc:sldMk cId="0" sldId="270"/>
            <ac:picMk id="10" creationId="{5D9F7A5D-51C0-0E05-6E99-8EB3CA5E6494}"/>
          </ac:picMkLst>
        </pc:picChg>
      </pc:sldChg>
      <pc:sldChg chg="addSp delSp modSp add del mod modTransition chgLayout">
        <pc:chgData name="Daniele Carvalho Oliveira" userId="b9fbe2a6-c2c2-4ef7-a95e-16b8512cef79" providerId="ADAL" clId="{6922C17F-481E-4B05-8723-40672E3C96A4}" dt="2024-08-25T19:16:35.628" v="77" actId="20577"/>
        <pc:sldMkLst>
          <pc:docMk/>
          <pc:sldMk cId="0" sldId="271"/>
        </pc:sldMkLst>
        <pc:spChg chg="mod ord">
          <ac:chgData name="Daniele Carvalho Oliveira" userId="b9fbe2a6-c2c2-4ef7-a95e-16b8512cef79" providerId="ADAL" clId="{6922C17F-481E-4B05-8723-40672E3C96A4}" dt="2024-08-25T19:16:35.628" v="77" actId="20577"/>
          <ac:spMkLst>
            <pc:docMk/>
            <pc:sldMk cId="0" sldId="271"/>
            <ac:spMk id="2" creationId="{4F497FC3-4E7E-3632-EA67-2569F76C3077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1"/>
            <ac:spMk id="3" creationId="{054DBB7F-4277-84AD-ECB3-F6B0ED2B7FEE}"/>
          </ac:spMkLst>
        </pc:spChg>
        <pc:spChg chg="add del mo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1"/>
            <ac:spMk id="5" creationId="{F0364BC5-61FC-FDE0-B28A-B0FE3EF58992}"/>
          </ac:spMkLst>
        </pc:spChg>
        <pc:spChg chg="add del mod ord">
          <ac:chgData name="Daniele Carvalho Oliveira" userId="b9fbe2a6-c2c2-4ef7-a95e-16b8512cef79" providerId="ADAL" clId="{6922C17F-481E-4B05-8723-40672E3C96A4}" dt="2024-08-25T19:16:31.170" v="75" actId="478"/>
          <ac:spMkLst>
            <pc:docMk/>
            <pc:sldMk cId="0" sldId="271"/>
            <ac:spMk id="7" creationId="{49CEC44B-C9BF-5AC2-22DA-2EF442869DC5}"/>
          </ac:spMkLst>
        </pc:spChg>
        <pc:spChg chg="mod">
          <ac:chgData name="Daniele Carvalho Oliveira" userId="b9fbe2a6-c2c2-4ef7-a95e-16b8512cef79" providerId="ADAL" clId="{6922C17F-481E-4B05-8723-40672E3C96A4}" dt="2024-08-25T19:16:33.313" v="76" actId="14100"/>
          <ac:spMkLst>
            <pc:docMk/>
            <pc:sldMk cId="0" sldId="271"/>
            <ac:spMk id="68" creationId="{BE7A4338-0721-DA32-A25D-E6272765D17C}"/>
          </ac:spMkLst>
        </pc:sp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6:31.233" v="252"/>
        <pc:sldMkLst>
          <pc:docMk/>
          <pc:sldMk cId="0" sldId="272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2"/>
            <ac:spMk id="2" creationId="{A12F5420-CE7E-367E-531A-94D0B59C7B61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2"/>
            <ac:spMk id="3" creationId="{2154B601-DBE2-4759-41F2-9E9062FD52F4}"/>
          </ac:spMkLst>
        </pc:spChg>
        <pc:spChg chg="add del mod ord">
          <ac:chgData name="Daniele Carvalho Oliveira" userId="b9fbe2a6-c2c2-4ef7-a95e-16b8512cef79" providerId="ADAL" clId="{6922C17F-481E-4B05-8723-40672E3C96A4}" dt="2024-08-25T19:15:20.789" v="57" actId="700"/>
          <ac:spMkLst>
            <pc:docMk/>
            <pc:sldMk cId="0" sldId="272"/>
            <ac:spMk id="4" creationId="{FEB042F5-7477-ED12-DAF4-826F2B562D02}"/>
          </ac:spMkLst>
        </pc:spChg>
        <pc:spChg chg="add del mod ord">
          <ac:chgData name="Daniele Carvalho Oliveira" userId="b9fbe2a6-c2c2-4ef7-a95e-16b8512cef79" providerId="ADAL" clId="{6922C17F-481E-4B05-8723-40672E3C96A4}" dt="2024-08-25T19:15:20.789" v="57" actId="700"/>
          <ac:spMkLst>
            <pc:docMk/>
            <pc:sldMk cId="0" sldId="272"/>
            <ac:spMk id="5" creationId="{FFFBB26A-64AF-87C6-7C33-3A83F38671D5}"/>
          </ac:spMkLst>
        </pc:spChg>
        <pc:spChg chg="add mod ord">
          <ac:chgData name="Daniele Carvalho Oliveira" userId="b9fbe2a6-c2c2-4ef7-a95e-16b8512cef79" providerId="ADAL" clId="{6922C17F-481E-4B05-8723-40672E3C96A4}" dt="2024-08-25T19:16:46.834" v="81" actId="20577"/>
          <ac:spMkLst>
            <pc:docMk/>
            <pc:sldMk cId="0" sldId="272"/>
            <ac:spMk id="6" creationId="{FA388E2A-9B2B-FFD7-323C-A89ABBE0C2BC}"/>
          </ac:spMkLst>
        </pc:spChg>
        <pc:spChg chg="add del mod ord">
          <ac:chgData name="Daniele Carvalho Oliveira" userId="b9fbe2a6-c2c2-4ef7-a95e-16b8512cef79" providerId="ADAL" clId="{6922C17F-481E-4B05-8723-40672E3C96A4}" dt="2024-08-25T19:16:59.951" v="83" actId="478"/>
          <ac:spMkLst>
            <pc:docMk/>
            <pc:sldMk cId="0" sldId="272"/>
            <ac:spMk id="7" creationId="{7361F877-A44F-F33C-695F-F93C223F47B9}"/>
          </ac:spMkLst>
        </pc:spChg>
        <pc:spChg chg="add mod ord">
          <ac:chgData name="Daniele Carvalho Oliveira" userId="b9fbe2a6-c2c2-4ef7-a95e-16b8512cef79" providerId="ADAL" clId="{6922C17F-481E-4B05-8723-40672E3C96A4}" dt="2024-08-25T19:15:20.789" v="57" actId="700"/>
          <ac:spMkLst>
            <pc:docMk/>
            <pc:sldMk cId="0" sldId="272"/>
            <ac:spMk id="8" creationId="{D3430FAA-9B57-C506-F6A7-BC4F4F01002F}"/>
          </ac:spMkLst>
        </pc:spChg>
        <pc:spChg chg="mod">
          <ac:chgData name="Daniele Carvalho Oliveira" userId="b9fbe2a6-c2c2-4ef7-a95e-16b8512cef79" providerId="ADAL" clId="{6922C17F-481E-4B05-8723-40672E3C96A4}" dt="2024-08-25T19:23:09.529" v="228" actId="1076"/>
          <ac:spMkLst>
            <pc:docMk/>
            <pc:sldMk cId="0" sldId="272"/>
            <ac:spMk id="27650" creationId="{2B73379E-B581-200F-D174-37E03C527440}"/>
          </ac:spMkLst>
        </pc:spChg>
        <pc:spChg chg="del mod">
          <ac:chgData name="Daniele Carvalho Oliveira" userId="b9fbe2a6-c2c2-4ef7-a95e-16b8512cef79" providerId="ADAL" clId="{6922C17F-481E-4B05-8723-40672E3C96A4}" dt="2024-08-25T19:16:43.474" v="79" actId="478"/>
          <ac:spMkLst>
            <pc:docMk/>
            <pc:sldMk cId="0" sldId="272"/>
            <ac:spMk id="626693" creationId="{75E6FD4A-8A1C-F66F-E664-C68FD1DC0FF2}"/>
          </ac:spMkLst>
        </pc:spChg>
        <pc:picChg chg="add mod">
          <ac:chgData name="Daniele Carvalho Oliveira" userId="b9fbe2a6-c2c2-4ef7-a95e-16b8512cef79" providerId="ADAL" clId="{6922C17F-481E-4B05-8723-40672E3C96A4}" dt="2024-08-25T19:26:31.233" v="252"/>
          <ac:picMkLst>
            <pc:docMk/>
            <pc:sldMk cId="0" sldId="272"/>
            <ac:picMk id="9" creationId="{54552F8E-6AEC-E119-F8D3-933E791D918B}"/>
          </ac:picMkLst>
        </pc:pic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6:37.708" v="254"/>
        <pc:sldMkLst>
          <pc:docMk/>
          <pc:sldMk cId="0" sldId="274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4"/>
            <ac:spMk id="2" creationId="{FE5B9C1E-BC76-C56C-F49F-AA1F137E02A4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4"/>
            <ac:spMk id="3" creationId="{9E6220C6-EDFF-E788-7B10-F83ECB017878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4"/>
            <ac:spMk id="4" creationId="{B13B6210-8DE5-BFA0-9FF1-AB11A23C04C3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4"/>
            <ac:spMk id="5" creationId="{39A7AF59-5E8B-C1A4-782F-EB2563A5F745}"/>
          </ac:spMkLst>
        </pc:spChg>
        <pc:spChg chg="add mod ord">
          <ac:chgData name="Daniele Carvalho Oliveira" userId="b9fbe2a6-c2c2-4ef7-a95e-16b8512cef79" providerId="ADAL" clId="{6922C17F-481E-4B05-8723-40672E3C96A4}" dt="2024-08-25T19:19:02.867" v="124" actId="20577"/>
          <ac:spMkLst>
            <pc:docMk/>
            <pc:sldMk cId="0" sldId="274"/>
            <ac:spMk id="6" creationId="{278DD1DC-5467-15A6-497C-26EA99365EAC}"/>
          </ac:spMkLst>
        </pc:spChg>
        <pc:spChg chg="add del mod ord">
          <ac:chgData name="Daniele Carvalho Oliveira" userId="b9fbe2a6-c2c2-4ef7-a95e-16b8512cef79" providerId="ADAL" clId="{6922C17F-481E-4B05-8723-40672E3C96A4}" dt="2024-08-25T19:19:12.178" v="126" actId="478"/>
          <ac:spMkLst>
            <pc:docMk/>
            <pc:sldMk cId="0" sldId="274"/>
            <ac:spMk id="7" creationId="{4AEAE90C-2D11-132A-B1F3-61A274A6DE6C}"/>
          </ac:spMkLst>
        </pc:spChg>
        <pc:spChg chg="mod">
          <ac:chgData name="Daniele Carvalho Oliveira" userId="b9fbe2a6-c2c2-4ef7-a95e-16b8512cef79" providerId="ADAL" clId="{6922C17F-481E-4B05-8723-40672E3C96A4}" dt="2024-08-25T19:22:45.945" v="222" actId="1076"/>
          <ac:spMkLst>
            <pc:docMk/>
            <pc:sldMk cId="0" sldId="274"/>
            <ac:spMk id="8" creationId="{E57A70B6-E45B-5683-9C0C-D0F35F8E5041}"/>
          </ac:spMkLst>
        </pc:spChg>
        <pc:spChg chg="add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4"/>
            <ac:spMk id="9" creationId="{D0315A0C-315D-822D-C4C9-66D133E9175E}"/>
          </ac:spMkLst>
        </pc:spChg>
        <pc:spChg chg="del mod">
          <ac:chgData name="Daniele Carvalho Oliveira" userId="b9fbe2a6-c2c2-4ef7-a95e-16b8512cef79" providerId="ADAL" clId="{6922C17F-481E-4B05-8723-40672E3C96A4}" dt="2024-08-25T19:18:56.827" v="121" actId="478"/>
          <ac:spMkLst>
            <pc:docMk/>
            <pc:sldMk cId="0" sldId="274"/>
            <ac:spMk id="632837" creationId="{BD2B1256-6166-AD4C-59EC-DA90EC7D9544}"/>
          </ac:spMkLst>
        </pc:spChg>
        <pc:picChg chg="add mod">
          <ac:chgData name="Daniele Carvalho Oliveira" userId="b9fbe2a6-c2c2-4ef7-a95e-16b8512cef79" providerId="ADAL" clId="{6922C17F-481E-4B05-8723-40672E3C96A4}" dt="2024-08-25T19:26:37.708" v="254"/>
          <ac:picMkLst>
            <pc:docMk/>
            <pc:sldMk cId="0" sldId="274"/>
            <ac:picMk id="10" creationId="{C1CED4AB-8B06-4956-C28B-DF3BB283B55F}"/>
          </ac:picMkLst>
        </pc:pic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6:40.948" v="255"/>
        <pc:sldMkLst>
          <pc:docMk/>
          <pc:sldMk cId="0" sldId="276"/>
        </pc:sldMkLst>
        <pc:spChg chg="mod ord">
          <ac:chgData name="Daniele Carvalho Oliveira" userId="b9fbe2a6-c2c2-4ef7-a95e-16b8512cef79" providerId="ADAL" clId="{6922C17F-481E-4B05-8723-40672E3C96A4}" dt="2024-08-25T19:19:54.430" v="148" actId="20577"/>
          <ac:spMkLst>
            <pc:docMk/>
            <pc:sldMk cId="0" sldId="276"/>
            <ac:spMk id="2" creationId="{2FE8C78D-E9D7-7E4D-5801-DF451EE0C37F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6"/>
            <ac:spMk id="3" creationId="{67C303CC-7329-7D81-CEB5-3D4BC5054BAD}"/>
          </ac:spMkLst>
        </pc:spChg>
        <pc:spChg chg="mod">
          <ac:chgData name="Daniele Carvalho Oliveira" userId="b9fbe2a6-c2c2-4ef7-a95e-16b8512cef79" providerId="ADAL" clId="{6922C17F-481E-4B05-8723-40672E3C96A4}" dt="2024-08-25T19:22:40.160" v="221" actId="1076"/>
          <ac:spMkLst>
            <pc:docMk/>
            <pc:sldMk cId="0" sldId="276"/>
            <ac:spMk id="4" creationId="{2DA8A84A-4BC5-D047-E3D9-B86DF8BEC765}"/>
          </ac:spMkLst>
        </pc:spChg>
        <pc:spChg chg="add del mo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6"/>
            <ac:spMk id="5" creationId="{7F1D7B8A-BA08-3779-8705-20C66581B052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6"/>
            <ac:spMk id="6" creationId="{3138104D-AF1B-35CC-58E9-89D2786C11BC}"/>
          </ac:spMkLst>
        </pc:spChg>
        <pc:spChg chg="add del mod ord">
          <ac:chgData name="Daniele Carvalho Oliveira" userId="b9fbe2a6-c2c2-4ef7-a95e-16b8512cef79" providerId="ADAL" clId="{6922C17F-481E-4B05-8723-40672E3C96A4}" dt="2024-08-25T19:19:35.510" v="137" actId="478"/>
          <ac:spMkLst>
            <pc:docMk/>
            <pc:sldMk cId="0" sldId="276"/>
            <ac:spMk id="7" creationId="{05DA1027-936F-2DE9-2F6B-86A8FFE14341}"/>
          </ac:spMkLst>
        </pc:spChg>
        <pc:spChg chg="add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6"/>
            <ac:spMk id="8" creationId="{BA288744-BF81-AC7F-6E75-9EF44BEF275E}"/>
          </ac:spMkLst>
        </pc:spChg>
        <pc:picChg chg="add mod">
          <ac:chgData name="Daniele Carvalho Oliveira" userId="b9fbe2a6-c2c2-4ef7-a95e-16b8512cef79" providerId="ADAL" clId="{6922C17F-481E-4B05-8723-40672E3C96A4}" dt="2024-08-25T19:26:40.948" v="255"/>
          <ac:picMkLst>
            <pc:docMk/>
            <pc:sldMk cId="0" sldId="276"/>
            <ac:picMk id="9" creationId="{93EFDDE5-727F-7D57-5E03-049019010A81}"/>
          </ac:picMkLst>
        </pc:picChg>
      </pc:sldChg>
      <pc:sldChg chg="addSp delSp modSp add del mod modTransition setBg modClrScheme chgLayout">
        <pc:chgData name="Daniele Carvalho Oliveira" userId="b9fbe2a6-c2c2-4ef7-a95e-16b8512cef79" providerId="ADAL" clId="{6922C17F-481E-4B05-8723-40672E3C96A4}" dt="2024-08-25T19:26:44.390" v="257"/>
        <pc:sldMkLst>
          <pc:docMk/>
          <pc:sldMk cId="0" sldId="277"/>
        </pc:sldMkLst>
        <pc:spChg chg="mod">
          <ac:chgData name="Daniele Carvalho Oliveira" userId="b9fbe2a6-c2c2-4ef7-a95e-16b8512cef79" providerId="ADAL" clId="{6922C17F-481E-4B05-8723-40672E3C96A4}" dt="2024-08-25T19:22:20.705" v="218" actId="1076"/>
          <ac:spMkLst>
            <pc:docMk/>
            <pc:sldMk cId="0" sldId="277"/>
            <ac:spMk id="2" creationId="{7C029C61-4A85-2CD2-B55A-247D37A68EFC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7"/>
            <ac:spMk id="3" creationId="{325A6DB4-8AD0-39E2-8F62-615F7BF9FFF1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7"/>
            <ac:spMk id="4" creationId="{2867D6FF-0669-7281-B79B-C591E5B061D6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7"/>
            <ac:spMk id="5" creationId="{AB3A3886-FA46-C745-9A7E-39EA084C2545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7"/>
            <ac:spMk id="6" creationId="{2A83957B-E5C4-B61E-5CC2-6BFBDB7D1227}"/>
          </ac:spMkLst>
        </pc:spChg>
        <pc:spChg chg="add mod ord">
          <ac:chgData name="Daniele Carvalho Oliveira" userId="b9fbe2a6-c2c2-4ef7-a95e-16b8512cef79" providerId="ADAL" clId="{6922C17F-481E-4B05-8723-40672E3C96A4}" dt="2024-08-25T19:22:08.053" v="215"/>
          <ac:spMkLst>
            <pc:docMk/>
            <pc:sldMk cId="0" sldId="277"/>
            <ac:spMk id="7" creationId="{C92B9168-4CCE-6EE1-8FB6-EAB87A8B8970}"/>
          </ac:spMkLst>
        </pc:spChg>
        <pc:spChg chg="add del mod ord">
          <ac:chgData name="Daniele Carvalho Oliveira" userId="b9fbe2a6-c2c2-4ef7-a95e-16b8512cef79" providerId="ADAL" clId="{6922C17F-481E-4B05-8723-40672E3C96A4}" dt="2024-08-25T19:20:27.707" v="159" actId="478"/>
          <ac:spMkLst>
            <pc:docMk/>
            <pc:sldMk cId="0" sldId="277"/>
            <ac:spMk id="8" creationId="{57FBA9A1-B838-787E-F1AC-17BA2EDEBCD0}"/>
          </ac:spMkLst>
        </pc:spChg>
        <pc:spChg chg="add mod ord">
          <ac:chgData name="Daniele Carvalho Oliveira" userId="b9fbe2a6-c2c2-4ef7-a95e-16b8512cef79" providerId="ADAL" clId="{6922C17F-481E-4B05-8723-40672E3C96A4}" dt="2024-08-25T19:22:08.053" v="215"/>
          <ac:spMkLst>
            <pc:docMk/>
            <pc:sldMk cId="0" sldId="277"/>
            <ac:spMk id="9" creationId="{2A7242F1-D3DE-E9E3-32A5-0974ACEBB9F9}"/>
          </ac:spMkLst>
        </pc:spChg>
        <pc:spChg chg="del mod">
          <ac:chgData name="Daniele Carvalho Oliveira" userId="b9fbe2a6-c2c2-4ef7-a95e-16b8512cef79" providerId="ADAL" clId="{6922C17F-481E-4B05-8723-40672E3C96A4}" dt="2024-08-25T19:20:31.023" v="161" actId="478"/>
          <ac:spMkLst>
            <pc:docMk/>
            <pc:sldMk cId="0" sldId="277"/>
            <ac:spMk id="16387" creationId="{78D8615A-B5D0-E24A-7688-0A742721084D}"/>
          </ac:spMkLst>
        </pc:spChg>
        <pc:picChg chg="add mod">
          <ac:chgData name="Daniele Carvalho Oliveira" userId="b9fbe2a6-c2c2-4ef7-a95e-16b8512cef79" providerId="ADAL" clId="{6922C17F-481E-4B05-8723-40672E3C96A4}" dt="2024-08-25T19:26:44.390" v="257"/>
          <ac:picMkLst>
            <pc:docMk/>
            <pc:sldMk cId="0" sldId="277"/>
            <ac:picMk id="10" creationId="{77624408-FCE4-E423-2C65-0DBC6D4D1F85}"/>
          </ac:picMkLst>
        </pc:pic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6:42.686" v="256"/>
        <pc:sldMkLst>
          <pc:docMk/>
          <pc:sldMk cId="0" sldId="278"/>
        </pc:sldMkLst>
        <pc:spChg chg="mod">
          <ac:chgData name="Daniele Carvalho Oliveira" userId="b9fbe2a6-c2c2-4ef7-a95e-16b8512cef79" providerId="ADAL" clId="{6922C17F-481E-4B05-8723-40672E3C96A4}" dt="2024-08-25T19:22:26.160" v="219" actId="14100"/>
          <ac:spMkLst>
            <pc:docMk/>
            <pc:sldMk cId="0" sldId="278"/>
            <ac:spMk id="2" creationId="{3CCB9C71-1019-98B3-D2B6-051E765E8DE8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8"/>
            <ac:spMk id="3" creationId="{D9FE55D4-D8CA-E6BF-E61C-2D476B5AC262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8"/>
            <ac:spMk id="4" creationId="{D246EA10-3E44-2D66-F28D-56818A68D2A6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8"/>
            <ac:spMk id="5" creationId="{A5E81809-4104-3642-877A-74BEFA51D1D7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8"/>
            <ac:spMk id="6" creationId="{2B849CC6-245D-E076-664F-A0395269471F}"/>
          </ac:spMkLst>
        </pc:spChg>
        <pc:spChg chg="add mod ord">
          <ac:chgData name="Daniele Carvalho Oliveira" userId="b9fbe2a6-c2c2-4ef7-a95e-16b8512cef79" providerId="ADAL" clId="{6922C17F-481E-4B05-8723-40672E3C96A4}" dt="2024-08-25T19:20:06.058" v="152" actId="20577"/>
          <ac:spMkLst>
            <pc:docMk/>
            <pc:sldMk cId="0" sldId="278"/>
            <ac:spMk id="7" creationId="{5AA9CA1D-5BC1-4855-CB3D-A386DD295324}"/>
          </ac:spMkLst>
        </pc:spChg>
        <pc:spChg chg="add del mod ord">
          <ac:chgData name="Daniele Carvalho Oliveira" userId="b9fbe2a6-c2c2-4ef7-a95e-16b8512cef79" providerId="ADAL" clId="{6922C17F-481E-4B05-8723-40672E3C96A4}" dt="2024-08-25T19:20:08.320" v="153" actId="478"/>
          <ac:spMkLst>
            <pc:docMk/>
            <pc:sldMk cId="0" sldId="278"/>
            <ac:spMk id="8" creationId="{416FFD3F-BC2F-93AB-F0D0-65B7DB7DE307}"/>
          </ac:spMkLst>
        </pc:spChg>
        <pc:spChg chg="add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78"/>
            <ac:spMk id="9" creationId="{D68E94FD-0F06-FFBB-D9F4-40D48BC01DE8}"/>
          </ac:spMkLst>
        </pc:spChg>
        <pc:spChg chg="del mod">
          <ac:chgData name="Daniele Carvalho Oliveira" userId="b9fbe2a6-c2c2-4ef7-a95e-16b8512cef79" providerId="ADAL" clId="{6922C17F-481E-4B05-8723-40672E3C96A4}" dt="2024-08-25T19:20:03.267" v="150" actId="478"/>
          <ac:spMkLst>
            <pc:docMk/>
            <pc:sldMk cId="0" sldId="278"/>
            <ac:spMk id="15363" creationId="{5655AC80-C978-EC04-472D-5B51EBEBD95A}"/>
          </ac:spMkLst>
        </pc:spChg>
        <pc:picChg chg="add mod">
          <ac:chgData name="Daniele Carvalho Oliveira" userId="b9fbe2a6-c2c2-4ef7-a95e-16b8512cef79" providerId="ADAL" clId="{6922C17F-481E-4B05-8723-40672E3C96A4}" dt="2024-08-25T19:26:42.686" v="256"/>
          <ac:picMkLst>
            <pc:docMk/>
            <pc:sldMk cId="0" sldId="278"/>
            <ac:picMk id="10" creationId="{65BE1E29-4699-4BB8-25FE-0E14D508D56D}"/>
          </ac:picMkLst>
        </pc:pic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7:35.425" v="271" actId="1076"/>
        <pc:sldMkLst>
          <pc:docMk/>
          <pc:sldMk cId="0" sldId="279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9"/>
            <ac:spMk id="2" creationId="{A59DC2D1-85D4-A782-BE8A-988D61F4BCBA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79"/>
            <ac:spMk id="3" creationId="{A350EB6F-E9A4-1BC1-B15D-7D27EDB65421}"/>
          </ac:spMkLst>
        </pc:spChg>
        <pc:spChg chg="add mod ord">
          <ac:chgData name="Daniele Carvalho Oliveira" userId="b9fbe2a6-c2c2-4ef7-a95e-16b8512cef79" providerId="ADAL" clId="{6922C17F-481E-4B05-8723-40672E3C96A4}" dt="2024-08-25T19:21:17.859" v="187" actId="20577"/>
          <ac:spMkLst>
            <pc:docMk/>
            <pc:sldMk cId="0" sldId="279"/>
            <ac:spMk id="4" creationId="{E648CCED-9837-B38F-85EB-286AA629819F}"/>
          </ac:spMkLst>
        </pc:spChg>
        <pc:spChg chg="add del mod ord">
          <ac:chgData name="Daniele Carvalho Oliveira" userId="b9fbe2a6-c2c2-4ef7-a95e-16b8512cef79" providerId="ADAL" clId="{6922C17F-481E-4B05-8723-40672E3C96A4}" dt="2024-08-25T19:21:20.269" v="188" actId="478"/>
          <ac:spMkLst>
            <pc:docMk/>
            <pc:sldMk cId="0" sldId="279"/>
            <ac:spMk id="5" creationId="{6428BD07-59DE-3217-492E-77180BB7CAEE}"/>
          </ac:spMkLst>
        </pc:spChg>
        <pc:spChg chg="del mod">
          <ac:chgData name="Daniele Carvalho Oliveira" userId="b9fbe2a6-c2c2-4ef7-a95e-16b8512cef79" providerId="ADAL" clId="{6922C17F-481E-4B05-8723-40672E3C96A4}" dt="2024-08-25T19:21:15.088" v="184" actId="478"/>
          <ac:spMkLst>
            <pc:docMk/>
            <pc:sldMk cId="0" sldId="279"/>
            <ac:spMk id="644102" creationId="{294A0A23-CA71-8663-F468-E7A4FE637466}"/>
          </ac:spMkLst>
        </pc:spChg>
        <pc:picChg chg="add mod">
          <ac:chgData name="Daniele Carvalho Oliveira" userId="b9fbe2a6-c2c2-4ef7-a95e-16b8512cef79" providerId="ADAL" clId="{6922C17F-481E-4B05-8723-40672E3C96A4}" dt="2024-08-25T19:27:35.425" v="271" actId="1076"/>
          <ac:picMkLst>
            <pc:docMk/>
            <pc:sldMk cId="0" sldId="279"/>
            <ac:picMk id="7" creationId="{1DB14DEC-7C07-3DFB-B4C8-173CD4FF384B}"/>
          </ac:picMkLst>
        </pc:picChg>
      </pc:sldChg>
      <pc:sldChg chg="addSp delSp modSp add del mod modTransition chgLayout">
        <pc:chgData name="Daniele Carvalho Oliveira" userId="b9fbe2a6-c2c2-4ef7-a95e-16b8512cef79" providerId="ADAL" clId="{6922C17F-481E-4B05-8723-40672E3C96A4}" dt="2024-08-25T19:27:13.969" v="263" actId="1076"/>
        <pc:sldMkLst>
          <pc:docMk/>
          <pc:sldMk cId="0" sldId="280"/>
        </pc:sldMkLst>
        <pc:spChg chg="mod ord">
          <ac:chgData name="Daniele Carvalho Oliveira" userId="b9fbe2a6-c2c2-4ef7-a95e-16b8512cef79" providerId="ADAL" clId="{6922C17F-481E-4B05-8723-40672E3C96A4}" dt="2024-08-25T19:21:27.609" v="195" actId="20577"/>
          <ac:spMkLst>
            <pc:docMk/>
            <pc:sldMk cId="0" sldId="280"/>
            <ac:spMk id="2" creationId="{05063C73-BF28-2779-8C6D-34B8895F98E5}"/>
          </ac:spMkLst>
        </pc:spChg>
        <pc:spChg chg="add del mo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80"/>
            <ac:spMk id="3" creationId="{B909E665-C952-2ADC-9BDF-B212CECCA5F2}"/>
          </ac:spMkLst>
        </pc:spChg>
        <pc:spChg chg="add del mo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80"/>
            <ac:spMk id="4" creationId="{1461A347-C6B0-EE44-E607-500F2D8570BD}"/>
          </ac:spMkLst>
        </pc:spChg>
        <pc:spChg chg="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80"/>
            <ac:spMk id="18435" creationId="{D56BF5EC-DEC0-AFEB-9C8E-28B69A1661EC}"/>
          </ac:spMkLst>
        </pc:spChg>
        <pc:picChg chg="add mod">
          <ac:chgData name="Daniele Carvalho Oliveira" userId="b9fbe2a6-c2c2-4ef7-a95e-16b8512cef79" providerId="ADAL" clId="{6922C17F-481E-4B05-8723-40672E3C96A4}" dt="2024-08-25T19:27:13.969" v="263" actId="1076"/>
          <ac:picMkLst>
            <pc:docMk/>
            <pc:sldMk cId="0" sldId="280"/>
            <ac:picMk id="6" creationId="{641AAECA-3939-4C7B-2016-03380077CB27}"/>
          </ac:picMkLst>
        </pc:pic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6:34.269" v="253"/>
        <pc:sldMkLst>
          <pc:docMk/>
          <pc:sldMk cId="0" sldId="281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81"/>
            <ac:spMk id="2" creationId="{0E28A84D-5401-C194-9502-405C9E156F82}"/>
          </ac:spMkLst>
        </pc:spChg>
        <pc:spChg chg="mod">
          <ac:chgData name="Daniele Carvalho Oliveira" userId="b9fbe2a6-c2c2-4ef7-a95e-16b8512cef79" providerId="ADAL" clId="{6922C17F-481E-4B05-8723-40672E3C96A4}" dt="2024-08-25T19:23:00.577" v="226" actId="1076"/>
          <ac:spMkLst>
            <pc:docMk/>
            <pc:sldMk cId="0" sldId="281"/>
            <ac:spMk id="3" creationId="{D8A29076-CD73-E690-20F8-B7AC539C248F}"/>
          </ac:spMkLst>
        </pc:spChg>
        <pc:spChg chg="del mod">
          <ac:chgData name="Daniele Carvalho Oliveira" userId="b9fbe2a6-c2c2-4ef7-a95e-16b8512cef79" providerId="ADAL" clId="{6922C17F-481E-4B05-8723-40672E3C96A4}" dt="2024-08-25T19:17:34.685" v="92" actId="478"/>
          <ac:spMkLst>
            <pc:docMk/>
            <pc:sldMk cId="0" sldId="281"/>
            <ac:spMk id="4" creationId="{761A2E42-A382-BB6B-90EA-CF507DDD2138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281"/>
            <ac:spMk id="5" creationId="{92749677-72DD-832F-4CDB-FE72A4715118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81"/>
            <ac:spMk id="6" creationId="{7F51ECEA-F50E-88ED-9931-C49244E66722}"/>
          </ac:spMkLst>
        </pc:spChg>
        <pc:spChg chg="add del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81"/>
            <ac:spMk id="7" creationId="{3F3E7FA3-C646-FB42-D707-EA594C990865}"/>
          </ac:spMkLst>
        </pc:spChg>
        <pc:spChg chg="add mod ord">
          <ac:chgData name="Daniele Carvalho Oliveira" userId="b9fbe2a6-c2c2-4ef7-a95e-16b8512cef79" providerId="ADAL" clId="{6922C17F-481E-4B05-8723-40672E3C96A4}" dt="2024-08-25T19:17:38.246" v="94" actId="20577"/>
          <ac:spMkLst>
            <pc:docMk/>
            <pc:sldMk cId="0" sldId="281"/>
            <ac:spMk id="8" creationId="{F274E4C6-1D06-52B8-4504-1DA86EE19AEE}"/>
          </ac:spMkLst>
        </pc:spChg>
        <pc:spChg chg="add del mod ord">
          <ac:chgData name="Daniele Carvalho Oliveira" userId="b9fbe2a6-c2c2-4ef7-a95e-16b8512cef79" providerId="ADAL" clId="{6922C17F-481E-4B05-8723-40672E3C96A4}" dt="2024-08-25T19:17:48.032" v="96" actId="478"/>
          <ac:spMkLst>
            <pc:docMk/>
            <pc:sldMk cId="0" sldId="281"/>
            <ac:spMk id="9" creationId="{79F040C7-8B64-C632-B11D-078BF44B5FAF}"/>
          </ac:spMkLst>
        </pc:spChg>
        <pc:spChg chg="add mod ord">
          <ac:chgData name="Daniele Carvalho Oliveira" userId="b9fbe2a6-c2c2-4ef7-a95e-16b8512cef79" providerId="ADAL" clId="{6922C17F-481E-4B05-8723-40672E3C96A4}" dt="2024-08-25T19:15:35.951" v="58" actId="700"/>
          <ac:spMkLst>
            <pc:docMk/>
            <pc:sldMk cId="0" sldId="281"/>
            <ac:spMk id="10" creationId="{14F21DCC-922A-F48B-136D-9ABE0B0120D1}"/>
          </ac:spMkLst>
        </pc:spChg>
        <pc:picChg chg="add mod">
          <ac:chgData name="Daniele Carvalho Oliveira" userId="b9fbe2a6-c2c2-4ef7-a95e-16b8512cef79" providerId="ADAL" clId="{6922C17F-481E-4B05-8723-40672E3C96A4}" dt="2024-08-25T19:26:34.269" v="253"/>
          <ac:picMkLst>
            <pc:docMk/>
            <pc:sldMk cId="0" sldId="281"/>
            <ac:picMk id="11" creationId="{A0369099-FCF9-1366-7D80-EA447BB9B8EA}"/>
          </ac:picMkLst>
        </pc:picChg>
      </pc:sldChg>
      <pc:sldChg chg="modSp mod">
        <pc:chgData name="Daniele Carvalho Oliveira" userId="b9fbe2a6-c2c2-4ef7-a95e-16b8512cef79" providerId="ADAL" clId="{6922C17F-481E-4B05-8723-40672E3C96A4}" dt="2024-08-25T19:12:03.642" v="8" actId="14100"/>
        <pc:sldMkLst>
          <pc:docMk/>
          <pc:sldMk cId="2311171637" sldId="291"/>
        </pc:sldMkLst>
        <pc:spChg chg="mod">
          <ac:chgData name="Daniele Carvalho Oliveira" userId="b9fbe2a6-c2c2-4ef7-a95e-16b8512cef79" providerId="ADAL" clId="{6922C17F-481E-4B05-8723-40672E3C96A4}" dt="2024-08-25T19:12:03.642" v="8" actId="14100"/>
          <ac:spMkLst>
            <pc:docMk/>
            <pc:sldMk cId="2311171637" sldId="291"/>
            <ac:spMk id="4" creationId="{7FF6B98E-3DFA-302D-F018-051201FF777C}"/>
          </ac:spMkLst>
        </pc:spChg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293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294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295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296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13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14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15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17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19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0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1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2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3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4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5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6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7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8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29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31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33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34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36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37"/>
        </pc:sldMkLst>
      </pc:sldChg>
      <pc:sldChg chg="del">
        <pc:chgData name="Daniele Carvalho Oliveira" userId="b9fbe2a6-c2c2-4ef7-a95e-16b8512cef79" providerId="ADAL" clId="{6922C17F-481E-4B05-8723-40672E3C96A4}" dt="2024-08-25T19:23:37.660" v="234" actId="47"/>
        <pc:sldMkLst>
          <pc:docMk/>
          <pc:sldMk cId="0" sldId="338"/>
        </pc:sldMkLst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6:19.936" v="249" actId="21"/>
        <pc:sldMkLst>
          <pc:docMk/>
          <pc:sldMk cId="0" sldId="339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339"/>
            <ac:spMk id="2" creationId="{FA8AB37B-A100-5D4E-73D8-C9E48D80E64F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339"/>
            <ac:spMk id="3" creationId="{2830D3E1-7326-DA40-3FF2-87026CFCC42B}"/>
          </ac:spMkLst>
        </pc:spChg>
        <pc:spChg chg="add mod ord">
          <ac:chgData name="Daniele Carvalho Oliveira" userId="b9fbe2a6-c2c2-4ef7-a95e-16b8512cef79" providerId="ADAL" clId="{6922C17F-481E-4B05-8723-40672E3C96A4}" dt="2024-08-25T19:12:21.224" v="14" actId="20577"/>
          <ac:spMkLst>
            <pc:docMk/>
            <pc:sldMk cId="0" sldId="339"/>
            <ac:spMk id="4" creationId="{D918ABD1-65EE-E857-7276-3E46C59C10AF}"/>
          </ac:spMkLst>
        </pc:spChg>
        <pc:spChg chg="add mod ord">
          <ac:chgData name="Daniele Carvalho Oliveira" userId="b9fbe2a6-c2c2-4ef7-a95e-16b8512cef79" providerId="ADAL" clId="{6922C17F-481E-4B05-8723-40672E3C96A4}" dt="2024-08-25T19:12:54.047" v="20"/>
          <ac:spMkLst>
            <pc:docMk/>
            <pc:sldMk cId="0" sldId="339"/>
            <ac:spMk id="5" creationId="{9D32112C-289A-2BFE-25CE-D2EB8EE8EDAB}"/>
          </ac:spMkLst>
        </pc:spChg>
        <pc:spChg chg="mod">
          <ac:chgData name="Daniele Carvalho Oliveira" userId="b9fbe2a6-c2c2-4ef7-a95e-16b8512cef79" providerId="ADAL" clId="{6922C17F-481E-4B05-8723-40672E3C96A4}" dt="2024-08-25T19:13:06.424" v="21" actId="1076"/>
          <ac:spMkLst>
            <pc:docMk/>
            <pc:sldMk cId="0" sldId="339"/>
            <ac:spMk id="4132" creationId="{F0F428DD-CC4B-FC9D-B0DB-3BB1F6F424A3}"/>
          </ac:spMkLst>
        </pc:spChg>
        <pc:spChg chg="del mod">
          <ac:chgData name="Daniele Carvalho Oliveira" userId="b9fbe2a6-c2c2-4ef7-a95e-16b8512cef79" providerId="ADAL" clId="{6922C17F-481E-4B05-8723-40672E3C96A4}" dt="2024-08-25T19:12:32.573" v="18" actId="478"/>
          <ac:spMkLst>
            <pc:docMk/>
            <pc:sldMk cId="0" sldId="339"/>
            <ac:spMk id="633897" creationId="{4381994F-0A06-20DC-29BB-E72A7ECD4D15}"/>
          </ac:spMkLst>
        </pc:spChg>
        <pc:spChg chg="del mod">
          <ac:chgData name="Daniele Carvalho Oliveira" userId="b9fbe2a6-c2c2-4ef7-a95e-16b8512cef79" providerId="ADAL" clId="{6922C17F-481E-4B05-8723-40672E3C96A4}" dt="2024-08-25T19:12:18.570" v="12" actId="478"/>
          <ac:spMkLst>
            <pc:docMk/>
            <pc:sldMk cId="0" sldId="339"/>
            <ac:spMk id="633898" creationId="{9C0624FE-7ADB-FED4-5071-CA6B292C0178}"/>
          </ac:spMkLst>
        </pc:spChg>
        <pc:picChg chg="add del mod">
          <ac:chgData name="Daniele Carvalho Oliveira" userId="b9fbe2a6-c2c2-4ef7-a95e-16b8512cef79" providerId="ADAL" clId="{6922C17F-481E-4B05-8723-40672E3C96A4}" dt="2024-08-25T19:24:16.889" v="240" actId="478"/>
          <ac:picMkLst>
            <pc:docMk/>
            <pc:sldMk cId="0" sldId="339"/>
            <ac:picMk id="7" creationId="{F5901B29-690A-2F8E-C9B3-45B09DFF63F3}"/>
          </ac:picMkLst>
        </pc:picChg>
        <pc:picChg chg="add del mod">
          <ac:chgData name="Daniele Carvalho Oliveira" userId="b9fbe2a6-c2c2-4ef7-a95e-16b8512cef79" providerId="ADAL" clId="{6922C17F-481E-4B05-8723-40672E3C96A4}" dt="2024-08-25T19:26:19.936" v="249" actId="21"/>
          <ac:picMkLst>
            <pc:docMk/>
            <pc:sldMk cId="0" sldId="339"/>
            <ac:picMk id="9" creationId="{5D9F7A5D-51C0-0E05-6E99-8EB3CA5E6494}"/>
          </ac:picMkLst>
        </pc:pic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23:27.324" v="233" actId="14100"/>
        <pc:sldMkLst>
          <pc:docMk/>
          <pc:sldMk cId="0" sldId="340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340"/>
            <ac:spMk id="2" creationId="{E67ACC30-48D2-06B5-924C-AE05E6A04E52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340"/>
            <ac:spMk id="3" creationId="{E098088D-9637-F790-D4F0-21B142C06611}"/>
          </ac:spMkLst>
        </pc:spChg>
        <pc:spChg chg="add mod ord">
          <ac:chgData name="Daniele Carvalho Oliveira" userId="b9fbe2a6-c2c2-4ef7-a95e-16b8512cef79" providerId="ADAL" clId="{6922C17F-481E-4B05-8723-40672E3C96A4}" dt="2024-08-25T19:13:26.158" v="25"/>
          <ac:spMkLst>
            <pc:docMk/>
            <pc:sldMk cId="0" sldId="340"/>
            <ac:spMk id="4" creationId="{91DFA9AE-ECE0-7412-120D-47CE3CDFAEAC}"/>
          </ac:spMkLst>
        </pc:spChg>
        <pc:spChg chg="add mod ord">
          <ac:chgData name="Daniele Carvalho Oliveira" userId="b9fbe2a6-c2c2-4ef7-a95e-16b8512cef79" providerId="ADAL" clId="{6922C17F-481E-4B05-8723-40672E3C96A4}" dt="2024-08-25T19:13:49.746" v="31" actId="1076"/>
          <ac:spMkLst>
            <pc:docMk/>
            <pc:sldMk cId="0" sldId="340"/>
            <ac:spMk id="5" creationId="{894A4160-9A4A-36FD-5DE2-AB4FB907B947}"/>
          </ac:spMkLst>
        </pc:spChg>
        <pc:spChg chg="mod">
          <ac:chgData name="Daniele Carvalho Oliveira" userId="b9fbe2a6-c2c2-4ef7-a95e-16b8512cef79" providerId="ADAL" clId="{6922C17F-481E-4B05-8723-40672E3C96A4}" dt="2024-08-25T19:13:55.861" v="33" actId="1076"/>
          <ac:spMkLst>
            <pc:docMk/>
            <pc:sldMk cId="0" sldId="340"/>
            <ac:spMk id="5128" creationId="{B6C7E005-CFF3-7B21-00D0-1CEA0699752D}"/>
          </ac:spMkLst>
        </pc:spChg>
        <pc:spChg chg="mod">
          <ac:chgData name="Daniele Carvalho Oliveira" userId="b9fbe2a6-c2c2-4ef7-a95e-16b8512cef79" providerId="ADAL" clId="{6922C17F-481E-4B05-8723-40672E3C96A4}" dt="2024-08-25T19:13:53.869" v="32" actId="1076"/>
          <ac:spMkLst>
            <pc:docMk/>
            <pc:sldMk cId="0" sldId="340"/>
            <ac:spMk id="5130" creationId="{25B23669-DDD7-C1FA-C3A0-1FCC971A0256}"/>
          </ac:spMkLst>
        </pc:spChg>
        <pc:spChg chg="mod">
          <ac:chgData name="Daniele Carvalho Oliveira" userId="b9fbe2a6-c2c2-4ef7-a95e-16b8512cef79" providerId="ADAL" clId="{6922C17F-481E-4B05-8723-40672E3C96A4}" dt="2024-08-25T19:14:09.180" v="37" actId="14100"/>
          <ac:spMkLst>
            <pc:docMk/>
            <pc:sldMk cId="0" sldId="340"/>
            <ac:spMk id="5131" creationId="{CEF20145-E2AF-4125-8926-1174AE22A99D}"/>
          </ac:spMkLst>
        </pc:spChg>
        <pc:spChg chg="mod">
          <ac:chgData name="Daniele Carvalho Oliveira" userId="b9fbe2a6-c2c2-4ef7-a95e-16b8512cef79" providerId="ADAL" clId="{6922C17F-481E-4B05-8723-40672E3C96A4}" dt="2024-08-25T19:14:56.717" v="53" actId="20577"/>
          <ac:spMkLst>
            <pc:docMk/>
            <pc:sldMk cId="0" sldId="340"/>
            <ac:spMk id="5132" creationId="{1B66E82D-967A-99A1-45A9-8DFD6B75BB7F}"/>
          </ac:spMkLst>
        </pc:spChg>
        <pc:spChg chg="mod">
          <ac:chgData name="Daniele Carvalho Oliveira" userId="b9fbe2a6-c2c2-4ef7-a95e-16b8512cef79" providerId="ADAL" clId="{6922C17F-481E-4B05-8723-40672E3C96A4}" dt="2024-08-25T19:23:27.324" v="233" actId="14100"/>
          <ac:spMkLst>
            <pc:docMk/>
            <pc:sldMk cId="0" sldId="340"/>
            <ac:spMk id="36877" creationId="{E84D1D9F-F62C-FAA9-2BDF-EE18AFDEE47D}"/>
          </ac:spMkLst>
        </pc:spChg>
        <pc:spChg chg="del mod">
          <ac:chgData name="Daniele Carvalho Oliveira" userId="b9fbe2a6-c2c2-4ef7-a95e-16b8512cef79" providerId="ADAL" clId="{6922C17F-481E-4B05-8723-40672E3C96A4}" dt="2024-08-25T19:13:23.685" v="24" actId="478"/>
          <ac:spMkLst>
            <pc:docMk/>
            <pc:sldMk cId="0" sldId="340"/>
            <ac:spMk id="634887" creationId="{564DC716-5BEC-8ADB-965A-D3F9A5E3D902}"/>
          </ac:spMkLst>
        </pc:spChg>
        <pc:spChg chg="del mod">
          <ac:chgData name="Daniele Carvalho Oliveira" userId="b9fbe2a6-c2c2-4ef7-a95e-16b8512cef79" providerId="ADAL" clId="{6922C17F-481E-4B05-8723-40672E3C96A4}" dt="2024-08-25T19:13:33.211" v="27" actId="478"/>
          <ac:spMkLst>
            <pc:docMk/>
            <pc:sldMk cId="0" sldId="340"/>
            <ac:spMk id="634889" creationId="{225DFBFB-7A81-298C-31CC-855A325DEF80}"/>
          </ac:spMkLst>
        </pc:spChg>
        <pc:spChg chg="mod">
          <ac:chgData name="Daniele Carvalho Oliveira" userId="b9fbe2a6-c2c2-4ef7-a95e-16b8512cef79" providerId="ADAL" clId="{6922C17F-481E-4B05-8723-40672E3C96A4}" dt="2024-08-25T19:13:58.565" v="34" actId="1076"/>
          <ac:spMkLst>
            <pc:docMk/>
            <pc:sldMk cId="0" sldId="340"/>
            <ac:spMk id="634890" creationId="{C323CD78-B481-F89E-5EF6-97267B265BC4}"/>
          </ac:spMkLst>
        </pc:spChg>
      </pc:sldChg>
      <pc:sldChg chg="addSp delSp modSp add del mod modTransition modClrScheme chgLayout">
        <pc:chgData name="Daniele Carvalho Oliveira" userId="b9fbe2a6-c2c2-4ef7-a95e-16b8512cef79" providerId="ADAL" clId="{6922C17F-481E-4B05-8723-40672E3C96A4}" dt="2024-08-25T19:16:24.007" v="74" actId="27636"/>
        <pc:sldMkLst>
          <pc:docMk/>
          <pc:sldMk cId="0" sldId="341"/>
        </pc:sldMkLst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341"/>
            <ac:spMk id="2" creationId="{8EE2ABEA-C7D3-FD78-BD14-51AB3337DEB3}"/>
          </ac:spMkLst>
        </pc:spChg>
        <pc:spChg chg="add del mod ord">
          <ac:chgData name="Daniele Carvalho Oliveira" userId="b9fbe2a6-c2c2-4ef7-a95e-16b8512cef79" providerId="ADAL" clId="{6922C17F-481E-4B05-8723-40672E3C96A4}" dt="2024-08-25T19:11:43.124" v="3" actId="6264"/>
          <ac:spMkLst>
            <pc:docMk/>
            <pc:sldMk cId="0" sldId="341"/>
            <ac:spMk id="3" creationId="{8C9E152C-0F3F-B170-D7C3-F1C344727F38}"/>
          </ac:spMkLst>
        </pc:spChg>
        <pc:spChg chg="add mod ord">
          <ac:chgData name="Daniele Carvalho Oliveira" userId="b9fbe2a6-c2c2-4ef7-a95e-16b8512cef79" providerId="ADAL" clId="{6922C17F-481E-4B05-8723-40672E3C96A4}" dt="2024-08-25T19:16:24.007" v="74" actId="27636"/>
          <ac:spMkLst>
            <pc:docMk/>
            <pc:sldMk cId="0" sldId="341"/>
            <ac:spMk id="4" creationId="{06D7483F-D922-3439-7547-07D6C4C5A651}"/>
          </ac:spMkLst>
        </pc:spChg>
        <pc:spChg chg="add del mod ord">
          <ac:chgData name="Daniele Carvalho Oliveira" userId="b9fbe2a6-c2c2-4ef7-a95e-16b8512cef79" providerId="ADAL" clId="{6922C17F-481E-4B05-8723-40672E3C96A4}" dt="2024-08-25T19:16:03.840" v="66" actId="478"/>
          <ac:spMkLst>
            <pc:docMk/>
            <pc:sldMk cId="0" sldId="341"/>
            <ac:spMk id="5" creationId="{09ED6F10-9746-300C-A5B8-6B0E3323A3E3}"/>
          </ac:spMkLst>
        </pc:spChg>
        <pc:spChg chg="mod">
          <ac:chgData name="Daniele Carvalho Oliveira" userId="b9fbe2a6-c2c2-4ef7-a95e-16b8512cef79" providerId="ADAL" clId="{6922C17F-481E-4B05-8723-40672E3C96A4}" dt="2024-08-25T19:12:54.047" v="20"/>
          <ac:spMkLst>
            <pc:docMk/>
            <pc:sldMk cId="0" sldId="341"/>
            <ac:spMk id="7197" creationId="{0B8D48F9-09E1-A68D-DE5A-71F76648B470}"/>
          </ac:spMkLst>
        </pc:spChg>
        <pc:spChg chg="del mod ord">
          <ac:chgData name="Daniele Carvalho Oliveira" userId="b9fbe2a6-c2c2-4ef7-a95e-16b8512cef79" providerId="ADAL" clId="{6922C17F-481E-4B05-8723-40672E3C96A4}" dt="2024-08-25T19:16:21.444" v="70" actId="478"/>
          <ac:spMkLst>
            <pc:docMk/>
            <pc:sldMk cId="0" sldId="341"/>
            <ac:spMk id="520200" creationId="{FD633B35-030B-5B63-186A-229B5E4D2C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E42634-1A4A-451A-B592-FA374027D2ED}" type="datetime1">
              <a:rPr lang="pt-BR" smtClean="0">
                <a:solidFill>
                  <a:schemeClr val="tx2"/>
                </a:solidFill>
              </a:rPr>
              <a:pPr algn="r" rtl="0"/>
              <a:t>25/08/2024</a:t>
            </a:fld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pt-BR" smtClean="0">
                <a:solidFill>
                  <a:schemeClr val="tx2"/>
                </a:solidFill>
              </a:rPr>
              <a:pPr algn="r" rtl="0"/>
              <a:t>‹nº›</a:t>
            </a:fld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E37D643-C1E2-42EF-929B-3EB28FD403B3}" type="datetime1">
              <a:rPr lang="pt-BR" noProof="0" smtClean="0"/>
              <a:pPr/>
              <a:t>25/08/2024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5958533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827A90-FA7A-484A-B4AD-68124617F4ED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959081-FB44-4DAC-9823-BF1BF984C391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EF0233-EF95-4DCA-94AE-EB5B949053B7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7380" y="2564904"/>
            <a:ext cx="6191247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9915" y="1701800"/>
            <a:ext cx="4464498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333357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88B82F-B638-463A-9E37-FC80440EA080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608836"/>
            <a:ext cx="4464498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9913" y="2209800"/>
            <a:ext cx="4464499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1623" y="1608836"/>
            <a:ext cx="4329294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32929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BAC60-625A-4125-B79C-585BEDCD4F36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7178B7-0EFD-46A3-AA42-CF60D57DDA8A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855F38-F8D1-4B95-835D-E3A34BC32F33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1701800"/>
            <a:ext cx="2331453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237" y="482600"/>
            <a:ext cx="6161680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9914" y="4648200"/>
            <a:ext cx="2331453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B9AEB9-6819-4B37-ABAC-87D8915DB3D7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114BA5-119C-49C8-BEB5-B52A91C13F56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701800"/>
            <a:ext cx="90010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9915" y="6400801"/>
            <a:ext cx="2229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4C0980-1C23-4256-9E1F-EBF2E3A4FA84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3" y="6400801"/>
            <a:ext cx="59309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8829" y="6400801"/>
            <a:ext cx="79208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013" y="1498600"/>
            <a:ext cx="5959475" cy="3298825"/>
          </a:xfrm>
        </p:spPr>
        <p:txBody>
          <a:bodyPr rtlCol="0"/>
          <a:lstStyle/>
          <a:p>
            <a:r>
              <a:rPr lang="pt-BR" dirty="0"/>
              <a:t>Estruturas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/>
          <a:lstStyle/>
          <a:p>
            <a:r>
              <a:rPr lang="pt-BR" dirty="0"/>
              <a:t>Prof. Daniele Oliveira</a:t>
            </a:r>
          </a:p>
        </p:txBody>
      </p:sp>
      <p:pic>
        <p:nvPicPr>
          <p:cNvPr id="1026" name="Picture 2" descr="chibi alien teaching data structures">
            <a:extLst>
              <a:ext uri="{FF2B5EF4-FFF2-40B4-BE49-F238E27FC236}">
                <a16:creationId xmlns:a16="http://schemas.microsoft.com/office/drawing/2014/main" id="{785A315C-A6A1-9F20-CFF4-61C5D7C36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/>
          <a:stretch/>
        </p:blipFill>
        <p:spPr bwMode="auto">
          <a:xfrm flipH="1">
            <a:off x="7030516" y="124640"/>
            <a:ext cx="3384948" cy="304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D8A29076-CD73-E690-20F8-B7AC539C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292" y="331644"/>
            <a:ext cx="6705682" cy="6024359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sz="2000" dirty="0"/>
              <a:t>Lista* </a:t>
            </a:r>
            <a:r>
              <a:rPr lang="pt-BR" altLang="pt-BR" sz="2000" dirty="0" err="1"/>
              <a:t>Remove_elem</a:t>
            </a:r>
            <a:r>
              <a:rPr lang="pt-BR" altLang="pt-BR" sz="2000" dirty="0"/>
              <a:t>(Lista *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elem</a:t>
            </a:r>
            <a:r>
              <a:rPr lang="pt-BR" altLang="pt-BR" sz="2000" dirty="0"/>
              <a:t>){</a:t>
            </a:r>
          </a:p>
          <a:p>
            <a:r>
              <a:rPr lang="pt-BR" altLang="pt-BR" sz="2000" dirty="0"/>
              <a:t>  Lista *atual;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 == NULL)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atual =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while</a:t>
            </a:r>
            <a:r>
              <a:rPr lang="pt-BR" altLang="pt-BR" sz="2000" dirty="0"/>
              <a:t> (atual != NULL &amp;&amp; </a:t>
            </a:r>
            <a:r>
              <a:rPr lang="pt-BR" altLang="pt-BR" sz="2000" dirty="0" err="1"/>
              <a:t>elem</a:t>
            </a:r>
            <a:r>
              <a:rPr lang="pt-BR" altLang="pt-BR" sz="2000" dirty="0"/>
              <a:t> != atual-&gt;</a:t>
            </a:r>
            <a:r>
              <a:rPr lang="pt-BR" altLang="pt-BR" sz="2000" dirty="0" err="1"/>
              <a:t>info</a:t>
            </a:r>
            <a:r>
              <a:rPr lang="pt-BR" altLang="pt-BR" sz="2000" dirty="0"/>
              <a:t>){</a:t>
            </a:r>
          </a:p>
          <a:p>
            <a:r>
              <a:rPr lang="pt-BR" altLang="pt-BR" sz="2000" dirty="0"/>
              <a:t>     atual = atual-&gt;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}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(atual == NULL)// não achou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(atual ==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)// primeiro nó a ser removido</a:t>
            </a:r>
          </a:p>
          <a:p>
            <a:r>
              <a:rPr lang="pt-BR" altLang="pt-BR" sz="2000" dirty="0"/>
              <a:t>     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 = atual-&gt;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;   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else</a:t>
            </a:r>
            <a:r>
              <a:rPr lang="pt-BR" altLang="pt-BR" sz="2000" dirty="0"/>
              <a:t> // nó removido do meio ou do final da lista</a:t>
            </a:r>
          </a:p>
          <a:p>
            <a:r>
              <a:rPr lang="pt-BR" altLang="pt-BR" sz="2000" dirty="0"/>
              <a:t>       atual-&gt;</a:t>
            </a:r>
            <a:r>
              <a:rPr lang="pt-BR" altLang="pt-BR" sz="2000" dirty="0" err="1"/>
              <a:t>ant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 = atual-&gt;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;  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(atual-&gt;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 != NULL)</a:t>
            </a:r>
          </a:p>
          <a:p>
            <a:r>
              <a:rPr lang="pt-BR" altLang="pt-BR" sz="2000" dirty="0"/>
              <a:t>           atual-&gt;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ant</a:t>
            </a:r>
            <a:r>
              <a:rPr lang="pt-BR" altLang="pt-BR" sz="2000" dirty="0"/>
              <a:t> = atual-&gt;</a:t>
            </a:r>
            <a:r>
              <a:rPr lang="pt-BR" altLang="pt-BR" sz="2000" dirty="0" err="1"/>
              <a:t>ant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free</a:t>
            </a:r>
            <a:r>
              <a:rPr lang="pt-BR" altLang="pt-BR" sz="2000" dirty="0"/>
              <a:t>(atual);</a:t>
            </a:r>
          </a:p>
          <a:p>
            <a:r>
              <a:rPr lang="pt-BR" altLang="pt-BR" sz="2000" dirty="0"/>
              <a:t> 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;  </a:t>
            </a:r>
          </a:p>
          <a:p>
            <a:r>
              <a:rPr lang="pt-BR" altLang="pt-BR" sz="2000" dirty="0"/>
              <a:t>}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274E4C6-1D06-52B8-4504-1DA86EE1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Algoritmo:Remover</a:t>
            </a:r>
            <a:r>
              <a:rPr lang="pt-BR" dirty="0"/>
              <a:t> um nó de LL Duplamente Encadeada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14F21DCC-922A-F48B-136D-9ABE0B01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 descr="Uma imagem contendo Gráfico&#10;&#10;Descrição gerada automaticamente">
            <a:extLst>
              <a:ext uri="{FF2B5EF4-FFF2-40B4-BE49-F238E27FC236}">
                <a16:creationId xmlns:a16="http://schemas.microsoft.com/office/drawing/2014/main" id="{A0369099-FCF9-1366-7D80-EA447BB9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E4FB"/>
              </a:clrFrom>
              <a:clrTo>
                <a:srgbClr val="F2E4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45" y="447022"/>
            <a:ext cx="2387663" cy="238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D2942A-2F61-EA5F-504C-78B52857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à lista</a:t>
            </a:r>
          </a:p>
        </p:txBody>
      </p:sp>
      <p:sp>
        <p:nvSpPr>
          <p:cNvPr id="12295" name="Espaço Reservado para Rodapé 3">
            <a:extLst>
              <a:ext uri="{FF2B5EF4-FFF2-40B4-BE49-F238E27FC236}">
                <a16:creationId xmlns:a16="http://schemas.microsoft.com/office/drawing/2014/main" id="{9FE9B6B1-E30D-126B-A82F-4F11CADC7BA6}"/>
              </a:ext>
            </a:extLst>
          </p:cNvPr>
          <p:cNvSpPr txBox="1">
            <a:spLocks noGrp="1"/>
          </p:cNvSpPr>
          <p:nvPr/>
        </p:nvSpPr>
        <p:spPr bwMode="auto">
          <a:xfrm>
            <a:off x="1522413" y="6492876"/>
            <a:ext cx="900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solidFill>
                  <a:srgbClr val="898989"/>
                </a:solidFill>
                <a:latin typeface="Calibri" panose="020F0502020204030204" pitchFamily="34" charset="0"/>
              </a:rPr>
              <a:t>Adaptado de Nina Edelwais e Renata Galante                                                                                                               Denise Guliato</a:t>
            </a:r>
            <a:endParaRPr lang="en-US" altLang="pt-BR" sz="14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B0B7BA6-BE63-2243-5493-BE5DE767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Acesso sempre pelo primeiro nó da lista</a:t>
            </a:r>
          </a:p>
          <a:p>
            <a:r>
              <a:rPr lang="pt-BR" dirty="0"/>
              <a:t> A lista pode ser percorrida nas duas direções</a:t>
            </a:r>
          </a:p>
          <a:p>
            <a:endParaRPr lang="pt-BR" dirty="0"/>
          </a:p>
        </p:txBody>
      </p:sp>
      <p:pic>
        <p:nvPicPr>
          <p:cNvPr id="7" name="Imagem 6" descr="Forma&#10;&#10;Descrição gerada automaticamente com confiança média">
            <a:extLst>
              <a:ext uri="{FF2B5EF4-FFF2-40B4-BE49-F238E27FC236}">
                <a16:creationId xmlns:a16="http://schemas.microsoft.com/office/drawing/2014/main" id="{E9A89CF3-6057-A667-C114-E43A36AF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3068960"/>
            <a:ext cx="2813298" cy="2813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>
            <a:extLst>
              <a:ext uri="{FF2B5EF4-FFF2-40B4-BE49-F238E27FC236}">
                <a16:creationId xmlns:a16="http://schemas.microsoft.com/office/drawing/2014/main" id="{E57A70B6-E45B-5683-9C0C-D0F35F8E5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196" y="271597"/>
            <a:ext cx="7837054" cy="6314806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Consulta_nó</a:t>
            </a:r>
            <a:r>
              <a:rPr lang="pt-BR" altLang="pt-BR" dirty="0"/>
              <a:t>(Lista *</a:t>
            </a:r>
            <a:r>
              <a:rPr lang="pt-BR" altLang="pt-BR" dirty="0" err="1"/>
              <a:t>Ptl</a:t>
            </a:r>
            <a:r>
              <a:rPr lang="pt-BR" altLang="pt-BR" dirty="0"/>
              <a:t>,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pos</a:t>
            </a:r>
            <a:r>
              <a:rPr lang="pt-BR" altLang="pt-BR" dirty="0"/>
              <a:t>, </a:t>
            </a:r>
            <a:r>
              <a:rPr lang="pt-BR" altLang="pt-BR" dirty="0" err="1"/>
              <a:t>int</a:t>
            </a:r>
            <a:r>
              <a:rPr lang="pt-BR" altLang="pt-BR" dirty="0"/>
              <a:t> *</a:t>
            </a:r>
            <a:r>
              <a:rPr lang="pt-BR" altLang="pt-BR" dirty="0" err="1"/>
              <a:t>elem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cont</a:t>
            </a:r>
            <a:r>
              <a:rPr lang="pt-BR" altLang="pt-BR" dirty="0"/>
              <a:t> = 1;</a:t>
            </a:r>
          </a:p>
          <a:p>
            <a:r>
              <a:rPr lang="pt-BR" altLang="pt-BR" dirty="0"/>
              <a:t>       Lista *</a:t>
            </a:r>
            <a:r>
              <a:rPr lang="pt-BR" altLang="pt-BR" dirty="0" err="1"/>
              <a:t>pt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pt</a:t>
            </a:r>
            <a:r>
              <a:rPr lang="pt-BR" altLang="pt-BR" dirty="0"/>
              <a:t> = </a:t>
            </a:r>
            <a:r>
              <a:rPr lang="pt-BR" altLang="pt-BR" dirty="0" err="1"/>
              <a:t>Ptl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pos</a:t>
            </a:r>
            <a:r>
              <a:rPr lang="pt-BR" altLang="pt-BR" dirty="0"/>
              <a:t> &lt;= 0 || </a:t>
            </a:r>
            <a:r>
              <a:rPr lang="pt-BR" altLang="pt-BR" dirty="0" err="1"/>
              <a:t>pt</a:t>
            </a:r>
            <a:r>
              <a:rPr lang="pt-BR" altLang="pt-BR" dirty="0"/>
              <a:t> == NULL)</a:t>
            </a:r>
          </a:p>
          <a:p>
            <a:r>
              <a:rPr lang="pt-BR" altLang="pt-BR" dirty="0"/>
              <a:t>         </a:t>
            </a:r>
            <a:r>
              <a:rPr lang="pt-BR" altLang="pt-BR" dirty="0" err="1"/>
              <a:t>return</a:t>
            </a:r>
            <a:r>
              <a:rPr lang="pt-BR" altLang="pt-BR" dirty="0"/>
              <a:t> 0;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while</a:t>
            </a:r>
            <a:r>
              <a:rPr lang="pt-BR" altLang="pt-BR" dirty="0"/>
              <a:t>(</a:t>
            </a:r>
            <a:r>
              <a:rPr lang="pt-BR" altLang="pt-BR" dirty="0" err="1"/>
              <a:t>pt</a:t>
            </a:r>
            <a:r>
              <a:rPr lang="pt-BR" altLang="pt-BR" dirty="0"/>
              <a:t> != NULL &amp;&amp; </a:t>
            </a:r>
            <a:r>
              <a:rPr lang="pt-BR" altLang="pt-BR" dirty="0" err="1"/>
              <a:t>cont</a:t>
            </a:r>
            <a:r>
              <a:rPr lang="pt-BR" altLang="pt-BR" dirty="0"/>
              <a:t> &lt; </a:t>
            </a:r>
            <a:r>
              <a:rPr lang="pt-BR" altLang="pt-BR" dirty="0" err="1"/>
              <a:t>pos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         </a:t>
            </a:r>
            <a:r>
              <a:rPr lang="pt-BR" altLang="pt-BR" dirty="0" err="1"/>
              <a:t>pt</a:t>
            </a:r>
            <a:r>
              <a:rPr lang="pt-BR" altLang="pt-BR" dirty="0"/>
              <a:t>=</a:t>
            </a:r>
            <a:r>
              <a:rPr lang="pt-BR" altLang="pt-BR" dirty="0" err="1"/>
              <a:t>pt</a:t>
            </a:r>
            <a:r>
              <a:rPr lang="pt-BR" altLang="pt-BR" dirty="0"/>
              <a:t>-&gt;</a:t>
            </a:r>
            <a:r>
              <a:rPr lang="pt-BR" altLang="pt-BR" dirty="0" err="1"/>
              <a:t>prox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       </a:t>
            </a:r>
            <a:r>
              <a:rPr lang="pt-BR" altLang="pt-BR" dirty="0" err="1"/>
              <a:t>cont</a:t>
            </a:r>
            <a:r>
              <a:rPr lang="pt-BR" altLang="pt-BR" dirty="0"/>
              <a:t>++;</a:t>
            </a:r>
          </a:p>
          <a:p>
            <a:r>
              <a:rPr lang="pt-BR" altLang="pt-BR" dirty="0"/>
              <a:t>       }       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pt</a:t>
            </a:r>
            <a:r>
              <a:rPr lang="pt-BR" altLang="pt-BR" dirty="0"/>
              <a:t> == NULL)</a:t>
            </a:r>
          </a:p>
          <a:p>
            <a:r>
              <a:rPr lang="pt-BR" altLang="pt-BR" dirty="0"/>
              <a:t>         </a:t>
            </a:r>
            <a:r>
              <a:rPr lang="pt-BR" altLang="pt-BR" dirty="0" err="1"/>
              <a:t>return</a:t>
            </a:r>
            <a:r>
              <a:rPr lang="pt-BR" altLang="pt-BR" dirty="0"/>
              <a:t> 0;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else</a:t>
            </a:r>
            <a:r>
              <a:rPr lang="pt-BR" altLang="pt-BR" dirty="0"/>
              <a:t> {</a:t>
            </a:r>
          </a:p>
          <a:p>
            <a:r>
              <a:rPr lang="pt-BR" altLang="pt-BR" dirty="0"/>
              <a:t>               *</a:t>
            </a:r>
            <a:r>
              <a:rPr lang="pt-BR" altLang="pt-BR" dirty="0" err="1"/>
              <a:t>elem</a:t>
            </a:r>
            <a:r>
              <a:rPr lang="pt-BR" altLang="pt-BR" dirty="0"/>
              <a:t>=</a:t>
            </a:r>
            <a:r>
              <a:rPr lang="pt-BR" altLang="pt-BR" dirty="0" err="1"/>
              <a:t>pt</a:t>
            </a:r>
            <a:r>
              <a:rPr lang="pt-BR" altLang="pt-BR" dirty="0"/>
              <a:t>-&gt;</a:t>
            </a:r>
            <a:r>
              <a:rPr lang="pt-BR" altLang="pt-BR" dirty="0" err="1"/>
              <a:t>info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           </a:t>
            </a:r>
            <a:r>
              <a:rPr lang="pt-BR" altLang="pt-BR" dirty="0" err="1"/>
              <a:t>return</a:t>
            </a:r>
            <a:r>
              <a:rPr lang="pt-BR" altLang="pt-BR" dirty="0"/>
              <a:t> 1;          </a:t>
            </a:r>
          </a:p>
          <a:p>
            <a:r>
              <a:rPr lang="pt-BR" altLang="pt-BR" dirty="0"/>
              <a:t>             }          </a:t>
            </a:r>
          </a:p>
          <a:p>
            <a:r>
              <a:rPr lang="pt-BR" altLang="pt-BR" dirty="0"/>
              <a:t>}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78DD1DC-5467-15A6-497C-26EA9936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Algoritmo: Consulta K-</a:t>
            </a:r>
            <a:r>
              <a:rPr lang="pt-BR" dirty="0" err="1"/>
              <a:t>esimo</a:t>
            </a:r>
            <a:r>
              <a:rPr lang="pt-BR" dirty="0"/>
              <a:t> nó da Lista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0315A0C-315D-822D-C4C9-66D133E91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C1CED4AB-8B06-4956-C28B-DF3BB283B5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E4FB"/>
              </a:clrFrom>
              <a:clrTo>
                <a:srgbClr val="F2E4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45" y="447022"/>
            <a:ext cx="2387663" cy="238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C78D-E9D7-7E4D-5801-DF451EE0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: </a:t>
            </a:r>
            <a:r>
              <a:rPr lang="en-US" dirty="0" err="1"/>
              <a:t>destruir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circular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A288744-BF81-AC7F-6E75-9EF44BEF2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DA8A84A-4BC5-D047-E3D9-B86DF8BE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364" y="1737246"/>
            <a:ext cx="4680520" cy="3416320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dirty="0"/>
              <a:t>Lista* </a:t>
            </a:r>
            <a:r>
              <a:rPr lang="pt-BR" altLang="pt-BR" dirty="0" err="1"/>
              <a:t>Libera_lista</a:t>
            </a:r>
            <a:r>
              <a:rPr lang="pt-BR" altLang="pt-BR" dirty="0"/>
              <a:t>(Lista *</a:t>
            </a:r>
            <a:r>
              <a:rPr lang="pt-BR" altLang="pt-BR" dirty="0" err="1"/>
              <a:t>Ptl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Lista   *</a:t>
            </a:r>
            <a:r>
              <a:rPr lang="pt-BR" altLang="pt-BR" dirty="0" err="1"/>
              <a:t>aux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</a:t>
            </a:r>
            <a:r>
              <a:rPr lang="pt-BR" altLang="pt-BR" dirty="0" err="1"/>
              <a:t>while</a:t>
            </a:r>
            <a:r>
              <a:rPr lang="pt-BR" altLang="pt-BR" dirty="0"/>
              <a:t> (</a:t>
            </a:r>
            <a:r>
              <a:rPr lang="pt-BR" altLang="pt-BR" dirty="0" err="1"/>
              <a:t>Ptl</a:t>
            </a:r>
            <a:r>
              <a:rPr lang="pt-BR" altLang="pt-BR" dirty="0"/>
              <a:t>!= NULL){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aux</a:t>
            </a:r>
            <a:r>
              <a:rPr lang="pt-BR" altLang="pt-BR" dirty="0"/>
              <a:t> = </a:t>
            </a:r>
            <a:r>
              <a:rPr lang="pt-BR" altLang="pt-BR" dirty="0" err="1"/>
              <a:t>Ptl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Ptl</a:t>
            </a:r>
            <a:r>
              <a:rPr lang="pt-BR" altLang="pt-BR" dirty="0"/>
              <a:t> = </a:t>
            </a:r>
            <a:r>
              <a:rPr lang="pt-BR" altLang="pt-BR" dirty="0" err="1"/>
              <a:t>Ptl</a:t>
            </a:r>
            <a:r>
              <a:rPr lang="pt-BR" altLang="pt-BR" dirty="0"/>
              <a:t>-&gt;</a:t>
            </a:r>
            <a:r>
              <a:rPr lang="pt-BR" altLang="pt-BR" dirty="0" err="1"/>
              <a:t>prox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free</a:t>
            </a:r>
            <a:r>
              <a:rPr lang="pt-BR" altLang="pt-BR" dirty="0"/>
              <a:t>(</a:t>
            </a:r>
            <a:r>
              <a:rPr lang="pt-BR" altLang="pt-BR" dirty="0" err="1"/>
              <a:t>aux</a:t>
            </a:r>
            <a:r>
              <a:rPr lang="pt-BR" altLang="pt-BR" dirty="0"/>
              <a:t>);</a:t>
            </a:r>
          </a:p>
          <a:p>
            <a:r>
              <a:rPr lang="pt-BR" altLang="pt-BR" dirty="0"/>
              <a:t>  }</a:t>
            </a:r>
          </a:p>
          <a:p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Ptl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}</a:t>
            </a:r>
          </a:p>
        </p:txBody>
      </p:sp>
      <p:pic>
        <p:nvPicPr>
          <p:cNvPr id="9" name="Imagem 8" descr="Uma imagem contendo Gráfico&#10;&#10;Descrição gerada automaticamente">
            <a:extLst>
              <a:ext uri="{FF2B5EF4-FFF2-40B4-BE49-F238E27FC236}">
                <a16:creationId xmlns:a16="http://schemas.microsoft.com/office/drawing/2014/main" id="{93EFDDE5-727F-7D57-5E03-04901901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E4FB"/>
              </a:clrFrom>
              <a:clrTo>
                <a:srgbClr val="F2E4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45" y="447022"/>
            <a:ext cx="2387663" cy="238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CB9C71-1019-98B3-D2B6-051E765E8DE8}"/>
              </a:ext>
            </a:extLst>
          </p:cNvPr>
          <p:cNvSpPr/>
          <p:nvPr/>
        </p:nvSpPr>
        <p:spPr>
          <a:xfrm>
            <a:off x="4726260" y="1690062"/>
            <a:ext cx="6480720" cy="4043194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typedef struct no Lista;</a:t>
            </a:r>
          </a:p>
          <a:p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Cria_lista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(void);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Libera_lista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E_vazia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E_cheia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Insere_elem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elem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Remove_elem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elem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Tamanho_lista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Consulta_nó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int pos, int *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elem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AA9CA1D-5BC1-4855-CB3D-A386DD29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lladae2d.h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68E94FD-0F06-FFBB-D9F4-40D48BC01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65BE1E29-4699-4BB8-25FE-0E14D508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E4FB"/>
              </a:clrFrom>
              <a:clrTo>
                <a:srgbClr val="F2E4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45" y="447022"/>
            <a:ext cx="2387663" cy="238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029C61-4A85-2CD2-B55A-247D37A68EFC}"/>
              </a:ext>
            </a:extLst>
          </p:cNvPr>
          <p:cNvSpPr/>
          <p:nvPr/>
        </p:nvSpPr>
        <p:spPr>
          <a:xfrm>
            <a:off x="4366220" y="243512"/>
            <a:ext cx="7301722" cy="6370975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#include &lt;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stdio.h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#include &lt;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stdlib.h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#include "lladae2d.h“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struct no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         struct no* ant;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         int info;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         struct no*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prox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      };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Cria_lista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(void) {……..}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Libera_lista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 *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{…….}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E_vazia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 *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{…….}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E_cheia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 *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{…….}</a:t>
            </a:r>
          </a:p>
          <a:p>
            <a:r>
              <a:rPr lang="nn-NO" dirty="0">
                <a:solidFill>
                  <a:schemeClr val="tx1"/>
                </a:solidFill>
                <a:latin typeface="Arial" charset="0"/>
                <a:cs typeface="Arial" charset="0"/>
              </a:rPr>
              <a:t>Lista* Insere_elem(Lista *Ptl, int elem) {.......}</a:t>
            </a:r>
          </a:p>
          <a:p>
            <a:r>
              <a:rPr lang="nn-NO" dirty="0">
                <a:solidFill>
                  <a:schemeClr val="tx1"/>
                </a:solidFill>
                <a:latin typeface="Arial" charset="0"/>
                <a:cs typeface="Arial" charset="0"/>
              </a:rPr>
              <a:t>Lista* Remove_elem(Lista *Ptl, int elem) {.......}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Tamanho_lista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{…….}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Consulta_nó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 *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int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pos,int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*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elem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{……}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2B9168-4CCE-6EE1-8FB6-EAB87A8B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lladae2d.c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A7242F1-D3DE-E9E3-32A5-0974ACEB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77624408-FCE4-E423-2C65-0DBC6D4D1F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E4FB"/>
              </a:clrFrom>
              <a:clrTo>
                <a:srgbClr val="F2E4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45" y="447022"/>
            <a:ext cx="2387663" cy="23876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48CCED-9837-B38F-85EB-286AA629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Considere uma Lista duplamente encadeada circular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D003EEC1-715A-05D1-9115-7BBDCDE7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1" y="3035300"/>
            <a:ext cx="1500187" cy="609600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17414" name="Line 8">
            <a:extLst>
              <a:ext uri="{FF2B5EF4-FFF2-40B4-BE49-F238E27FC236}">
                <a16:creationId xmlns:a16="http://schemas.microsoft.com/office/drawing/2014/main" id="{1430CEE1-43B2-3949-EE75-64004457B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2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15" name="Line 9">
            <a:extLst>
              <a:ext uri="{FF2B5EF4-FFF2-40B4-BE49-F238E27FC236}">
                <a16:creationId xmlns:a16="http://schemas.microsoft.com/office/drawing/2014/main" id="{022105A5-9C41-7894-0087-BC69A0087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062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16" name="Rectangle 10">
            <a:extLst>
              <a:ext uri="{FF2B5EF4-FFF2-40B4-BE49-F238E27FC236}">
                <a16:creationId xmlns:a16="http://schemas.microsoft.com/office/drawing/2014/main" id="{2DC9CD5B-D67D-E83E-43AD-098BD1DA1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2" y="3035300"/>
            <a:ext cx="1500188" cy="609600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17417" name="Line 11">
            <a:extLst>
              <a:ext uri="{FF2B5EF4-FFF2-40B4-BE49-F238E27FC236}">
                <a16:creationId xmlns:a16="http://schemas.microsoft.com/office/drawing/2014/main" id="{ACB56B42-66FF-09F2-079E-213B58602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2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18" name="Line 12">
            <a:extLst>
              <a:ext uri="{FF2B5EF4-FFF2-40B4-BE49-F238E27FC236}">
                <a16:creationId xmlns:a16="http://schemas.microsoft.com/office/drawing/2014/main" id="{53E4B1AE-77BB-8C59-CE00-FCA219ECA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5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19" name="Line 13">
            <a:extLst>
              <a:ext uri="{FF2B5EF4-FFF2-40B4-BE49-F238E27FC236}">
                <a16:creationId xmlns:a16="http://schemas.microsoft.com/office/drawing/2014/main" id="{990CBCA6-C24F-E4F5-435B-7462FD937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3416300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20" name="Line 14">
            <a:extLst>
              <a:ext uri="{FF2B5EF4-FFF2-40B4-BE49-F238E27FC236}">
                <a16:creationId xmlns:a16="http://schemas.microsoft.com/office/drawing/2014/main" id="{0FCB8521-6B61-6A28-E888-5ED7800B6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187700"/>
            <a:ext cx="500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21" name="Line 15">
            <a:extLst>
              <a:ext uri="{FF2B5EF4-FFF2-40B4-BE49-F238E27FC236}">
                <a16:creationId xmlns:a16="http://schemas.microsoft.com/office/drawing/2014/main" id="{82D6642D-FEC4-6F3D-FEF6-9537B554F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12" y="2501900"/>
            <a:ext cx="41433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22" name="Text Box 16">
            <a:extLst>
              <a:ext uri="{FF2B5EF4-FFF2-40B4-BE49-F238E27FC236}">
                <a16:creationId xmlns:a16="http://schemas.microsoft.com/office/drawing/2014/main" id="{0D0DE9EF-3ED1-84FE-6B53-99987D027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7" y="2271362"/>
            <a:ext cx="87870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noProof="1">
                <a:latin typeface="Calibri" panose="020F0502020204030204" pitchFamily="34" charset="0"/>
              </a:rPr>
              <a:t>PtLista</a:t>
            </a:r>
          </a:p>
        </p:txBody>
      </p:sp>
      <p:sp>
        <p:nvSpPr>
          <p:cNvPr id="17423" name="Rectangle 17">
            <a:extLst>
              <a:ext uri="{FF2B5EF4-FFF2-40B4-BE49-F238E27FC236}">
                <a16:creationId xmlns:a16="http://schemas.microsoft.com/office/drawing/2014/main" id="{5EFDDD00-F119-CAE9-E4CF-ED55BD57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6" y="3035300"/>
            <a:ext cx="1500187" cy="609600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17424" name="Line 18">
            <a:extLst>
              <a:ext uri="{FF2B5EF4-FFF2-40B4-BE49-F238E27FC236}">
                <a16:creationId xmlns:a16="http://schemas.microsoft.com/office/drawing/2014/main" id="{FBAA2849-38D3-D60C-8197-6B4F9F8B0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2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25" name="Line 19">
            <a:extLst>
              <a:ext uri="{FF2B5EF4-FFF2-40B4-BE49-F238E27FC236}">
                <a16:creationId xmlns:a16="http://schemas.microsoft.com/office/drawing/2014/main" id="{8EBFD1AF-A29A-C40B-BA1A-88F1ACC2B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7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26" name="Rectangle 20">
            <a:extLst>
              <a:ext uri="{FF2B5EF4-FFF2-40B4-BE49-F238E27FC236}">
                <a16:creationId xmlns:a16="http://schemas.microsoft.com/office/drawing/2014/main" id="{EA8BDF3E-8D61-CBEA-BA92-778763814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7" y="3035300"/>
            <a:ext cx="1500188" cy="609600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17427" name="Line 21">
            <a:extLst>
              <a:ext uri="{FF2B5EF4-FFF2-40B4-BE49-F238E27FC236}">
                <a16:creationId xmlns:a16="http://schemas.microsoft.com/office/drawing/2014/main" id="{F528FE7A-8FE2-26CF-287C-E3A976860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28" name="Line 22">
            <a:extLst>
              <a:ext uri="{FF2B5EF4-FFF2-40B4-BE49-F238E27FC236}">
                <a16:creationId xmlns:a16="http://schemas.microsoft.com/office/drawing/2014/main" id="{95A3BFA6-77B8-FA6B-7AC8-CA16CC771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30353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29" name="Line 23">
            <a:extLst>
              <a:ext uri="{FF2B5EF4-FFF2-40B4-BE49-F238E27FC236}">
                <a16:creationId xmlns:a16="http://schemas.microsoft.com/office/drawing/2014/main" id="{9B34C524-16F7-2856-6314-F32AB80A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3416300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30" name="Line 24">
            <a:extLst>
              <a:ext uri="{FF2B5EF4-FFF2-40B4-BE49-F238E27FC236}">
                <a16:creationId xmlns:a16="http://schemas.microsoft.com/office/drawing/2014/main" id="{125E62A8-B20F-2938-FE53-5D0E7A9B8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8538" y="3187700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31" name="Line 25">
            <a:extLst>
              <a:ext uri="{FF2B5EF4-FFF2-40B4-BE49-F238E27FC236}">
                <a16:creationId xmlns:a16="http://schemas.microsoft.com/office/drawing/2014/main" id="{60B8FD7E-9A33-3CC0-352E-5C66D3D0F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6" y="3429000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32" name="Line 26">
            <a:extLst>
              <a:ext uri="{FF2B5EF4-FFF2-40B4-BE49-F238E27FC236}">
                <a16:creationId xmlns:a16="http://schemas.microsoft.com/office/drawing/2014/main" id="{5C473E63-2506-7528-4383-D5EAF9013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0838" y="3200400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33" name="Line 27">
            <a:extLst>
              <a:ext uri="{FF2B5EF4-FFF2-40B4-BE49-F238E27FC236}">
                <a16:creationId xmlns:a16="http://schemas.microsoft.com/office/drawing/2014/main" id="{CAC130F0-A20A-F989-D8F8-F1707842F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3429000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B39D0DF7-6EDC-76D5-9EBC-69DC2F878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15525" y="3213100"/>
            <a:ext cx="500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35" name="Line 29">
            <a:extLst>
              <a:ext uri="{FF2B5EF4-FFF2-40B4-BE49-F238E27FC236}">
                <a16:creationId xmlns:a16="http://schemas.microsoft.com/office/drawing/2014/main" id="{C80E36F1-7ADE-2265-C21D-A6E375E5C4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2162" y="321310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36" name="Line 30">
            <a:extLst>
              <a:ext uri="{FF2B5EF4-FFF2-40B4-BE49-F238E27FC236}">
                <a16:creationId xmlns:a16="http://schemas.microsoft.com/office/drawing/2014/main" id="{16A921E2-5266-0518-44FB-64A7395C3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34290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37" name="Line 31">
            <a:extLst>
              <a:ext uri="{FF2B5EF4-FFF2-40B4-BE49-F238E27FC236}">
                <a16:creationId xmlns:a16="http://schemas.microsoft.com/office/drawing/2014/main" id="{3E5D01F8-852B-00C3-0535-6F47FAB3F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6662" y="34290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38" name="Line 32">
            <a:extLst>
              <a:ext uri="{FF2B5EF4-FFF2-40B4-BE49-F238E27FC236}">
                <a16:creationId xmlns:a16="http://schemas.microsoft.com/office/drawing/2014/main" id="{E0B4C68F-7411-6230-3B47-2CA54F7FD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4862" y="3429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39" name="Line 33">
            <a:extLst>
              <a:ext uri="{FF2B5EF4-FFF2-40B4-BE49-F238E27FC236}">
                <a16:creationId xmlns:a16="http://schemas.microsoft.com/office/drawing/2014/main" id="{3EB67E5F-F6C5-40CF-EB6F-74F0F7CFD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2" y="3213101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40" name="Line 34">
            <a:extLst>
              <a:ext uri="{FF2B5EF4-FFF2-40B4-BE49-F238E27FC236}">
                <a16:creationId xmlns:a16="http://schemas.microsoft.com/office/drawing/2014/main" id="{B2E4EB12-AE17-37AC-C7CC-AE0123AE1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5587" y="3213101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41" name="Line 35">
            <a:extLst>
              <a:ext uri="{FF2B5EF4-FFF2-40B4-BE49-F238E27FC236}">
                <a16:creationId xmlns:a16="http://schemas.microsoft.com/office/drawing/2014/main" id="{C960A1A7-A90A-CAC4-3D68-2C457357D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65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42" name="Line 36">
            <a:extLst>
              <a:ext uri="{FF2B5EF4-FFF2-40B4-BE49-F238E27FC236}">
                <a16:creationId xmlns:a16="http://schemas.microsoft.com/office/drawing/2014/main" id="{E49D0D23-EFEE-5654-56F8-49818D05D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3933825"/>
            <a:ext cx="7777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7443" name="Rectangle 37">
            <a:extLst>
              <a:ext uri="{FF2B5EF4-FFF2-40B4-BE49-F238E27FC236}">
                <a16:creationId xmlns:a16="http://schemas.microsoft.com/office/drawing/2014/main" id="{C71D2A73-D3B5-3B78-5C7C-102D6958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3116264"/>
            <a:ext cx="44435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1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sp>
        <p:nvSpPr>
          <p:cNvPr id="17444" name="Rectangle 38">
            <a:extLst>
              <a:ext uri="{FF2B5EF4-FFF2-40B4-BE49-F238E27FC236}">
                <a16:creationId xmlns:a16="http://schemas.microsoft.com/office/drawing/2014/main" id="{3295D128-52C7-48B5-4C68-02B25D96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7" y="3116264"/>
            <a:ext cx="44435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2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sp>
        <p:nvSpPr>
          <p:cNvPr id="17445" name="Rectangle 39">
            <a:extLst>
              <a:ext uri="{FF2B5EF4-FFF2-40B4-BE49-F238E27FC236}">
                <a16:creationId xmlns:a16="http://schemas.microsoft.com/office/drawing/2014/main" id="{649AACDE-C953-BC57-B578-BAD4287C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7" y="3116264"/>
            <a:ext cx="44435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3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sp>
        <p:nvSpPr>
          <p:cNvPr id="17446" name="Rectangle 40">
            <a:extLst>
              <a:ext uri="{FF2B5EF4-FFF2-40B4-BE49-F238E27FC236}">
                <a16:creationId xmlns:a16="http://schemas.microsoft.com/office/drawing/2014/main" id="{52858D2C-99F3-38D8-2290-64D38F4D9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50" y="3116264"/>
            <a:ext cx="44435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4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DB14DEC-7C07-3DFB-B4C8-173CD4FF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86" y="4654550"/>
            <a:ext cx="1804839" cy="1804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3C73-BF28-2779-8C6D-34B8895F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D56BF5EC-DEC0-AFEB-9C8E-28B69A16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en-US" altLang="pt-BR"/>
              <a:t>Implemente o TAD Lista para a lista circular duplamente encadeada. Teste no programa do jogo baseado no problema de Josephus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41AAECA-3939-4C7B-2016-03380077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0925" y="2774302"/>
            <a:ext cx="4005064" cy="400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91C2EF-8D98-9F23-FB99-5FC020A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/>
          <a:lstStyle/>
          <a:p>
            <a:r>
              <a:rPr lang="pt-BR" dirty="0"/>
              <a:t>Perguntas?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3F3C73C9-87E3-3509-FBC7-61EC72D1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590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F6B98E-3DFA-302D-F018-051201F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699280" cy="1930400"/>
          </a:xfrm>
        </p:spPr>
        <p:txBody>
          <a:bodyPr>
            <a:normAutofit fontScale="90000"/>
          </a:bodyPr>
          <a:lstStyle/>
          <a:p>
            <a:r>
              <a:rPr lang="pt-BR" dirty="0"/>
              <a:t>Listas Lineares : </a:t>
            </a:r>
            <a:br>
              <a:rPr lang="pt-BR" dirty="0"/>
            </a:br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lineares duplamente encadeadas</a:t>
            </a:r>
            <a:b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DEDC1-B165-295B-A935-C7CC061C5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B4181B-D828-FD27-697A-D63BB0F9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869380"/>
            <a:ext cx="2237234" cy="22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D32112C-289A-2BFE-25CE-D2EB8EE8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Cada nó tem 2 campos de elo</a:t>
            </a:r>
          </a:p>
          <a:p>
            <a:r>
              <a:rPr lang="pt-BR" dirty="0"/>
              <a:t> A lista pode ser percorrida nas duas direções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918ABD1-65EE-E857-7276-3E46C59C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LL duplamente encadeadas</a:t>
            </a: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1FB22DAD-D5D2-165D-84CA-30CA1C7A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7" y="5554663"/>
            <a:ext cx="1500188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4102" name="Line 10">
            <a:extLst>
              <a:ext uri="{FF2B5EF4-FFF2-40B4-BE49-F238E27FC236}">
                <a16:creationId xmlns:a16="http://schemas.microsoft.com/office/drawing/2014/main" id="{8D1E56F9-0CAD-8F00-C008-672416610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0225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03" name="Line 11">
            <a:extLst>
              <a:ext uri="{FF2B5EF4-FFF2-40B4-BE49-F238E27FC236}">
                <a16:creationId xmlns:a16="http://schemas.microsoft.com/office/drawing/2014/main" id="{AA1E6B82-CAF4-A30C-2E18-BD42EC330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04" name="Rectangle 12">
            <a:extLst>
              <a:ext uri="{FF2B5EF4-FFF2-40B4-BE49-F238E27FC236}">
                <a16:creationId xmlns:a16="http://schemas.microsoft.com/office/drawing/2014/main" id="{DFDDB7B0-25A9-D3DF-1779-26D885B9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1" y="5554663"/>
            <a:ext cx="1500187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4105" name="Line 13">
            <a:extLst>
              <a:ext uri="{FF2B5EF4-FFF2-40B4-BE49-F238E27FC236}">
                <a16:creationId xmlns:a16="http://schemas.microsoft.com/office/drawing/2014/main" id="{974000BD-8E86-A785-424A-3BF080C2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06" name="Line 14">
            <a:extLst>
              <a:ext uri="{FF2B5EF4-FFF2-40B4-BE49-F238E27FC236}">
                <a16:creationId xmlns:a16="http://schemas.microsoft.com/office/drawing/2014/main" id="{77722684-D9A2-8EB4-8D5A-D45A0332C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2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07" name="Line 15">
            <a:extLst>
              <a:ext uri="{FF2B5EF4-FFF2-40B4-BE49-F238E27FC236}">
                <a16:creationId xmlns:a16="http://schemas.microsoft.com/office/drawing/2014/main" id="{BAB161FE-7B13-F112-8D26-2ABC86270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6" y="5935663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08" name="Line 16">
            <a:extLst>
              <a:ext uri="{FF2B5EF4-FFF2-40B4-BE49-F238E27FC236}">
                <a16:creationId xmlns:a16="http://schemas.microsoft.com/office/drawing/2014/main" id="{C4C58752-66C6-4F2D-EC6E-F246D5C06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2438" y="5707063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09" name="Line 17">
            <a:extLst>
              <a:ext uri="{FF2B5EF4-FFF2-40B4-BE49-F238E27FC236}">
                <a16:creationId xmlns:a16="http://schemas.microsoft.com/office/drawing/2014/main" id="{DC192BE7-8CF5-A75C-AFE0-22DC7F1A4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1" y="5021263"/>
            <a:ext cx="41433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10" name="Text Box 18">
            <a:extLst>
              <a:ext uri="{FF2B5EF4-FFF2-40B4-BE49-F238E27FC236}">
                <a16:creationId xmlns:a16="http://schemas.microsoft.com/office/drawing/2014/main" id="{5187AE35-1E7A-B5EA-648D-DC1E15208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4790725"/>
            <a:ext cx="87870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noProof="1">
                <a:latin typeface="Calibri" panose="020F0502020204030204" pitchFamily="34" charset="0"/>
              </a:rPr>
              <a:t>PtLista</a:t>
            </a:r>
          </a:p>
        </p:txBody>
      </p:sp>
      <p:sp>
        <p:nvSpPr>
          <p:cNvPr id="4111" name="Rectangle 19">
            <a:extLst>
              <a:ext uri="{FF2B5EF4-FFF2-40B4-BE49-F238E27FC236}">
                <a16:creationId xmlns:a16="http://schemas.microsoft.com/office/drawing/2014/main" id="{8FAD72E9-E1FD-B3F2-A8CE-77A35B12F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2" y="5554663"/>
            <a:ext cx="1500188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4112" name="Line 20">
            <a:extLst>
              <a:ext uri="{FF2B5EF4-FFF2-40B4-BE49-F238E27FC236}">
                <a16:creationId xmlns:a16="http://schemas.microsoft.com/office/drawing/2014/main" id="{8D446E91-D406-70B5-A26A-37F76E146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7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13" name="Line 21">
            <a:extLst>
              <a:ext uri="{FF2B5EF4-FFF2-40B4-BE49-F238E27FC236}">
                <a16:creationId xmlns:a16="http://schemas.microsoft.com/office/drawing/2014/main" id="{E1EC4DE1-E0EF-0A26-960A-18AA35D42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8575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14" name="Rectangle 22">
            <a:extLst>
              <a:ext uri="{FF2B5EF4-FFF2-40B4-BE49-F238E27FC236}">
                <a16:creationId xmlns:a16="http://schemas.microsoft.com/office/drawing/2014/main" id="{ABC5552D-9077-A2AD-7034-D197B294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6" y="5554663"/>
            <a:ext cx="1500187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4115" name="Line 23">
            <a:extLst>
              <a:ext uri="{FF2B5EF4-FFF2-40B4-BE49-F238E27FC236}">
                <a16:creationId xmlns:a16="http://schemas.microsoft.com/office/drawing/2014/main" id="{C7FC0B82-C9D7-744E-D9B7-7BA23AF7F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8237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16" name="Line 24">
            <a:extLst>
              <a:ext uri="{FF2B5EF4-FFF2-40B4-BE49-F238E27FC236}">
                <a16:creationId xmlns:a16="http://schemas.microsoft.com/office/drawing/2014/main" id="{9664278F-E261-5E78-3076-AC5775E9B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7387" y="555466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17" name="Line 25">
            <a:extLst>
              <a:ext uri="{FF2B5EF4-FFF2-40B4-BE49-F238E27FC236}">
                <a16:creationId xmlns:a16="http://schemas.microsoft.com/office/drawing/2014/main" id="{5C6AFFE2-6119-6E23-F55F-52AD1F94A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5935663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18" name="Line 26">
            <a:extLst>
              <a:ext uri="{FF2B5EF4-FFF2-40B4-BE49-F238E27FC236}">
                <a16:creationId xmlns:a16="http://schemas.microsoft.com/office/drawing/2014/main" id="{5A0D0AEA-C276-8ADF-8ABA-1A6397F1A3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9975" y="5707063"/>
            <a:ext cx="500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19" name="Line 33">
            <a:extLst>
              <a:ext uri="{FF2B5EF4-FFF2-40B4-BE49-F238E27FC236}">
                <a16:creationId xmlns:a16="http://schemas.microsoft.com/office/drawing/2014/main" id="{FCE0BDC4-5885-CC67-B038-5E86AC704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63" y="5948363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20" name="Line 34">
            <a:extLst>
              <a:ext uri="{FF2B5EF4-FFF2-40B4-BE49-F238E27FC236}">
                <a16:creationId xmlns:a16="http://schemas.microsoft.com/office/drawing/2014/main" id="{E5204D4D-49A6-7AA6-71BD-0CE3F4D271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2275" y="5719763"/>
            <a:ext cx="500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121" name="Rectangle 35">
            <a:extLst>
              <a:ext uri="{FF2B5EF4-FFF2-40B4-BE49-F238E27FC236}">
                <a16:creationId xmlns:a16="http://schemas.microsoft.com/office/drawing/2014/main" id="{A357B91B-54B4-F19B-BBB9-C477533B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635626"/>
            <a:ext cx="444352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1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sp>
        <p:nvSpPr>
          <p:cNvPr id="4122" name="Rectangle 36">
            <a:extLst>
              <a:ext uri="{FF2B5EF4-FFF2-40B4-BE49-F238E27FC236}">
                <a16:creationId xmlns:a16="http://schemas.microsoft.com/office/drawing/2014/main" id="{6730D3E6-8688-FD31-18FF-D266EE7DF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5635626"/>
            <a:ext cx="444352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2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sp>
        <p:nvSpPr>
          <p:cNvPr id="4123" name="Rectangle 37">
            <a:extLst>
              <a:ext uri="{FF2B5EF4-FFF2-40B4-BE49-F238E27FC236}">
                <a16:creationId xmlns:a16="http://schemas.microsoft.com/office/drawing/2014/main" id="{B9137EA1-C50F-5CB1-82DB-471E558F8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5659439"/>
            <a:ext cx="444352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3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sp>
        <p:nvSpPr>
          <p:cNvPr id="4124" name="Rectangle 38">
            <a:extLst>
              <a:ext uri="{FF2B5EF4-FFF2-40B4-BE49-F238E27FC236}">
                <a16:creationId xmlns:a16="http://schemas.microsoft.com/office/drawing/2014/main" id="{5C9264FA-5DA5-B050-B64F-BAEE009C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762" y="5659439"/>
            <a:ext cx="444352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L</a:t>
            </a:r>
            <a:r>
              <a:rPr lang="pt-BR" altLang="pt-BR" sz="2000" b="1">
                <a:latin typeface="Calibri" panose="020F0502020204030204" pitchFamily="34" charset="0"/>
              </a:rPr>
              <a:t>4</a:t>
            </a:r>
            <a:endParaRPr lang="en-US" altLang="pt-BR" sz="2000" b="1">
              <a:latin typeface="Calibri" panose="020F0502020204030204" pitchFamily="34" charset="0"/>
            </a:endParaRPr>
          </a:p>
        </p:txBody>
      </p:sp>
      <p:sp>
        <p:nvSpPr>
          <p:cNvPr id="4125" name="Line 39">
            <a:extLst>
              <a:ext uri="{FF2B5EF4-FFF2-40B4-BE49-F238E27FC236}">
                <a16:creationId xmlns:a16="http://schemas.microsoft.com/office/drawing/2014/main" id="{C08D2BD5-5F9F-07F2-1208-0B7ECED45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3425" y="56610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26" name="Line 40">
            <a:extLst>
              <a:ext uri="{FF2B5EF4-FFF2-40B4-BE49-F238E27FC236}">
                <a16:creationId xmlns:a16="http://schemas.microsoft.com/office/drawing/2014/main" id="{35F27A95-9483-7223-5274-D5617DA811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8600" y="56610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29" name="Rectangle 45">
            <a:extLst>
              <a:ext uri="{FF2B5EF4-FFF2-40B4-BE49-F238E27FC236}">
                <a16:creationId xmlns:a16="http://schemas.microsoft.com/office/drawing/2014/main" id="{71A8AAD9-8406-4993-D498-80DBE1A6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2" y="3357564"/>
            <a:ext cx="4419600" cy="158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grpSp>
        <p:nvGrpSpPr>
          <p:cNvPr id="4130" name="Group 46">
            <a:extLst>
              <a:ext uri="{FF2B5EF4-FFF2-40B4-BE49-F238E27FC236}">
                <a16:creationId xmlns:a16="http://schemas.microsoft.com/office/drawing/2014/main" id="{4B0750E0-FB37-57A5-D6C4-E8A23BF8E03D}"/>
              </a:ext>
            </a:extLst>
          </p:cNvPr>
          <p:cNvGrpSpPr>
            <a:grpSpLocks/>
          </p:cNvGrpSpPr>
          <p:nvPr/>
        </p:nvGrpSpPr>
        <p:grpSpPr bwMode="auto">
          <a:xfrm>
            <a:off x="6035676" y="3835400"/>
            <a:ext cx="3633787" cy="609600"/>
            <a:chOff x="672" y="2064"/>
            <a:chExt cx="1296" cy="384"/>
          </a:xfrm>
        </p:grpSpPr>
        <p:sp>
          <p:nvSpPr>
            <p:cNvPr id="4134" name="Rectangle 47">
              <a:extLst>
                <a:ext uri="{FF2B5EF4-FFF2-40B4-BE49-F238E27FC236}">
                  <a16:creationId xmlns:a16="http://schemas.microsoft.com/office/drawing/2014/main" id="{2994BE20-B30D-A138-0CD3-DB74DA049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064"/>
              <a:ext cx="1296" cy="38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4135" name="Line 48">
              <a:extLst>
                <a:ext uri="{FF2B5EF4-FFF2-40B4-BE49-F238E27FC236}">
                  <a16:creationId xmlns:a16="http://schemas.microsoft.com/office/drawing/2014/main" id="{879E8852-526B-346C-564B-D18CDEE37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4136" name="Line 49">
              <a:extLst>
                <a:ext uri="{FF2B5EF4-FFF2-40B4-BE49-F238E27FC236}">
                  <a16:creationId xmlns:a16="http://schemas.microsoft.com/office/drawing/2014/main" id="{DC0E3FB4-A083-FE6C-9E18-F0F4E158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</p:grpSp>
      <p:sp>
        <p:nvSpPr>
          <p:cNvPr id="4131" name="Text Box 50">
            <a:extLst>
              <a:ext uri="{FF2B5EF4-FFF2-40B4-BE49-F238E27FC236}">
                <a16:creationId xmlns:a16="http://schemas.microsoft.com/office/drawing/2014/main" id="{08196059-77B8-FE51-C65D-800206FA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262" y="3436587"/>
            <a:ext cx="359252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Calibri" panose="020F0502020204030204" pitchFamily="34" charset="0"/>
              </a:rPr>
              <a:t>Anterior          Info           Próximo</a:t>
            </a:r>
          </a:p>
        </p:txBody>
      </p:sp>
      <p:sp>
        <p:nvSpPr>
          <p:cNvPr id="4132" name="Text Box 51">
            <a:extLst>
              <a:ext uri="{FF2B5EF4-FFF2-40B4-BE49-F238E27FC236}">
                <a16:creationId xmlns:a16="http://schemas.microsoft.com/office/drawing/2014/main" id="{F0F428DD-CC4B-FC9D-B0DB-3BB1F6F4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679" y="4366609"/>
            <a:ext cx="1929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 sz="2800" b="1" dirty="0" err="1">
                <a:latin typeface="Calibri" panose="020F0502020204030204" pitchFamily="34" charset="0"/>
              </a:rPr>
              <a:t>nó</a:t>
            </a:r>
            <a:r>
              <a:rPr lang="es-ES" altLang="pt-BR" sz="2800" b="1" dirty="0">
                <a:latin typeface="Calibri" panose="020F0502020204030204" pitchFamily="34" charset="0"/>
              </a:rPr>
              <a:t> genérico</a:t>
            </a:r>
            <a:endParaRPr lang="es-ES" altLang="pt-BR" sz="2800" b="1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94A4160-9A4A-36FD-5DE2-AB4FB907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Criar e inicializar uma  lista</a:t>
            </a:r>
          </a:p>
          <a:p>
            <a:r>
              <a:rPr lang="pt-BR" dirty="0"/>
              <a:t> Inserir novo nó</a:t>
            </a:r>
          </a:p>
          <a:p>
            <a:r>
              <a:rPr lang="pt-BR" dirty="0"/>
              <a:t> Remover um nó</a:t>
            </a:r>
          </a:p>
          <a:p>
            <a:r>
              <a:rPr lang="pt-BR" dirty="0"/>
              <a:t> Consultar um nó</a:t>
            </a:r>
          </a:p>
          <a:p>
            <a:r>
              <a:rPr lang="pt-BR" dirty="0"/>
              <a:t> Destruir lista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1DFA9AE-ECE0-7412-120D-47CE3CDF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</a:t>
            </a:r>
          </a:p>
        </p:txBody>
      </p:sp>
      <p:sp>
        <p:nvSpPr>
          <p:cNvPr id="634890" name="Text Box 10">
            <a:extLst>
              <a:ext uri="{FF2B5EF4-FFF2-40B4-BE49-F238E27FC236}">
                <a16:creationId xmlns:a16="http://schemas.microsoft.com/office/drawing/2014/main" id="{C323CD78-B481-F89E-5EF6-97267B265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8569" y="2305051"/>
            <a:ext cx="2865437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000" b="1" noProof="1">
                <a:solidFill>
                  <a:srgbClr val="00CC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Algoritmos</a:t>
            </a: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B6C7E005-CFF3-7B21-00D0-1CEA06997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8569" y="3976956"/>
            <a:ext cx="4023024" cy="40011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 sz="2000">
                <a:latin typeface="Calibri" panose="020F0502020204030204" pitchFamily="34" charset="0"/>
              </a:rPr>
              <a:t>Semelhantes a LL encadeada simples</a:t>
            </a:r>
          </a:p>
        </p:txBody>
      </p:sp>
      <p:sp>
        <p:nvSpPr>
          <p:cNvPr id="5129" name="Line 12">
            <a:extLst>
              <a:ext uri="{FF2B5EF4-FFF2-40B4-BE49-F238E27FC236}">
                <a16:creationId xmlns:a16="http://schemas.microsoft.com/office/drawing/2014/main" id="{11467CFB-E70A-2944-3243-C8B3DC6A3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6" y="3573463"/>
            <a:ext cx="12969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0" name="Freeform 13">
            <a:extLst>
              <a:ext uri="{FF2B5EF4-FFF2-40B4-BE49-F238E27FC236}">
                <a16:creationId xmlns:a16="http://schemas.microsoft.com/office/drawing/2014/main" id="{25B23669-DDD7-C1FA-C3A0-1FCC971A0256}"/>
              </a:ext>
            </a:extLst>
          </p:cNvPr>
          <p:cNvSpPr>
            <a:spLocks/>
          </p:cNvSpPr>
          <p:nvPr/>
        </p:nvSpPr>
        <p:spPr bwMode="auto">
          <a:xfrm>
            <a:off x="7506430" y="1663404"/>
            <a:ext cx="3924300" cy="2016125"/>
          </a:xfrm>
          <a:custGeom>
            <a:avLst/>
            <a:gdLst>
              <a:gd name="T0" fmla="*/ 0 w 2290"/>
              <a:gd name="T1" fmla="*/ 0 h 1769"/>
              <a:gd name="T2" fmla="*/ 2147483647 w 2290"/>
              <a:gd name="T3" fmla="*/ 2147483647 h 1769"/>
              <a:gd name="T4" fmla="*/ 2147483647 w 2290"/>
              <a:gd name="T5" fmla="*/ 2147483647 h 1769"/>
              <a:gd name="T6" fmla="*/ 0 60000 65536"/>
              <a:gd name="T7" fmla="*/ 0 60000 65536"/>
              <a:gd name="T8" fmla="*/ 0 60000 65536"/>
              <a:gd name="T9" fmla="*/ 0 w 2290"/>
              <a:gd name="T10" fmla="*/ 0 h 1769"/>
              <a:gd name="T11" fmla="*/ 2290 w 2290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" h="1769">
                <a:moveTo>
                  <a:pt x="0" y="0"/>
                </a:moveTo>
                <a:cubicBezTo>
                  <a:pt x="850" y="11"/>
                  <a:pt x="1700" y="23"/>
                  <a:pt x="1995" y="318"/>
                </a:cubicBezTo>
                <a:cubicBezTo>
                  <a:pt x="2290" y="613"/>
                  <a:pt x="1807" y="1520"/>
                  <a:pt x="1769" y="17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AutoShape 14">
            <a:extLst>
              <a:ext uri="{FF2B5EF4-FFF2-40B4-BE49-F238E27FC236}">
                <a16:creationId xmlns:a16="http://schemas.microsoft.com/office/drawing/2014/main" id="{CEF20145-E2AF-4125-8926-1174AE22A99D}"/>
              </a:ext>
            </a:extLst>
          </p:cNvPr>
          <p:cNvSpPr>
            <a:spLocks/>
          </p:cNvSpPr>
          <p:nvPr/>
        </p:nvSpPr>
        <p:spPr bwMode="auto">
          <a:xfrm>
            <a:off x="6607892" y="1729433"/>
            <a:ext cx="195762" cy="2647633"/>
          </a:xfrm>
          <a:prstGeom prst="rightBrace">
            <a:avLst>
              <a:gd name="adj1" fmla="val 3329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5132" name="Text Box 15">
            <a:extLst>
              <a:ext uri="{FF2B5EF4-FFF2-40B4-BE49-F238E27FC236}">
                <a16:creationId xmlns:a16="http://schemas.microsoft.com/office/drawing/2014/main" id="{1B66E82D-967A-99A1-45A9-8DFD6B75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59" y="5430193"/>
            <a:ext cx="44208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 b="1" dirty="0">
                <a:solidFill>
                  <a:srgbClr val="CC3300"/>
                </a:solidFill>
                <a:latin typeface="Calibri" panose="020F0502020204030204" pitchFamily="34" charset="0"/>
              </a:rPr>
              <a:t>Tipo </a:t>
            </a:r>
            <a:r>
              <a:rPr lang="es-ES" altLang="pt-BR" b="1" dirty="0" err="1">
                <a:solidFill>
                  <a:srgbClr val="CC3300"/>
                </a:solidFill>
                <a:latin typeface="Calibri" panose="020F0502020204030204" pitchFamily="34" charset="0"/>
              </a:rPr>
              <a:t>nó</a:t>
            </a:r>
            <a:r>
              <a:rPr lang="es-ES" altLang="pt-BR" b="1" dirty="0">
                <a:solidFill>
                  <a:srgbClr val="CC3300"/>
                </a:solidFill>
                <a:latin typeface="Calibri" panose="020F0502020204030204" pitchFamily="34" charset="0"/>
              </a:rPr>
              <a:t> utilizado nos algoritmos:</a:t>
            </a:r>
          </a:p>
        </p:txBody>
      </p:sp>
      <p:sp>
        <p:nvSpPr>
          <p:cNvPr id="36877" name="AutoShape 16">
            <a:extLst>
              <a:ext uri="{FF2B5EF4-FFF2-40B4-BE49-F238E27FC236}">
                <a16:creationId xmlns:a16="http://schemas.microsoft.com/office/drawing/2014/main" id="{E84D1D9F-F62C-FAA9-2BDF-EE18AFDE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52" y="4653135"/>
            <a:ext cx="3672408" cy="20161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struct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 no {</a:t>
            </a:r>
          </a:p>
          <a:p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struct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 no* </a:t>
            </a:r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ant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int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info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struct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 no* </a:t>
            </a:r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prox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}</a:t>
            </a:r>
          </a:p>
          <a:p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typedef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struct</a:t>
            </a:r>
            <a:r>
              <a:rPr lang="pt-BR" altLang="pt-BR" sz="2000" dirty="0">
                <a:solidFill>
                  <a:schemeClr val="tx1"/>
                </a:solidFill>
                <a:latin typeface="Arial" charset="0"/>
                <a:cs typeface="Arial" charset="0"/>
              </a:rPr>
              <a:t> no Lista;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B2840-3498-7167-F9D4-AD54AF8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: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duplamente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E24203F-5E9A-5F5D-BDED-10DCE93E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F438DA17-80D9-B8EF-A244-E97FC77DF73B}"/>
              </a:ext>
            </a:extLst>
          </p:cNvPr>
          <p:cNvSpPr/>
          <p:nvPr/>
        </p:nvSpPr>
        <p:spPr>
          <a:xfrm>
            <a:off x="5994400" y="2780928"/>
            <a:ext cx="3711327" cy="1587500"/>
          </a:xfrm>
          <a:prstGeom prst="round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Cria_lista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(void){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return NULL;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7ADC390-AAB9-F4BD-C2DA-90E4C3D5D1AF}"/>
              </a:ext>
            </a:extLst>
          </p:cNvPr>
          <p:cNvSpPr txBox="1">
            <a:spLocks/>
          </p:cNvSpPr>
          <p:nvPr/>
        </p:nvSpPr>
        <p:spPr>
          <a:xfrm>
            <a:off x="1879600" y="2420938"/>
            <a:ext cx="8229600" cy="10080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5D9F7A5D-51C0-0E05-6E99-8EB3CA5E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E4FB"/>
              </a:clrFrom>
              <a:clrTo>
                <a:srgbClr val="F2E4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45" y="447022"/>
            <a:ext cx="2387663" cy="238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D7483F-D922-3439-7547-07D6C4C5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de um novo nó no meio da lista</a:t>
            </a:r>
          </a:p>
        </p:txBody>
      </p:sp>
      <p:sp>
        <p:nvSpPr>
          <p:cNvPr id="7174" name="Rectangle 27">
            <a:extLst>
              <a:ext uri="{FF2B5EF4-FFF2-40B4-BE49-F238E27FC236}">
                <a16:creationId xmlns:a16="http://schemas.microsoft.com/office/drawing/2014/main" id="{C3921990-3988-4CBF-FA85-50401E01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6" y="5556251"/>
            <a:ext cx="1258887" cy="47307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7175" name="Line 28">
            <a:extLst>
              <a:ext uri="{FF2B5EF4-FFF2-40B4-BE49-F238E27FC236}">
                <a16:creationId xmlns:a16="http://schemas.microsoft.com/office/drawing/2014/main" id="{770C2AC8-679A-93BB-F582-B3F367B62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76" name="Line 29">
            <a:extLst>
              <a:ext uri="{FF2B5EF4-FFF2-40B4-BE49-F238E27FC236}">
                <a16:creationId xmlns:a16="http://schemas.microsoft.com/office/drawing/2014/main" id="{57FAAC6A-973A-D120-99A0-4A9EB8315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2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77" name="Rectangle 30">
            <a:extLst>
              <a:ext uri="{FF2B5EF4-FFF2-40B4-BE49-F238E27FC236}">
                <a16:creationId xmlns:a16="http://schemas.microsoft.com/office/drawing/2014/main" id="{8B3FC99E-7B14-6564-2C39-5B0EA7B0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2" y="5556251"/>
            <a:ext cx="1258888" cy="47307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7178" name="Line 31">
            <a:extLst>
              <a:ext uri="{FF2B5EF4-FFF2-40B4-BE49-F238E27FC236}">
                <a16:creationId xmlns:a16="http://schemas.microsoft.com/office/drawing/2014/main" id="{DEDBB476-4F83-7037-6776-2A09210E6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2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79" name="Line 32">
            <a:extLst>
              <a:ext uri="{FF2B5EF4-FFF2-40B4-BE49-F238E27FC236}">
                <a16:creationId xmlns:a16="http://schemas.microsoft.com/office/drawing/2014/main" id="{E6F7325D-99E4-B317-E54A-2349FA882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80" name="Line 33">
            <a:extLst>
              <a:ext uri="{FF2B5EF4-FFF2-40B4-BE49-F238E27FC236}">
                <a16:creationId xmlns:a16="http://schemas.microsoft.com/office/drawing/2014/main" id="{82DC6DA4-023F-9DBF-AA69-8022AB9B9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6" y="5851525"/>
            <a:ext cx="46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81" name="Line 34">
            <a:extLst>
              <a:ext uri="{FF2B5EF4-FFF2-40B4-BE49-F238E27FC236}">
                <a16:creationId xmlns:a16="http://schemas.microsoft.com/office/drawing/2014/main" id="{2B6EBD61-B823-5822-2889-9A59F16246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9701" y="5673725"/>
            <a:ext cx="42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82" name="Line 35">
            <a:extLst>
              <a:ext uri="{FF2B5EF4-FFF2-40B4-BE49-F238E27FC236}">
                <a16:creationId xmlns:a16="http://schemas.microsoft.com/office/drawing/2014/main" id="{A25FF782-BC9D-1CEF-8A31-82F4587C7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4965701"/>
            <a:ext cx="347663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83" name="Text Box 36">
            <a:extLst>
              <a:ext uri="{FF2B5EF4-FFF2-40B4-BE49-F238E27FC236}">
                <a16:creationId xmlns:a16="http://schemas.microsoft.com/office/drawing/2014/main" id="{BEDA8EA7-12F5-46BF-43EB-D212754B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1" y="4581354"/>
            <a:ext cx="101245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PtLista</a:t>
            </a:r>
          </a:p>
        </p:txBody>
      </p:sp>
      <p:sp>
        <p:nvSpPr>
          <p:cNvPr id="7184" name="Rectangle 37">
            <a:extLst>
              <a:ext uri="{FF2B5EF4-FFF2-40B4-BE49-F238E27FC236}">
                <a16:creationId xmlns:a16="http://schemas.microsoft.com/office/drawing/2014/main" id="{8522EBA7-0D49-10F4-1706-8B07D6E4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7" y="5556251"/>
            <a:ext cx="1257300" cy="47307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7185" name="Line 38">
            <a:extLst>
              <a:ext uri="{FF2B5EF4-FFF2-40B4-BE49-F238E27FC236}">
                <a16:creationId xmlns:a16="http://schemas.microsoft.com/office/drawing/2014/main" id="{581465FE-A553-AF30-5B07-43440AD0C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37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86" name="Line 39">
            <a:extLst>
              <a:ext uri="{FF2B5EF4-FFF2-40B4-BE49-F238E27FC236}">
                <a16:creationId xmlns:a16="http://schemas.microsoft.com/office/drawing/2014/main" id="{68F1996C-EC8B-0A1E-F587-B0CE96492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7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87" name="Rectangle 40">
            <a:extLst>
              <a:ext uri="{FF2B5EF4-FFF2-40B4-BE49-F238E27FC236}">
                <a16:creationId xmlns:a16="http://schemas.microsoft.com/office/drawing/2014/main" id="{019CE3C2-69E0-2587-8689-66AC6D8C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6" y="5556251"/>
            <a:ext cx="1258887" cy="47307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7188" name="Line 41">
            <a:extLst>
              <a:ext uri="{FF2B5EF4-FFF2-40B4-BE49-F238E27FC236}">
                <a16:creationId xmlns:a16="http://schemas.microsoft.com/office/drawing/2014/main" id="{82AC0E1B-D6DD-EA3C-C169-B2CA1CE08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3275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89" name="Line 42">
            <a:extLst>
              <a:ext uri="{FF2B5EF4-FFF2-40B4-BE49-F238E27FC236}">
                <a16:creationId xmlns:a16="http://schemas.microsoft.com/office/drawing/2014/main" id="{014ED3C6-B5FE-83C2-5508-C2C8B3A7D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1462" y="5556251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90" name="Rectangle 43">
            <a:extLst>
              <a:ext uri="{FF2B5EF4-FFF2-40B4-BE49-F238E27FC236}">
                <a16:creationId xmlns:a16="http://schemas.microsoft.com/office/drawing/2014/main" id="{A44AABD8-D824-79CE-50F6-6025180E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552950"/>
            <a:ext cx="1257300" cy="471488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7191" name="Line 44">
            <a:extLst>
              <a:ext uri="{FF2B5EF4-FFF2-40B4-BE49-F238E27FC236}">
                <a16:creationId xmlns:a16="http://schemas.microsoft.com/office/drawing/2014/main" id="{3F9EC59E-205C-BA68-D4FF-E162FF8C3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4552950"/>
            <a:ext cx="0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92" name="Line 45">
            <a:extLst>
              <a:ext uri="{FF2B5EF4-FFF2-40B4-BE49-F238E27FC236}">
                <a16:creationId xmlns:a16="http://schemas.microsoft.com/office/drawing/2014/main" id="{784517D0-0042-C145-D339-0DD2DB76E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4552950"/>
            <a:ext cx="0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cxnSp>
        <p:nvCxnSpPr>
          <p:cNvPr id="7193" name="AutoShape 46">
            <a:extLst>
              <a:ext uri="{FF2B5EF4-FFF2-40B4-BE49-F238E27FC236}">
                <a16:creationId xmlns:a16="http://schemas.microsoft.com/office/drawing/2014/main" id="{2EC4E491-B666-7219-68DC-E00EED85476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378450" y="4848225"/>
            <a:ext cx="63500" cy="1003300"/>
          </a:xfrm>
          <a:prstGeom prst="bent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47">
            <a:extLst>
              <a:ext uri="{FF2B5EF4-FFF2-40B4-BE49-F238E27FC236}">
                <a16:creationId xmlns:a16="http://schemas.microsoft.com/office/drawing/2014/main" id="{C5DA59A8-3373-F6F5-F608-FB140D4ADE3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92888" y="4848225"/>
            <a:ext cx="42863" cy="1003300"/>
          </a:xfrm>
          <a:prstGeom prst="bentConnector5">
            <a:avLst>
              <a:gd name="adj1" fmla="val -436366"/>
              <a:gd name="adj2" fmla="val 50000"/>
              <a:gd name="adj3" fmla="val 536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48">
            <a:extLst>
              <a:ext uri="{FF2B5EF4-FFF2-40B4-BE49-F238E27FC236}">
                <a16:creationId xmlns:a16="http://schemas.microsoft.com/office/drawing/2014/main" id="{11DC9074-AB5D-D0B9-8A85-26AD12B2192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6592888" y="4670425"/>
            <a:ext cx="42863" cy="1003300"/>
          </a:xfrm>
          <a:prstGeom prst="bentConnector5">
            <a:avLst>
              <a:gd name="adj1" fmla="val -842426"/>
              <a:gd name="adj2" fmla="val 50000"/>
              <a:gd name="adj3" fmla="val 86363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AutoShape 49">
            <a:extLst>
              <a:ext uri="{FF2B5EF4-FFF2-40B4-BE49-F238E27FC236}">
                <a16:creationId xmlns:a16="http://schemas.microsoft.com/office/drawing/2014/main" id="{4D4841DD-FCE2-65F2-83B0-4A331F06F09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5378450" y="4670425"/>
            <a:ext cx="63500" cy="1003300"/>
          </a:xfrm>
          <a:prstGeom prst="bentConnector5">
            <a:avLst>
              <a:gd name="adj1" fmla="val -525005"/>
              <a:gd name="adj2" fmla="val 50000"/>
              <a:gd name="adj3" fmla="val 647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 Box 51">
            <a:extLst>
              <a:ext uri="{FF2B5EF4-FFF2-40B4-BE49-F238E27FC236}">
                <a16:creationId xmlns:a16="http://schemas.microsoft.com/office/drawing/2014/main" id="{0B8D48F9-09E1-A68D-DE5A-71F76648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662" y="1412875"/>
            <a:ext cx="1253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noProof="1">
                <a:latin typeface="Calibri" panose="020F0502020204030204" pitchFamily="34" charset="0"/>
              </a:rPr>
              <a:t>   Novo nó</a:t>
            </a:r>
          </a:p>
        </p:txBody>
      </p:sp>
      <p:sp>
        <p:nvSpPr>
          <p:cNvPr id="7198" name="Line 57">
            <a:extLst>
              <a:ext uri="{FF2B5EF4-FFF2-40B4-BE49-F238E27FC236}">
                <a16:creationId xmlns:a16="http://schemas.microsoft.com/office/drawing/2014/main" id="{AE920090-66F6-234A-2F09-E27078A5B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1751" y="5848350"/>
            <a:ext cx="46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199" name="Line 58">
            <a:extLst>
              <a:ext uri="{FF2B5EF4-FFF2-40B4-BE49-F238E27FC236}">
                <a16:creationId xmlns:a16="http://schemas.microsoft.com/office/drawing/2014/main" id="{B6E21C58-B9F1-85F6-087C-093DDD021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3526" y="5670550"/>
            <a:ext cx="42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200" name="Rectangle 63">
            <a:extLst>
              <a:ext uri="{FF2B5EF4-FFF2-40B4-BE49-F238E27FC236}">
                <a16:creationId xmlns:a16="http://schemas.microsoft.com/office/drawing/2014/main" id="{25B0FA6F-9165-1301-52C4-84687FB8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2" y="5653089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Calibri" panose="020F0502020204030204" pitchFamily="34" charset="0"/>
              </a:rPr>
              <a:t>L</a:t>
            </a:r>
            <a:r>
              <a:rPr lang="pt-BR" altLang="pt-BR" b="1">
                <a:latin typeface="Calibri" panose="020F0502020204030204" pitchFamily="34" charset="0"/>
              </a:rPr>
              <a:t>3</a:t>
            </a:r>
            <a:endParaRPr lang="en-US" altLang="pt-BR" b="1">
              <a:latin typeface="Calibri" panose="020F0502020204030204" pitchFamily="34" charset="0"/>
            </a:endParaRPr>
          </a:p>
        </p:txBody>
      </p:sp>
      <p:sp>
        <p:nvSpPr>
          <p:cNvPr id="7201" name="Rectangle 64">
            <a:extLst>
              <a:ext uri="{FF2B5EF4-FFF2-40B4-BE49-F238E27FC236}">
                <a16:creationId xmlns:a16="http://schemas.microsoft.com/office/drawing/2014/main" id="{FBA6E3C7-95A4-7CA9-9A6B-502FAA87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5673726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Calibri" panose="020F0502020204030204" pitchFamily="34" charset="0"/>
              </a:rPr>
              <a:t>L</a:t>
            </a:r>
            <a:r>
              <a:rPr lang="pt-BR" altLang="pt-BR" b="1">
                <a:latin typeface="Calibri" panose="020F0502020204030204" pitchFamily="34" charset="0"/>
              </a:rPr>
              <a:t>4</a:t>
            </a:r>
            <a:endParaRPr lang="en-US" altLang="pt-BR" b="1">
              <a:latin typeface="Calibri" panose="020F0502020204030204" pitchFamily="34" charset="0"/>
            </a:endParaRPr>
          </a:p>
        </p:txBody>
      </p:sp>
      <p:sp>
        <p:nvSpPr>
          <p:cNvPr id="7202" name="Rectangle 65">
            <a:extLst>
              <a:ext uri="{FF2B5EF4-FFF2-40B4-BE49-F238E27FC236}">
                <a16:creationId xmlns:a16="http://schemas.microsoft.com/office/drawing/2014/main" id="{09CE310F-4757-0619-5EA5-87EBF080A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653089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Calibri" panose="020F0502020204030204" pitchFamily="34" charset="0"/>
              </a:rPr>
              <a:t>L</a:t>
            </a:r>
            <a:r>
              <a:rPr lang="pt-BR" altLang="pt-BR" b="1">
                <a:latin typeface="Calibri" panose="020F0502020204030204" pitchFamily="34" charset="0"/>
              </a:rPr>
              <a:t>2</a:t>
            </a:r>
            <a:endParaRPr lang="en-US" altLang="pt-BR" b="1">
              <a:latin typeface="Calibri" panose="020F0502020204030204" pitchFamily="34" charset="0"/>
            </a:endParaRPr>
          </a:p>
        </p:txBody>
      </p:sp>
      <p:sp>
        <p:nvSpPr>
          <p:cNvPr id="7203" name="Rectangle 66">
            <a:extLst>
              <a:ext uri="{FF2B5EF4-FFF2-40B4-BE49-F238E27FC236}">
                <a16:creationId xmlns:a16="http://schemas.microsoft.com/office/drawing/2014/main" id="{F71FE176-DA70-D6C3-9C3D-8BE3ABD1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73726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Calibri" panose="020F0502020204030204" pitchFamily="34" charset="0"/>
              </a:rPr>
              <a:t>L</a:t>
            </a:r>
            <a:r>
              <a:rPr lang="pt-BR" altLang="pt-BR" b="1">
                <a:latin typeface="Calibri" panose="020F0502020204030204" pitchFamily="34" charset="0"/>
              </a:rPr>
              <a:t>1</a:t>
            </a:r>
            <a:endParaRPr lang="en-US" altLang="pt-BR" b="1">
              <a:latin typeface="Calibri" panose="020F0502020204030204" pitchFamily="34" charset="0"/>
            </a:endParaRPr>
          </a:p>
        </p:txBody>
      </p:sp>
      <p:sp>
        <p:nvSpPr>
          <p:cNvPr id="7204" name="Rectangle 67">
            <a:extLst>
              <a:ext uri="{FF2B5EF4-FFF2-40B4-BE49-F238E27FC236}">
                <a16:creationId xmlns:a16="http://schemas.microsoft.com/office/drawing/2014/main" id="{D276D2D8-EF7E-FBF8-49FD-C6355184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4648201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Calibri" panose="020F0502020204030204" pitchFamily="34" charset="0"/>
              </a:rPr>
              <a:t>L</a:t>
            </a:r>
            <a:r>
              <a:rPr lang="pt-BR" altLang="pt-BR" b="1">
                <a:latin typeface="Calibri" panose="020F0502020204030204" pitchFamily="34" charset="0"/>
              </a:rPr>
              <a:t>5</a:t>
            </a:r>
            <a:endParaRPr lang="en-US" altLang="pt-BR" b="1">
              <a:latin typeface="Calibri" panose="020F0502020204030204" pitchFamily="34" charset="0"/>
            </a:endParaRPr>
          </a:p>
        </p:txBody>
      </p:sp>
      <p:sp>
        <p:nvSpPr>
          <p:cNvPr id="7205" name="Line 71">
            <a:extLst>
              <a:ext uri="{FF2B5EF4-FFF2-40B4-BE49-F238E27FC236}">
                <a16:creationId xmlns:a16="http://schemas.microsoft.com/office/drawing/2014/main" id="{27F63461-76F2-4F6D-02A6-771D7FB6C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4462" y="5664201"/>
            <a:ext cx="19208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6" name="Line 72">
            <a:extLst>
              <a:ext uri="{FF2B5EF4-FFF2-40B4-BE49-F238E27FC236}">
                <a16:creationId xmlns:a16="http://schemas.microsoft.com/office/drawing/2014/main" id="{C2E04A76-A91F-09CE-9AA1-F11F281A3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7976" y="5680076"/>
            <a:ext cx="19208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207" name="Grupo 69">
            <a:extLst>
              <a:ext uri="{FF2B5EF4-FFF2-40B4-BE49-F238E27FC236}">
                <a16:creationId xmlns:a16="http://schemas.microsoft.com/office/drawing/2014/main" id="{90010D22-ED04-95CF-09F9-7307C456B163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1616698"/>
            <a:ext cx="6356350" cy="2675903"/>
            <a:chOff x="1077913" y="1616697"/>
            <a:chExt cx="6356350" cy="2675903"/>
          </a:xfrm>
        </p:grpSpPr>
        <p:sp>
          <p:nvSpPr>
            <p:cNvPr id="7210" name="Rectangle 9">
              <a:extLst>
                <a:ext uri="{FF2B5EF4-FFF2-40B4-BE49-F238E27FC236}">
                  <a16:creationId xmlns:a16="http://schemas.microsoft.com/office/drawing/2014/main" id="{EF635E04-C4A2-B239-E8B1-BD17015E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2592388"/>
              <a:ext cx="1258887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7211" name="Line 10">
              <a:extLst>
                <a:ext uri="{FF2B5EF4-FFF2-40B4-BE49-F238E27FC236}">
                  <a16:creationId xmlns:a16="http://schemas.microsoft.com/office/drawing/2014/main" id="{41B44649-6415-C2F1-E4F0-4C69C3CEB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238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12" name="Line 11">
              <a:extLst>
                <a:ext uri="{FF2B5EF4-FFF2-40B4-BE49-F238E27FC236}">
                  <a16:creationId xmlns:a16="http://schemas.microsoft.com/office/drawing/2014/main" id="{E559DFBE-D2FD-519F-7D5E-4763266A1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675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13" name="Rectangle 12">
              <a:extLst>
                <a:ext uri="{FF2B5EF4-FFF2-40B4-BE49-F238E27FC236}">
                  <a16:creationId xmlns:a16="http://schemas.microsoft.com/office/drawing/2014/main" id="{241B2000-7E8E-8704-AEC5-457FACC1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2592388"/>
              <a:ext cx="1258888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7214" name="Line 13">
              <a:extLst>
                <a:ext uri="{FF2B5EF4-FFF2-40B4-BE49-F238E27FC236}">
                  <a16:creationId xmlns:a16="http://schemas.microsoft.com/office/drawing/2014/main" id="{9ED22683-1088-EB99-2964-F7C73AC4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950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15" name="Line 14">
              <a:extLst>
                <a:ext uri="{FF2B5EF4-FFF2-40B4-BE49-F238E27FC236}">
                  <a16:creationId xmlns:a16="http://schemas.microsoft.com/office/drawing/2014/main" id="{22860654-A720-F0DE-065B-9247B6919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375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16" name="Line 15">
              <a:extLst>
                <a:ext uri="{FF2B5EF4-FFF2-40B4-BE49-F238E27FC236}">
                  <a16:creationId xmlns:a16="http://schemas.microsoft.com/office/drawing/2014/main" id="{CF2E0AB3-5D93-9F30-ED77-AFA2732F8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750" y="2887663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17" name="Line 16">
              <a:extLst>
                <a:ext uri="{FF2B5EF4-FFF2-40B4-BE49-F238E27FC236}">
                  <a16:creationId xmlns:a16="http://schemas.microsoft.com/office/drawing/2014/main" id="{7CA9D8AE-4CB4-4675-E28F-9F25B6E5A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113" y="2711450"/>
              <a:ext cx="419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18" name="Line 17">
              <a:extLst>
                <a:ext uri="{FF2B5EF4-FFF2-40B4-BE49-F238E27FC236}">
                  <a16:creationId xmlns:a16="http://schemas.microsoft.com/office/drawing/2014/main" id="{3D97901E-C5A8-B459-585E-0AC2F0664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2003425"/>
              <a:ext cx="347663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19" name="Text Box 18">
              <a:extLst>
                <a:ext uri="{FF2B5EF4-FFF2-40B4-BE49-F238E27FC236}">
                  <a16:creationId xmlns:a16="http://schemas.microsoft.com/office/drawing/2014/main" id="{F9629CA0-B63B-B46F-2690-A3B817851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913" y="1616697"/>
              <a:ext cx="101245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noProof="1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7220" name="Rectangle 19">
              <a:extLst>
                <a:ext uri="{FF2B5EF4-FFF2-40B4-BE49-F238E27FC236}">
                  <a16:creationId xmlns:a16="http://schemas.microsoft.com/office/drawing/2014/main" id="{E8CBB91C-9EFE-43BC-9E89-4A3AC54F4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250" y="2592388"/>
              <a:ext cx="1258888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7221" name="Line 20">
              <a:extLst>
                <a:ext uri="{FF2B5EF4-FFF2-40B4-BE49-F238E27FC236}">
                  <a16:creationId xmlns:a16="http://schemas.microsoft.com/office/drawing/2014/main" id="{F76CDF17-1F1E-AC80-FB3D-92449884E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900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22" name="Line 21">
              <a:extLst>
                <a:ext uri="{FF2B5EF4-FFF2-40B4-BE49-F238E27FC236}">
                  <a16:creationId xmlns:a16="http://schemas.microsoft.com/office/drawing/2014/main" id="{1F7B1861-FA80-5C87-E949-69683752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150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23" name="Rectangle 22">
              <a:extLst>
                <a:ext uri="{FF2B5EF4-FFF2-40B4-BE49-F238E27FC236}">
                  <a16:creationId xmlns:a16="http://schemas.microsoft.com/office/drawing/2014/main" id="{3C092DAC-9EED-2BBD-E19F-5685C0FFA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592388"/>
              <a:ext cx="1257300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7224" name="Line 23">
              <a:extLst>
                <a:ext uri="{FF2B5EF4-FFF2-40B4-BE49-F238E27FC236}">
                  <a16:creationId xmlns:a16="http://schemas.microsoft.com/office/drawing/2014/main" id="{FC2BC39A-3523-73F5-8653-11A5AD976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8588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25" name="Line 24">
              <a:extLst>
                <a:ext uri="{FF2B5EF4-FFF2-40B4-BE49-F238E27FC236}">
                  <a16:creationId xmlns:a16="http://schemas.microsoft.com/office/drawing/2014/main" id="{62D45A07-8D2D-07DA-E4EE-0BD355AD6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4863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26" name="Line 25">
              <a:extLst>
                <a:ext uri="{FF2B5EF4-FFF2-40B4-BE49-F238E27FC236}">
                  <a16:creationId xmlns:a16="http://schemas.microsoft.com/office/drawing/2014/main" id="{FAF92F4D-97F9-023C-C500-46CCA0E5C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075" y="2887663"/>
              <a:ext cx="465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27" name="Line 26">
              <a:extLst>
                <a:ext uri="{FF2B5EF4-FFF2-40B4-BE49-F238E27FC236}">
                  <a16:creationId xmlns:a16="http://schemas.microsoft.com/office/drawing/2014/main" id="{7B9A6E16-0D94-2AA8-5FDA-50853DCAE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850" y="27114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28" name="AutoShape 50">
              <a:extLst>
                <a:ext uri="{FF2B5EF4-FFF2-40B4-BE49-F238E27FC236}">
                  <a16:creationId xmlns:a16="http://schemas.microsoft.com/office/drawing/2014/main" id="{F94BA21C-DFBF-BD30-A3DB-C246C61EB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14940" flipV="1">
              <a:off x="4217988" y="1454150"/>
              <a:ext cx="708025" cy="1216025"/>
            </a:xfrm>
            <a:prstGeom prst="curvedLeftArrow">
              <a:avLst>
                <a:gd name="adj1" fmla="val 34350"/>
                <a:gd name="adj2" fmla="val 68700"/>
                <a:gd name="adj3" fmla="val 333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7229" name="Rectangle 52">
              <a:extLst>
                <a:ext uri="{FF2B5EF4-FFF2-40B4-BE49-F238E27FC236}">
                  <a16:creationId xmlns:a16="http://schemas.microsoft.com/office/drawing/2014/main" id="{E65DFFDE-225E-52CD-47E7-E1BE10D2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788" y="1804988"/>
              <a:ext cx="1258887" cy="471487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7230" name="Line 53">
              <a:extLst>
                <a:ext uri="{FF2B5EF4-FFF2-40B4-BE49-F238E27FC236}">
                  <a16:creationId xmlns:a16="http://schemas.microsoft.com/office/drawing/2014/main" id="{E1A54BC6-D784-32B2-05CF-61E54DC02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850" y="1804988"/>
              <a:ext cx="0" cy="471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31" name="Line 54">
              <a:extLst>
                <a:ext uri="{FF2B5EF4-FFF2-40B4-BE49-F238E27FC236}">
                  <a16:creationId xmlns:a16="http://schemas.microsoft.com/office/drawing/2014/main" id="{179C4108-3E30-CEEA-B558-9B4BD4BD6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1688" y="1804988"/>
              <a:ext cx="0" cy="471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32" name="Line 55">
              <a:extLst>
                <a:ext uri="{FF2B5EF4-FFF2-40B4-BE49-F238E27FC236}">
                  <a16:creationId xmlns:a16="http://schemas.microsoft.com/office/drawing/2014/main" id="{BC2ADA45-DD4D-9432-F645-9A6FD70D9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5150" y="2890838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33" name="Line 56">
              <a:extLst>
                <a:ext uri="{FF2B5EF4-FFF2-40B4-BE49-F238E27FC236}">
                  <a16:creationId xmlns:a16="http://schemas.microsoft.com/office/drawing/2014/main" id="{1AAEDCBD-38E3-0F91-61E8-EED8FED4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8513" y="2713038"/>
              <a:ext cx="419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7234" name="Rectangle 59">
              <a:extLst>
                <a:ext uri="{FF2B5EF4-FFF2-40B4-BE49-F238E27FC236}">
                  <a16:creationId xmlns:a16="http://schemas.microsoft.com/office/drawing/2014/main" id="{1806545F-BD3D-453B-7A70-665F5BBE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450" y="269716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1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7235" name="Rectangle 60">
              <a:extLst>
                <a:ext uri="{FF2B5EF4-FFF2-40B4-BE49-F238E27FC236}">
                  <a16:creationId xmlns:a16="http://schemas.microsoft.com/office/drawing/2014/main" id="{3BBC1314-0E2E-AD84-9303-354338D1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69716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2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7236" name="Rectangle 61">
              <a:extLst>
                <a:ext uri="{FF2B5EF4-FFF2-40B4-BE49-F238E27FC236}">
                  <a16:creationId xmlns:a16="http://schemas.microsoft.com/office/drawing/2014/main" id="{698193A8-A221-7A57-E78E-025AD7A37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525" y="271621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3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7237" name="Rectangle 62">
              <a:extLst>
                <a:ext uri="{FF2B5EF4-FFF2-40B4-BE49-F238E27FC236}">
                  <a16:creationId xmlns:a16="http://schemas.microsoft.com/office/drawing/2014/main" id="{E4E0428A-5B27-E27E-4040-FAA001D5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888" y="269716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4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7238" name="Line 69">
              <a:extLst>
                <a:ext uri="{FF2B5EF4-FFF2-40B4-BE49-F238E27FC236}">
                  <a16:creationId xmlns:a16="http://schemas.microsoft.com/office/drawing/2014/main" id="{CA006F6B-22E3-E907-0A6A-82C58BD5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4075" y="2668588"/>
              <a:ext cx="190500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9" name="Line 70">
              <a:extLst>
                <a:ext uri="{FF2B5EF4-FFF2-40B4-BE49-F238E27FC236}">
                  <a16:creationId xmlns:a16="http://schemas.microsoft.com/office/drawing/2014/main" id="{2FB33B1D-800D-967E-F353-53C0A1251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938" y="2668588"/>
              <a:ext cx="192087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" name="AutoShape 74">
              <a:extLst>
                <a:ext uri="{FF2B5EF4-FFF2-40B4-BE49-F238E27FC236}">
                  <a16:creationId xmlns:a16="http://schemas.microsoft.com/office/drawing/2014/main" id="{E01B7AEC-E2EC-BA68-B4F1-FBF1B9249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3571875"/>
              <a:ext cx="647700" cy="720725"/>
            </a:xfrm>
            <a:prstGeom prst="downArrow">
              <a:avLst>
                <a:gd name="adj1" fmla="val 50000"/>
                <a:gd name="adj2" fmla="val 27819"/>
              </a:avLst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</p:grpSp>
      <p:sp>
        <p:nvSpPr>
          <p:cNvPr id="7208" name="Rectangle 67">
            <a:extLst>
              <a:ext uri="{FF2B5EF4-FFF2-40B4-BE49-F238E27FC236}">
                <a16:creationId xmlns:a16="http://schemas.microsoft.com/office/drawing/2014/main" id="{D2D53D03-01A4-8E61-F1BD-67833D48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87" y="1857376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Calibri" panose="020F0502020204030204" pitchFamily="34" charset="0"/>
              </a:rPr>
              <a:t>L</a:t>
            </a:r>
            <a:r>
              <a:rPr lang="pt-BR" altLang="pt-BR" b="1">
                <a:latin typeface="Calibri" panose="020F0502020204030204" pitchFamily="34" charset="0"/>
              </a:rPr>
              <a:t>5</a:t>
            </a:r>
            <a:endParaRPr lang="en-US" altLang="pt-BR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97FC3-4E7E-3632-EA67-2569F76C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Inserção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novo</a:t>
            </a:r>
            <a:r>
              <a:rPr lang="es-ES" dirty="0"/>
              <a:t> </a:t>
            </a:r>
            <a:r>
              <a:rPr lang="es-ES" dirty="0" err="1"/>
              <a:t>nó</a:t>
            </a:r>
            <a:r>
              <a:rPr lang="es-ES" dirty="0"/>
              <a:t> no inicio da lista</a:t>
            </a:r>
            <a:endParaRPr lang="en-US" dirty="0"/>
          </a:p>
        </p:txBody>
      </p:sp>
      <p:sp>
        <p:nvSpPr>
          <p:cNvPr id="8195" name="Line 17">
            <a:extLst>
              <a:ext uri="{FF2B5EF4-FFF2-40B4-BE49-F238E27FC236}">
                <a16:creationId xmlns:a16="http://schemas.microsoft.com/office/drawing/2014/main" id="{34EC8966-6781-DE86-B0B2-15A3BB9BE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100" y="2071689"/>
            <a:ext cx="347662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8196" name="Text Box 18">
            <a:extLst>
              <a:ext uri="{FF2B5EF4-FFF2-40B4-BE49-F238E27FC236}">
                <a16:creationId xmlns:a16="http://schemas.microsoft.com/office/drawing/2014/main" id="{271BD2EE-557E-6B06-D6FB-CB65B6BB4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1" y="1667498"/>
            <a:ext cx="101245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PtLista</a:t>
            </a:r>
          </a:p>
        </p:txBody>
      </p:sp>
      <p:grpSp>
        <p:nvGrpSpPr>
          <p:cNvPr id="8197" name="Grupo 37">
            <a:extLst>
              <a:ext uri="{FF2B5EF4-FFF2-40B4-BE49-F238E27FC236}">
                <a16:creationId xmlns:a16="http://schemas.microsoft.com/office/drawing/2014/main" id="{DA88B21C-156E-5967-6701-B6241807CC8E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2592388"/>
            <a:ext cx="6061075" cy="585490"/>
            <a:chOff x="1373188" y="2592388"/>
            <a:chExt cx="6061075" cy="585490"/>
          </a:xfrm>
        </p:grpSpPr>
        <p:sp>
          <p:nvSpPr>
            <p:cNvPr id="8242" name="Rectangle 9">
              <a:extLst>
                <a:ext uri="{FF2B5EF4-FFF2-40B4-BE49-F238E27FC236}">
                  <a16:creationId xmlns:a16="http://schemas.microsoft.com/office/drawing/2014/main" id="{13BE2168-8FB0-B7D9-EBC6-A9600573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2592388"/>
              <a:ext cx="1258887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8243" name="Line 10">
              <a:extLst>
                <a:ext uri="{FF2B5EF4-FFF2-40B4-BE49-F238E27FC236}">
                  <a16:creationId xmlns:a16="http://schemas.microsoft.com/office/drawing/2014/main" id="{0D9180F4-C6D2-1124-99B8-A24325243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238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44" name="Line 11">
              <a:extLst>
                <a:ext uri="{FF2B5EF4-FFF2-40B4-BE49-F238E27FC236}">
                  <a16:creationId xmlns:a16="http://schemas.microsoft.com/office/drawing/2014/main" id="{4317E93E-3D15-5700-1810-B3E86DF0C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675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45" name="Rectangle 12">
              <a:extLst>
                <a:ext uri="{FF2B5EF4-FFF2-40B4-BE49-F238E27FC236}">
                  <a16:creationId xmlns:a16="http://schemas.microsoft.com/office/drawing/2014/main" id="{9176B9CC-BF02-9867-B6DD-1AE6432F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2592388"/>
              <a:ext cx="1258888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8246" name="Line 13">
              <a:extLst>
                <a:ext uri="{FF2B5EF4-FFF2-40B4-BE49-F238E27FC236}">
                  <a16:creationId xmlns:a16="http://schemas.microsoft.com/office/drawing/2014/main" id="{BA766A30-4143-1257-B3FA-B41DA04D8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950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47" name="Line 14">
              <a:extLst>
                <a:ext uri="{FF2B5EF4-FFF2-40B4-BE49-F238E27FC236}">
                  <a16:creationId xmlns:a16="http://schemas.microsoft.com/office/drawing/2014/main" id="{6ABF281F-488E-F93E-8D63-BF361D289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375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48" name="Line 15">
              <a:extLst>
                <a:ext uri="{FF2B5EF4-FFF2-40B4-BE49-F238E27FC236}">
                  <a16:creationId xmlns:a16="http://schemas.microsoft.com/office/drawing/2014/main" id="{9956737A-59CB-5232-D69E-041B097CD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750" y="2887663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49" name="Line 16">
              <a:extLst>
                <a:ext uri="{FF2B5EF4-FFF2-40B4-BE49-F238E27FC236}">
                  <a16:creationId xmlns:a16="http://schemas.microsoft.com/office/drawing/2014/main" id="{587594A7-D291-7589-4808-AD2C4E436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113" y="2711450"/>
              <a:ext cx="419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0" name="Rectangle 19">
              <a:extLst>
                <a:ext uri="{FF2B5EF4-FFF2-40B4-BE49-F238E27FC236}">
                  <a16:creationId xmlns:a16="http://schemas.microsoft.com/office/drawing/2014/main" id="{E0B5E798-56F0-9674-716F-D80364E8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250" y="2592388"/>
              <a:ext cx="1258888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8251" name="Line 20">
              <a:extLst>
                <a:ext uri="{FF2B5EF4-FFF2-40B4-BE49-F238E27FC236}">
                  <a16:creationId xmlns:a16="http://schemas.microsoft.com/office/drawing/2014/main" id="{A12A7F7D-A66F-103C-EB14-CAD73743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900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2" name="Line 21">
              <a:extLst>
                <a:ext uri="{FF2B5EF4-FFF2-40B4-BE49-F238E27FC236}">
                  <a16:creationId xmlns:a16="http://schemas.microsoft.com/office/drawing/2014/main" id="{8C1A2448-D675-4771-6BF0-A5F258082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150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3" name="Rectangle 22">
              <a:extLst>
                <a:ext uri="{FF2B5EF4-FFF2-40B4-BE49-F238E27FC236}">
                  <a16:creationId xmlns:a16="http://schemas.microsoft.com/office/drawing/2014/main" id="{85AA9B6D-6177-B519-1C37-BC087F027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592388"/>
              <a:ext cx="1257300" cy="47307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8254" name="Line 23">
              <a:extLst>
                <a:ext uri="{FF2B5EF4-FFF2-40B4-BE49-F238E27FC236}">
                  <a16:creationId xmlns:a16="http://schemas.microsoft.com/office/drawing/2014/main" id="{89A79AD0-E263-F553-B5A6-D87E47B35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8588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5" name="Line 24">
              <a:extLst>
                <a:ext uri="{FF2B5EF4-FFF2-40B4-BE49-F238E27FC236}">
                  <a16:creationId xmlns:a16="http://schemas.microsoft.com/office/drawing/2014/main" id="{794BC860-1CB3-6574-8671-02CA1C63C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4863" y="2592388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6" name="Line 25">
              <a:extLst>
                <a:ext uri="{FF2B5EF4-FFF2-40B4-BE49-F238E27FC236}">
                  <a16:creationId xmlns:a16="http://schemas.microsoft.com/office/drawing/2014/main" id="{1456B0BC-23AD-ED9F-D760-01E61C579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075" y="2887663"/>
              <a:ext cx="465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7" name="Line 26">
              <a:extLst>
                <a:ext uri="{FF2B5EF4-FFF2-40B4-BE49-F238E27FC236}">
                  <a16:creationId xmlns:a16="http://schemas.microsoft.com/office/drawing/2014/main" id="{D1E14BFA-059A-8576-919E-41723BB6F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850" y="27114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8" name="Line 55">
              <a:extLst>
                <a:ext uri="{FF2B5EF4-FFF2-40B4-BE49-F238E27FC236}">
                  <a16:creationId xmlns:a16="http://schemas.microsoft.com/office/drawing/2014/main" id="{AF0C2873-4CED-12E2-07E2-2084B093D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5150" y="2890838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59" name="Line 56">
              <a:extLst>
                <a:ext uri="{FF2B5EF4-FFF2-40B4-BE49-F238E27FC236}">
                  <a16:creationId xmlns:a16="http://schemas.microsoft.com/office/drawing/2014/main" id="{FDC56A0D-1304-A3CE-57F8-F66A600FB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8513" y="2713038"/>
              <a:ext cx="419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60" name="Rectangle 59">
              <a:extLst>
                <a:ext uri="{FF2B5EF4-FFF2-40B4-BE49-F238E27FC236}">
                  <a16:creationId xmlns:a16="http://schemas.microsoft.com/office/drawing/2014/main" id="{C0BA2A41-283D-F345-C400-00D868B5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450" y="269716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1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8261" name="Rectangle 60">
              <a:extLst>
                <a:ext uri="{FF2B5EF4-FFF2-40B4-BE49-F238E27FC236}">
                  <a16:creationId xmlns:a16="http://schemas.microsoft.com/office/drawing/2014/main" id="{FFC89D58-E94B-D4A6-058C-BA9D5F00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69716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2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8262" name="Rectangle 61">
              <a:extLst>
                <a:ext uri="{FF2B5EF4-FFF2-40B4-BE49-F238E27FC236}">
                  <a16:creationId xmlns:a16="http://schemas.microsoft.com/office/drawing/2014/main" id="{3795AEDF-5DC2-027F-6404-E6BF2D271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525" y="271621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3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8263" name="Rectangle 62">
              <a:extLst>
                <a:ext uri="{FF2B5EF4-FFF2-40B4-BE49-F238E27FC236}">
                  <a16:creationId xmlns:a16="http://schemas.microsoft.com/office/drawing/2014/main" id="{787274E9-437A-DD17-5403-429F2F6F3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888" y="2697163"/>
              <a:ext cx="4491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4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  <p:sp>
          <p:nvSpPr>
            <p:cNvPr id="8264" name="Line 69">
              <a:extLst>
                <a:ext uri="{FF2B5EF4-FFF2-40B4-BE49-F238E27FC236}">
                  <a16:creationId xmlns:a16="http://schemas.microsoft.com/office/drawing/2014/main" id="{063BAA1C-5CBC-4E7A-B6CC-1893DDFCE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4075" y="2668588"/>
              <a:ext cx="190500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65" name="Line 70">
              <a:extLst>
                <a:ext uri="{FF2B5EF4-FFF2-40B4-BE49-F238E27FC236}">
                  <a16:creationId xmlns:a16="http://schemas.microsoft.com/office/drawing/2014/main" id="{D4BA50B8-66F9-8E6D-FE9C-697277362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938" y="2668588"/>
              <a:ext cx="192087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198" name="AutoShape 74">
            <a:extLst>
              <a:ext uri="{FF2B5EF4-FFF2-40B4-BE49-F238E27FC236}">
                <a16:creationId xmlns:a16="http://schemas.microsoft.com/office/drawing/2014/main" id="{7A31C428-52BF-691C-E618-793200DB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2" y="3571876"/>
            <a:ext cx="647700" cy="720725"/>
          </a:xfrm>
          <a:prstGeom prst="downArrow">
            <a:avLst>
              <a:gd name="adj1" fmla="val 50000"/>
              <a:gd name="adj2" fmla="val 27819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68" name="Text Box 18">
            <a:extLst>
              <a:ext uri="{FF2B5EF4-FFF2-40B4-BE49-F238E27FC236}">
                <a16:creationId xmlns:a16="http://schemas.microsoft.com/office/drawing/2014/main" id="{BE7A4338-0721-DA32-A25D-E6272765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4025729"/>
            <a:ext cx="101245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PtLista</a:t>
            </a:r>
          </a:p>
        </p:txBody>
      </p:sp>
      <p:grpSp>
        <p:nvGrpSpPr>
          <p:cNvPr id="4" name="Grupo 76">
            <a:extLst>
              <a:ext uri="{FF2B5EF4-FFF2-40B4-BE49-F238E27FC236}">
                <a16:creationId xmlns:a16="http://schemas.microsoft.com/office/drawing/2014/main" id="{FD3CA29A-E2FE-8BF9-FFE3-2EB6FA271230}"/>
              </a:ext>
            </a:extLst>
          </p:cNvPr>
          <p:cNvGrpSpPr>
            <a:grpSpLocks/>
          </p:cNvGrpSpPr>
          <p:nvPr/>
        </p:nvGrpSpPr>
        <p:grpSpPr bwMode="auto">
          <a:xfrm>
            <a:off x="2665413" y="1571626"/>
            <a:ext cx="2187575" cy="961696"/>
            <a:chOff x="1142976" y="1571612"/>
            <a:chExt cx="2187581" cy="961763"/>
          </a:xfrm>
        </p:grpSpPr>
        <p:sp>
          <p:nvSpPr>
            <p:cNvPr id="8236" name="AutoShape 50">
              <a:extLst>
                <a:ext uri="{FF2B5EF4-FFF2-40B4-BE49-F238E27FC236}">
                  <a16:creationId xmlns:a16="http://schemas.microsoft.com/office/drawing/2014/main" id="{40AC479D-255A-6961-86B7-B660D15FC2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14940" flipV="1">
              <a:off x="1396976" y="1317612"/>
              <a:ext cx="708025" cy="1216025"/>
            </a:xfrm>
            <a:prstGeom prst="curvedLeftArrow">
              <a:avLst>
                <a:gd name="adj1" fmla="val 34350"/>
                <a:gd name="adj2" fmla="val 68700"/>
                <a:gd name="adj3" fmla="val 333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grpSp>
          <p:nvGrpSpPr>
            <p:cNvPr id="8237" name="Grupo 69">
              <a:extLst>
                <a:ext uri="{FF2B5EF4-FFF2-40B4-BE49-F238E27FC236}">
                  <a16:creationId xmlns:a16="http://schemas.microsoft.com/office/drawing/2014/main" id="{CD7685DA-7166-B5E0-7D56-883AF8FE59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670" y="2000240"/>
              <a:ext cx="1258887" cy="471487"/>
              <a:chOff x="2082776" y="1668450"/>
              <a:chExt cx="1258887" cy="471487"/>
            </a:xfrm>
          </p:grpSpPr>
          <p:sp>
            <p:nvSpPr>
              <p:cNvPr id="8239" name="Rectangle 52">
                <a:extLst>
                  <a:ext uri="{FF2B5EF4-FFF2-40B4-BE49-F238E27FC236}">
                    <a16:creationId xmlns:a16="http://schemas.microsoft.com/office/drawing/2014/main" id="{7D242B7F-3D3F-D684-DE2D-7A211CD69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776" y="1668450"/>
                <a:ext cx="1258887" cy="471487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8240" name="Line 53">
                <a:extLst>
                  <a:ext uri="{FF2B5EF4-FFF2-40B4-BE49-F238E27FC236}">
                    <a16:creationId xmlns:a16="http://schemas.microsoft.com/office/drawing/2014/main" id="{F2A4516B-0E00-EFEE-F949-E13FFDD9B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38" y="1668450"/>
                <a:ext cx="0" cy="471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41" name="Line 54">
                <a:extLst>
                  <a:ext uri="{FF2B5EF4-FFF2-40B4-BE49-F238E27FC236}">
                    <a16:creationId xmlns:a16="http://schemas.microsoft.com/office/drawing/2014/main" id="{597D4B8F-CDFD-E11D-2E85-A164251CC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676" y="1668450"/>
                <a:ext cx="0" cy="471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sp>
          <p:nvSpPr>
            <p:cNvPr id="8238" name="Rectangle 67">
              <a:extLst>
                <a:ext uri="{FF2B5EF4-FFF2-40B4-BE49-F238E27FC236}">
                  <a16:creationId xmlns:a16="http://schemas.microsoft.com/office/drawing/2014/main" id="{2F64B5A3-27FD-1229-A047-3CBCD92F8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298" y="2071678"/>
              <a:ext cx="449163" cy="46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5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upo 75">
            <a:extLst>
              <a:ext uri="{FF2B5EF4-FFF2-40B4-BE49-F238E27FC236}">
                <a16:creationId xmlns:a16="http://schemas.microsoft.com/office/drawing/2014/main" id="{74344B89-7397-F1C4-65A7-19DA8B40502B}"/>
              </a:ext>
            </a:extLst>
          </p:cNvPr>
          <p:cNvGrpSpPr>
            <a:grpSpLocks/>
          </p:cNvGrpSpPr>
          <p:nvPr/>
        </p:nvGrpSpPr>
        <p:grpSpPr bwMode="auto">
          <a:xfrm>
            <a:off x="2308226" y="4357689"/>
            <a:ext cx="7704137" cy="1156992"/>
            <a:chOff x="785786" y="4357694"/>
            <a:chExt cx="7704149" cy="1156996"/>
          </a:xfrm>
        </p:grpSpPr>
        <p:grpSp>
          <p:nvGrpSpPr>
            <p:cNvPr id="8203" name="Grupo 63">
              <a:extLst>
                <a:ext uri="{FF2B5EF4-FFF2-40B4-BE49-F238E27FC236}">
                  <a16:creationId xmlns:a16="http://schemas.microsoft.com/office/drawing/2014/main" id="{78560DA9-4592-1445-E814-7216CBD7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662" y="4929198"/>
              <a:ext cx="1258887" cy="471487"/>
              <a:chOff x="2082776" y="1668450"/>
              <a:chExt cx="1258887" cy="471487"/>
            </a:xfrm>
          </p:grpSpPr>
          <p:sp>
            <p:nvSpPr>
              <p:cNvPr id="8233" name="Rectangle 52">
                <a:extLst>
                  <a:ext uri="{FF2B5EF4-FFF2-40B4-BE49-F238E27FC236}">
                    <a16:creationId xmlns:a16="http://schemas.microsoft.com/office/drawing/2014/main" id="{B91E3A58-8BA5-0498-6D63-016100E0C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776" y="1668450"/>
                <a:ext cx="1258887" cy="471487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8234" name="Line 53">
                <a:extLst>
                  <a:ext uri="{FF2B5EF4-FFF2-40B4-BE49-F238E27FC236}">
                    <a16:creationId xmlns:a16="http://schemas.microsoft.com/office/drawing/2014/main" id="{64A06717-4944-9065-EA26-1F38BF879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38" y="1668450"/>
                <a:ext cx="0" cy="471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35" name="Line 54">
                <a:extLst>
                  <a:ext uri="{FF2B5EF4-FFF2-40B4-BE49-F238E27FC236}">
                    <a16:creationId xmlns:a16="http://schemas.microsoft.com/office/drawing/2014/main" id="{42E79B97-772B-5625-D609-6867DD029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676" y="1668450"/>
                <a:ext cx="0" cy="471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grpSp>
          <p:nvGrpSpPr>
            <p:cNvPr id="8204" name="Grupo 38">
              <a:extLst>
                <a:ext uri="{FF2B5EF4-FFF2-40B4-BE49-F238E27FC236}">
                  <a16:creationId xmlns:a16="http://schemas.microsoft.com/office/drawing/2014/main" id="{F8F76B3F-4E2D-0124-3FA0-AA3FEE548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860" y="4929198"/>
              <a:ext cx="6061075" cy="585492"/>
              <a:chOff x="1373188" y="2592388"/>
              <a:chExt cx="6061075" cy="585492"/>
            </a:xfrm>
          </p:grpSpPr>
          <p:sp>
            <p:nvSpPr>
              <p:cNvPr id="8210" name="Rectangle 9">
                <a:extLst>
                  <a:ext uri="{FF2B5EF4-FFF2-40B4-BE49-F238E27FC236}">
                    <a16:creationId xmlns:a16="http://schemas.microsoft.com/office/drawing/2014/main" id="{A324D277-57C7-639D-311B-7B45E8059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188" y="2592388"/>
                <a:ext cx="1258887" cy="473075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8211" name="Line 10">
                <a:extLst>
                  <a:ext uri="{FF2B5EF4-FFF2-40B4-BE49-F238E27FC236}">
                    <a16:creationId xmlns:a16="http://schemas.microsoft.com/office/drawing/2014/main" id="{BB76B8B6-6BD4-0C48-45B0-024FB6024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6238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12" name="Line 11">
                <a:extLst>
                  <a:ext uri="{FF2B5EF4-FFF2-40B4-BE49-F238E27FC236}">
                    <a16:creationId xmlns:a16="http://schemas.microsoft.com/office/drawing/2014/main" id="{BA76E66C-1CE3-3608-526E-82F65BB39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675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13" name="Rectangle 12">
                <a:extLst>
                  <a:ext uri="{FF2B5EF4-FFF2-40B4-BE49-F238E27FC236}">
                    <a16:creationId xmlns:a16="http://schemas.microsoft.com/office/drawing/2014/main" id="{05DA2A91-F8C2-A188-8AA7-DC120E07D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475" y="2592388"/>
                <a:ext cx="1258888" cy="473075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8214" name="Line 13">
                <a:extLst>
                  <a:ext uri="{FF2B5EF4-FFF2-40B4-BE49-F238E27FC236}">
                    <a16:creationId xmlns:a16="http://schemas.microsoft.com/office/drawing/2014/main" id="{D0482847-F5E8-67B8-C550-8D952CB4C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950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15" name="Line 14">
                <a:extLst>
                  <a:ext uri="{FF2B5EF4-FFF2-40B4-BE49-F238E27FC236}">
                    <a16:creationId xmlns:a16="http://schemas.microsoft.com/office/drawing/2014/main" id="{0D9C3811-B2BE-A78F-31EC-548C3C047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375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16" name="Line 15">
                <a:extLst>
                  <a:ext uri="{FF2B5EF4-FFF2-40B4-BE49-F238E27FC236}">
                    <a16:creationId xmlns:a16="http://schemas.microsoft.com/office/drawing/2014/main" id="{68DDF20F-531B-C62D-E3C5-04BAD7E5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4750" y="2887663"/>
                <a:ext cx="4667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17" name="Line 16">
                <a:extLst>
                  <a:ext uri="{FF2B5EF4-FFF2-40B4-BE49-F238E27FC236}">
                    <a16:creationId xmlns:a16="http://schemas.microsoft.com/office/drawing/2014/main" id="{BBAF24DF-E8BA-7876-344E-DF650041C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8113" y="2711450"/>
                <a:ext cx="419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18" name="Rectangle 19">
                <a:extLst>
                  <a:ext uri="{FF2B5EF4-FFF2-40B4-BE49-F238E27FC236}">
                    <a16:creationId xmlns:a16="http://schemas.microsoft.com/office/drawing/2014/main" id="{183AED27-0624-01CC-A5EE-36FE31F31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0250" y="2592388"/>
                <a:ext cx="1258888" cy="473075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8219" name="Line 20">
                <a:extLst>
                  <a:ext uri="{FF2B5EF4-FFF2-40B4-BE49-F238E27FC236}">
                    <a16:creationId xmlns:a16="http://schemas.microsoft.com/office/drawing/2014/main" id="{C5DA16DE-98AF-B8C8-F4D7-B8C275FEE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900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0" name="Line 21">
                <a:extLst>
                  <a:ext uri="{FF2B5EF4-FFF2-40B4-BE49-F238E27FC236}">
                    <a16:creationId xmlns:a16="http://schemas.microsoft.com/office/drawing/2014/main" id="{9BEB92EA-301E-C0DB-0DE9-BB50BBE22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8150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1" name="Rectangle 22">
                <a:extLst>
                  <a:ext uri="{FF2B5EF4-FFF2-40B4-BE49-F238E27FC236}">
                    <a16:creationId xmlns:a16="http://schemas.microsoft.com/office/drawing/2014/main" id="{B97CCB5B-1F45-1A15-60BB-51C8158F8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6963" y="2592388"/>
                <a:ext cx="1257300" cy="473075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8222" name="Line 23">
                <a:extLst>
                  <a:ext uri="{FF2B5EF4-FFF2-40B4-BE49-F238E27FC236}">
                    <a16:creationId xmlns:a16="http://schemas.microsoft.com/office/drawing/2014/main" id="{12DAFE7A-DCA3-674C-8A9D-F336EC9FC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8588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3" name="Line 24">
                <a:extLst>
                  <a:ext uri="{FF2B5EF4-FFF2-40B4-BE49-F238E27FC236}">
                    <a16:creationId xmlns:a16="http://schemas.microsoft.com/office/drawing/2014/main" id="{EE9D1F04-0C71-F7A3-38A4-872EA0BD2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863" y="2592388"/>
                <a:ext cx="0" cy="473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4" name="Line 25">
                <a:extLst>
                  <a:ext uri="{FF2B5EF4-FFF2-40B4-BE49-F238E27FC236}">
                    <a16:creationId xmlns:a16="http://schemas.microsoft.com/office/drawing/2014/main" id="{164C2557-3BF6-C1C6-B5AB-9057CC327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9075" y="2887663"/>
                <a:ext cx="4651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5" name="Line 26">
                <a:extLst>
                  <a:ext uri="{FF2B5EF4-FFF2-40B4-BE49-F238E27FC236}">
                    <a16:creationId xmlns:a16="http://schemas.microsoft.com/office/drawing/2014/main" id="{02258B77-62E5-3C89-2318-4ABD99441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0850" y="27114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6" name="Line 55">
                <a:extLst>
                  <a:ext uri="{FF2B5EF4-FFF2-40B4-BE49-F238E27FC236}">
                    <a16:creationId xmlns:a16="http://schemas.microsoft.com/office/drawing/2014/main" id="{D6353A7A-ABA0-2092-AA3E-067C7B43B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5150" y="2890838"/>
                <a:ext cx="4667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7" name="Line 56">
                <a:extLst>
                  <a:ext uri="{FF2B5EF4-FFF2-40B4-BE49-F238E27FC236}">
                    <a16:creationId xmlns:a16="http://schemas.microsoft.com/office/drawing/2014/main" id="{75FD289C-451B-679F-BCD2-54F4208E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78513" y="2713038"/>
                <a:ext cx="419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28" name="Rectangle 59">
                <a:extLst>
                  <a:ext uri="{FF2B5EF4-FFF2-40B4-BE49-F238E27FC236}">
                    <a16:creationId xmlns:a16="http://schemas.microsoft.com/office/drawing/2014/main" id="{768A0570-BC91-603E-8C37-706E964A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450" y="2697163"/>
                <a:ext cx="449163" cy="461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2000" b="1">
                    <a:latin typeface="Calibri" panose="020F0502020204030204" pitchFamily="34" charset="0"/>
                  </a:rPr>
                  <a:t>L</a:t>
                </a:r>
                <a:r>
                  <a:rPr lang="pt-BR" altLang="pt-BR" b="1">
                    <a:latin typeface="Calibri" panose="020F0502020204030204" pitchFamily="34" charset="0"/>
                  </a:rPr>
                  <a:t>1</a:t>
                </a:r>
                <a:endParaRPr lang="en-US" altLang="pt-BR" b="1">
                  <a:latin typeface="Calibri" panose="020F0502020204030204" pitchFamily="34" charset="0"/>
                </a:endParaRPr>
              </a:p>
            </p:txBody>
          </p:sp>
          <p:sp>
            <p:nvSpPr>
              <p:cNvPr id="8229" name="Rectangle 60">
                <a:extLst>
                  <a:ext uri="{FF2B5EF4-FFF2-40B4-BE49-F238E27FC236}">
                    <a16:creationId xmlns:a16="http://schemas.microsoft.com/office/drawing/2014/main" id="{B4B0DB8E-2052-13E3-777A-72DE0C9C4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513" y="2697163"/>
                <a:ext cx="449163" cy="461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2000" b="1">
                    <a:latin typeface="Calibri" panose="020F0502020204030204" pitchFamily="34" charset="0"/>
                  </a:rPr>
                  <a:t>L</a:t>
                </a:r>
                <a:r>
                  <a:rPr lang="pt-BR" altLang="pt-BR" b="1">
                    <a:latin typeface="Calibri" panose="020F0502020204030204" pitchFamily="34" charset="0"/>
                  </a:rPr>
                  <a:t>2</a:t>
                </a:r>
                <a:endParaRPr lang="en-US" altLang="pt-BR" b="1">
                  <a:latin typeface="Calibri" panose="020F0502020204030204" pitchFamily="34" charset="0"/>
                </a:endParaRPr>
              </a:p>
            </p:txBody>
          </p:sp>
          <p:sp>
            <p:nvSpPr>
              <p:cNvPr id="8230" name="Rectangle 61">
                <a:extLst>
                  <a:ext uri="{FF2B5EF4-FFF2-40B4-BE49-F238E27FC236}">
                    <a16:creationId xmlns:a16="http://schemas.microsoft.com/office/drawing/2014/main" id="{374D5C9F-EE0B-A8F8-9685-A94063946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2525" y="2716213"/>
                <a:ext cx="449163" cy="461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2000" b="1">
                    <a:latin typeface="Calibri" panose="020F0502020204030204" pitchFamily="34" charset="0"/>
                  </a:rPr>
                  <a:t>L</a:t>
                </a:r>
                <a:r>
                  <a:rPr lang="pt-BR" altLang="pt-BR" b="1">
                    <a:latin typeface="Calibri" panose="020F0502020204030204" pitchFamily="34" charset="0"/>
                  </a:rPr>
                  <a:t>3</a:t>
                </a:r>
                <a:endParaRPr lang="en-US" altLang="pt-BR" b="1">
                  <a:latin typeface="Calibri" panose="020F0502020204030204" pitchFamily="34" charset="0"/>
                </a:endParaRPr>
              </a:p>
            </p:txBody>
          </p:sp>
          <p:sp>
            <p:nvSpPr>
              <p:cNvPr id="8231" name="Rectangle 62">
                <a:extLst>
                  <a:ext uri="{FF2B5EF4-FFF2-40B4-BE49-F238E27FC236}">
                    <a16:creationId xmlns:a16="http://schemas.microsoft.com/office/drawing/2014/main" id="{D9FFE31A-D164-AA4C-BCAE-F1A64FED5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2888" y="2697163"/>
                <a:ext cx="449163" cy="461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2000" b="1">
                    <a:latin typeface="Calibri" panose="020F0502020204030204" pitchFamily="34" charset="0"/>
                  </a:rPr>
                  <a:t>L</a:t>
                </a:r>
                <a:r>
                  <a:rPr lang="pt-BR" altLang="pt-BR" b="1">
                    <a:latin typeface="Calibri" panose="020F0502020204030204" pitchFamily="34" charset="0"/>
                  </a:rPr>
                  <a:t>4</a:t>
                </a:r>
                <a:endParaRPr lang="en-US" altLang="pt-BR" b="1">
                  <a:latin typeface="Calibri" panose="020F0502020204030204" pitchFamily="34" charset="0"/>
                </a:endParaRPr>
              </a:p>
            </p:txBody>
          </p:sp>
          <p:sp>
            <p:nvSpPr>
              <p:cNvPr id="8232" name="Line 69">
                <a:extLst>
                  <a:ext uri="{FF2B5EF4-FFF2-40B4-BE49-F238E27FC236}">
                    <a16:creationId xmlns:a16="http://schemas.microsoft.com/office/drawing/2014/main" id="{07099ABE-0068-E82A-D9DB-CFBE99B34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4075" y="2668588"/>
                <a:ext cx="190500" cy="295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8205" name="Line 15">
              <a:extLst>
                <a:ext uri="{FF2B5EF4-FFF2-40B4-BE49-F238E27FC236}">
                  <a16:creationId xmlns:a16="http://schemas.microsoft.com/office/drawing/2014/main" id="{4DAB46C0-A9CE-4E4E-A1A7-7B861F7C0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183" y="5319725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06" name="Line 16">
              <a:extLst>
                <a:ext uri="{FF2B5EF4-FFF2-40B4-BE49-F238E27FC236}">
                  <a16:creationId xmlns:a16="http://schemas.microsoft.com/office/drawing/2014/main" id="{C85381DC-EA96-0501-D3E0-C1987C098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546" y="5143512"/>
              <a:ext cx="419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07" name="Line 17">
              <a:extLst>
                <a:ext uri="{FF2B5EF4-FFF2-40B4-BE49-F238E27FC236}">
                  <a16:creationId xmlns:a16="http://schemas.microsoft.com/office/drawing/2014/main" id="{E7C9B733-5DBA-963E-0156-91379EEE5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786" y="4357694"/>
              <a:ext cx="347663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8208" name="Line 70">
              <a:extLst>
                <a:ext uri="{FF2B5EF4-FFF2-40B4-BE49-F238E27FC236}">
                  <a16:creationId xmlns:a16="http://schemas.microsoft.com/office/drawing/2014/main" id="{25DD232B-FFE3-2323-75F2-8ED140C39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662" y="5000636"/>
              <a:ext cx="192087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9" name="Rectangle 67">
              <a:extLst>
                <a:ext uri="{FF2B5EF4-FFF2-40B4-BE49-F238E27FC236}">
                  <a16:creationId xmlns:a16="http://schemas.microsoft.com/office/drawing/2014/main" id="{6C11CCE7-5E77-E84B-362E-4ECBF4232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290" y="4929198"/>
              <a:ext cx="449163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latin typeface="Calibri" panose="020F0502020204030204" pitchFamily="34" charset="0"/>
                </a:rPr>
                <a:t>L</a:t>
              </a:r>
              <a:r>
                <a:rPr lang="pt-BR" altLang="pt-BR" b="1">
                  <a:latin typeface="Calibri" panose="020F0502020204030204" pitchFamily="34" charset="0"/>
                </a:rPr>
                <a:t>5</a:t>
              </a:r>
              <a:endParaRPr lang="en-US" altLang="pt-BR" b="1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2B73379E-B581-200F-D174-37E03C527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759" y="1052736"/>
            <a:ext cx="5959397" cy="4893647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dirty="0"/>
              <a:t>Lista* </a:t>
            </a:r>
            <a:r>
              <a:rPr lang="pt-BR" altLang="pt-BR" dirty="0" err="1"/>
              <a:t>Insere_elem</a:t>
            </a:r>
            <a:r>
              <a:rPr lang="pt-BR" altLang="pt-BR" dirty="0"/>
              <a:t>(Lista *</a:t>
            </a:r>
            <a:r>
              <a:rPr lang="pt-BR" altLang="pt-BR" dirty="0" err="1"/>
              <a:t>Ptl</a:t>
            </a:r>
            <a:r>
              <a:rPr lang="pt-BR" altLang="pt-BR" dirty="0"/>
              <a:t>,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elem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  Lista *</a:t>
            </a:r>
            <a:r>
              <a:rPr lang="pt-BR" altLang="pt-BR" dirty="0" err="1"/>
              <a:t>Ptnó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Ptnó</a:t>
            </a:r>
            <a:r>
              <a:rPr lang="pt-BR" altLang="pt-BR" dirty="0"/>
              <a:t> = (Lista*)</a:t>
            </a:r>
            <a:r>
              <a:rPr lang="pt-BR" altLang="pt-BR" dirty="0" err="1"/>
              <a:t>malloc</a:t>
            </a:r>
            <a:r>
              <a:rPr lang="pt-BR" altLang="pt-BR" dirty="0"/>
              <a:t>(</a:t>
            </a:r>
            <a:r>
              <a:rPr lang="pt-BR" altLang="pt-BR" dirty="0" err="1"/>
              <a:t>sizeof</a:t>
            </a:r>
            <a:r>
              <a:rPr lang="pt-BR" altLang="pt-BR" dirty="0"/>
              <a:t>(Lista));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Ptnó</a:t>
            </a:r>
            <a:r>
              <a:rPr lang="pt-BR" altLang="pt-BR" dirty="0"/>
              <a:t> == NULL)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Ptl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Ptnó</a:t>
            </a:r>
            <a:r>
              <a:rPr lang="pt-BR" altLang="pt-BR" dirty="0"/>
              <a:t>-&gt;</a:t>
            </a:r>
            <a:r>
              <a:rPr lang="pt-BR" altLang="pt-BR" dirty="0" err="1"/>
              <a:t>info</a:t>
            </a:r>
            <a:r>
              <a:rPr lang="pt-BR" altLang="pt-BR" dirty="0"/>
              <a:t> = </a:t>
            </a:r>
            <a:r>
              <a:rPr lang="pt-BR" altLang="pt-BR" dirty="0" err="1"/>
              <a:t>elem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Ptnó</a:t>
            </a:r>
            <a:r>
              <a:rPr lang="pt-BR" altLang="pt-BR" dirty="0"/>
              <a:t>-&gt;</a:t>
            </a:r>
            <a:r>
              <a:rPr lang="pt-BR" altLang="pt-BR" dirty="0" err="1"/>
              <a:t>prox</a:t>
            </a:r>
            <a:r>
              <a:rPr lang="pt-BR" altLang="pt-BR" dirty="0"/>
              <a:t> = </a:t>
            </a:r>
            <a:r>
              <a:rPr lang="pt-BR" altLang="pt-BR" dirty="0" err="1"/>
              <a:t>Ptl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Ptnó</a:t>
            </a:r>
            <a:r>
              <a:rPr lang="pt-BR" altLang="pt-BR" dirty="0"/>
              <a:t>-&gt;</a:t>
            </a:r>
            <a:r>
              <a:rPr lang="pt-BR" altLang="pt-BR" dirty="0" err="1"/>
              <a:t>ant</a:t>
            </a:r>
            <a:r>
              <a:rPr lang="pt-BR" altLang="pt-BR" dirty="0"/>
              <a:t> = NULL;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if</a:t>
            </a:r>
            <a:r>
              <a:rPr lang="pt-BR" altLang="pt-BR" dirty="0"/>
              <a:t>(</a:t>
            </a:r>
            <a:r>
              <a:rPr lang="pt-BR" altLang="pt-BR" dirty="0" err="1"/>
              <a:t>Ptl</a:t>
            </a:r>
            <a:r>
              <a:rPr lang="pt-BR" altLang="pt-BR" dirty="0"/>
              <a:t> != NULL)</a:t>
            </a:r>
          </a:p>
          <a:p>
            <a:r>
              <a:rPr lang="pt-BR" altLang="pt-BR" dirty="0"/>
              <a:t>       </a:t>
            </a:r>
            <a:r>
              <a:rPr lang="pt-BR" altLang="pt-BR" dirty="0" err="1"/>
              <a:t>Ptl</a:t>
            </a:r>
            <a:r>
              <a:rPr lang="pt-BR" altLang="pt-BR" dirty="0"/>
              <a:t>-&gt;</a:t>
            </a:r>
            <a:r>
              <a:rPr lang="pt-BR" altLang="pt-BR" dirty="0" err="1"/>
              <a:t>ant</a:t>
            </a:r>
            <a:r>
              <a:rPr lang="pt-BR" altLang="pt-BR" dirty="0"/>
              <a:t> = </a:t>
            </a:r>
            <a:r>
              <a:rPr lang="pt-BR" altLang="pt-BR" dirty="0" err="1"/>
              <a:t>Ptnó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Ptl</a:t>
            </a:r>
            <a:r>
              <a:rPr lang="pt-BR" altLang="pt-BR" dirty="0"/>
              <a:t> = </a:t>
            </a:r>
            <a:r>
              <a:rPr lang="pt-BR" altLang="pt-BR" dirty="0" err="1"/>
              <a:t>Ptnó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Ptl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}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A388E2A-9B2B-FFD7-323C-A89ABBE0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Algoritmo: inserir um nó no inicio da lista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3430FAA-9B57-C506-F6A7-BC4F4F01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Uma imagem contendo Gráfico&#10;&#10;Descrição gerada automaticamente">
            <a:extLst>
              <a:ext uri="{FF2B5EF4-FFF2-40B4-BE49-F238E27FC236}">
                <a16:creationId xmlns:a16="http://schemas.microsoft.com/office/drawing/2014/main" id="{54552F8E-6AEC-E119-F8D3-933E791D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E4FB"/>
              </a:clrFrom>
              <a:clrTo>
                <a:srgbClr val="F2E4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1745" y="447022"/>
            <a:ext cx="2387663" cy="238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A69BE4-E96D-32C5-19C9-33F92003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novo nó</a:t>
            </a:r>
          </a:p>
        </p:txBody>
      </p:sp>
      <p:sp>
        <p:nvSpPr>
          <p:cNvPr id="10246" name="Rectangle 46">
            <a:extLst>
              <a:ext uri="{FF2B5EF4-FFF2-40B4-BE49-F238E27FC236}">
                <a16:creationId xmlns:a16="http://schemas.microsoft.com/office/drawing/2014/main" id="{CA1BBDF6-393E-71E2-20CD-828C48B0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6" y="2643188"/>
            <a:ext cx="1500187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noProof="1">
                <a:latin typeface="Calibri" panose="020F0502020204030204" pitchFamily="34" charset="0"/>
              </a:rPr>
              <a:t>       A</a:t>
            </a:r>
          </a:p>
        </p:txBody>
      </p:sp>
      <p:sp>
        <p:nvSpPr>
          <p:cNvPr id="10247" name="Line 47">
            <a:extLst>
              <a:ext uri="{FF2B5EF4-FFF2-40B4-BE49-F238E27FC236}">
                <a16:creationId xmlns:a16="http://schemas.microsoft.com/office/drawing/2014/main" id="{D1FFA2D4-8981-52FD-69D3-0C046360A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6400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48" name="Line 48">
            <a:extLst>
              <a:ext uri="{FF2B5EF4-FFF2-40B4-BE49-F238E27FC236}">
                <a16:creationId xmlns:a16="http://schemas.microsoft.com/office/drawing/2014/main" id="{095790AB-C198-0E0A-C9C2-41C83EF2B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62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49" name="Rectangle 49">
            <a:extLst>
              <a:ext uri="{FF2B5EF4-FFF2-40B4-BE49-F238E27FC236}">
                <a16:creationId xmlns:a16="http://schemas.microsoft.com/office/drawing/2014/main" id="{FC5A7DC9-748F-A464-FE31-F41C576C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2" y="2643188"/>
            <a:ext cx="1500188" cy="609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noProof="1">
                <a:latin typeface="Calibri" panose="020F0502020204030204" pitchFamily="34" charset="0"/>
              </a:rPr>
              <a:t>      B</a:t>
            </a:r>
          </a:p>
        </p:txBody>
      </p:sp>
      <p:sp>
        <p:nvSpPr>
          <p:cNvPr id="10250" name="Line 50">
            <a:extLst>
              <a:ext uri="{FF2B5EF4-FFF2-40B4-BE49-F238E27FC236}">
                <a16:creationId xmlns:a16="http://schemas.microsoft.com/office/drawing/2014/main" id="{376098E0-DFDC-0195-CE47-6DE9ED5BF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5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51" name="Line 51">
            <a:extLst>
              <a:ext uri="{FF2B5EF4-FFF2-40B4-BE49-F238E27FC236}">
                <a16:creationId xmlns:a16="http://schemas.microsoft.com/office/drawing/2014/main" id="{5F28C668-051D-DD3D-D291-225386F1B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825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52" name="Line 52">
            <a:extLst>
              <a:ext uri="{FF2B5EF4-FFF2-40B4-BE49-F238E27FC236}">
                <a16:creationId xmlns:a16="http://schemas.microsoft.com/office/drawing/2014/main" id="{C6981E8F-C1A4-16C4-BA66-CB9D9B38D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3024188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53" name="Line 53">
            <a:extLst>
              <a:ext uri="{FF2B5EF4-FFF2-40B4-BE49-F238E27FC236}">
                <a16:creationId xmlns:a16="http://schemas.microsoft.com/office/drawing/2014/main" id="{11EF195A-5D1C-B8E5-CB4A-656BB583F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2795588"/>
            <a:ext cx="500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54" name="Line 54">
            <a:extLst>
              <a:ext uri="{FF2B5EF4-FFF2-40B4-BE49-F238E27FC236}">
                <a16:creationId xmlns:a16="http://schemas.microsoft.com/office/drawing/2014/main" id="{4B177C8B-24CC-DC5B-6C33-4C8304E29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2" y="1881188"/>
            <a:ext cx="41433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55" name="Text Box 55">
            <a:extLst>
              <a:ext uri="{FF2B5EF4-FFF2-40B4-BE49-F238E27FC236}">
                <a16:creationId xmlns:a16="http://schemas.microsoft.com/office/drawing/2014/main" id="{129A9FA0-E2EC-A12C-02CA-92E4FC6E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482375"/>
            <a:ext cx="87870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noProof="1">
                <a:latin typeface="Calibri" panose="020F0502020204030204" pitchFamily="34" charset="0"/>
              </a:rPr>
              <a:t>PtLista</a:t>
            </a:r>
          </a:p>
        </p:txBody>
      </p:sp>
      <p:sp>
        <p:nvSpPr>
          <p:cNvPr id="10256" name="Rectangle 56">
            <a:extLst>
              <a:ext uri="{FF2B5EF4-FFF2-40B4-BE49-F238E27FC236}">
                <a16:creationId xmlns:a16="http://schemas.microsoft.com/office/drawing/2014/main" id="{2B4FD70A-44A4-86B0-F8C2-254AAD3D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6" y="2643188"/>
            <a:ext cx="1500187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noProof="1">
                <a:latin typeface="Calibri" panose="020F0502020204030204" pitchFamily="34" charset="0"/>
              </a:rPr>
              <a:t>      C</a:t>
            </a:r>
          </a:p>
        </p:txBody>
      </p:sp>
      <p:sp>
        <p:nvSpPr>
          <p:cNvPr id="10257" name="Line 57">
            <a:extLst>
              <a:ext uri="{FF2B5EF4-FFF2-40B4-BE49-F238E27FC236}">
                <a16:creationId xmlns:a16="http://schemas.microsoft.com/office/drawing/2014/main" id="{38F69913-0241-F46B-14C8-B225F294C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2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58" name="Line 58">
            <a:extLst>
              <a:ext uri="{FF2B5EF4-FFF2-40B4-BE49-F238E27FC236}">
                <a16:creationId xmlns:a16="http://schemas.microsoft.com/office/drawing/2014/main" id="{4054F8E6-23B5-81B9-DCC0-F4D83390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59" name="Rectangle 59">
            <a:extLst>
              <a:ext uri="{FF2B5EF4-FFF2-40B4-BE49-F238E27FC236}">
                <a16:creationId xmlns:a16="http://schemas.microsoft.com/office/drawing/2014/main" id="{0159C14A-57C4-135B-C63E-65C55792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7" y="2643188"/>
            <a:ext cx="1500188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800" b="1">
                <a:latin typeface="Calibri" panose="020F0502020204030204" pitchFamily="34" charset="0"/>
              </a:rPr>
              <a:t>      D</a:t>
            </a:r>
            <a:endParaRPr lang="en-US" altLang="pt-BR" sz="2800" b="1" noProof="1">
              <a:latin typeface="Calibri" panose="020F0502020204030204" pitchFamily="34" charset="0"/>
            </a:endParaRPr>
          </a:p>
        </p:txBody>
      </p:sp>
      <p:sp>
        <p:nvSpPr>
          <p:cNvPr id="10260" name="Line 60">
            <a:extLst>
              <a:ext uri="{FF2B5EF4-FFF2-40B4-BE49-F238E27FC236}">
                <a16:creationId xmlns:a16="http://schemas.microsoft.com/office/drawing/2014/main" id="{A58AB42E-24FB-52B7-05F3-0692AE951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0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61" name="Line 61">
            <a:extLst>
              <a:ext uri="{FF2B5EF4-FFF2-40B4-BE49-F238E27FC236}">
                <a16:creationId xmlns:a16="http://schemas.microsoft.com/office/drawing/2014/main" id="{D716FE0E-4304-B746-0170-41F45156D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2450" y="26431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62" name="Line 62">
            <a:extLst>
              <a:ext uri="{FF2B5EF4-FFF2-40B4-BE49-F238E27FC236}">
                <a16:creationId xmlns:a16="http://schemas.microsoft.com/office/drawing/2014/main" id="{24374442-6AAF-53B9-D2EB-93C92DE20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6" y="3024188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63" name="Line 63">
            <a:extLst>
              <a:ext uri="{FF2B5EF4-FFF2-40B4-BE49-F238E27FC236}">
                <a16:creationId xmlns:a16="http://schemas.microsoft.com/office/drawing/2014/main" id="{EA320880-4ECE-8B26-FC69-DD538C6BD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7738" y="2795588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64" name="Rectangle 66">
            <a:extLst>
              <a:ext uri="{FF2B5EF4-FFF2-40B4-BE49-F238E27FC236}">
                <a16:creationId xmlns:a16="http://schemas.microsoft.com/office/drawing/2014/main" id="{17672146-3674-2E18-2F76-CD465917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5538788"/>
            <a:ext cx="1500188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noProof="1">
                <a:latin typeface="Calibri" panose="020F0502020204030204" pitchFamily="34" charset="0"/>
              </a:rPr>
              <a:t>       A</a:t>
            </a:r>
          </a:p>
        </p:txBody>
      </p:sp>
      <p:sp>
        <p:nvSpPr>
          <p:cNvPr id="10265" name="Line 67">
            <a:extLst>
              <a:ext uri="{FF2B5EF4-FFF2-40B4-BE49-F238E27FC236}">
                <a16:creationId xmlns:a16="http://schemas.microsoft.com/office/drawing/2014/main" id="{EFDC8924-6D79-A6EE-FE9D-67CBAC2BC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6400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66" name="Line 68">
            <a:extLst>
              <a:ext uri="{FF2B5EF4-FFF2-40B4-BE49-F238E27FC236}">
                <a16:creationId xmlns:a16="http://schemas.microsoft.com/office/drawing/2014/main" id="{A8E2C273-0912-F3C4-D260-05796969F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5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67" name="Rectangle 69">
            <a:extLst>
              <a:ext uri="{FF2B5EF4-FFF2-40B4-BE49-F238E27FC236}">
                <a16:creationId xmlns:a16="http://schemas.microsoft.com/office/drawing/2014/main" id="{F7A4013A-E5AF-339E-65CE-8716490A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6" y="5538788"/>
            <a:ext cx="1500187" cy="609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noProof="1">
                <a:latin typeface="Calibri" panose="020F0502020204030204" pitchFamily="34" charset="0"/>
              </a:rPr>
              <a:t>      B</a:t>
            </a:r>
          </a:p>
        </p:txBody>
      </p:sp>
      <p:sp>
        <p:nvSpPr>
          <p:cNvPr id="10268" name="Line 70">
            <a:extLst>
              <a:ext uri="{FF2B5EF4-FFF2-40B4-BE49-F238E27FC236}">
                <a16:creationId xmlns:a16="http://schemas.microsoft.com/office/drawing/2014/main" id="{11D94F7C-B280-4F2B-CB7F-18496E918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5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69" name="Line 71">
            <a:extLst>
              <a:ext uri="{FF2B5EF4-FFF2-40B4-BE49-F238E27FC236}">
                <a16:creationId xmlns:a16="http://schemas.microsoft.com/office/drawing/2014/main" id="{A5E5851A-092B-EEAC-9E8A-992E73E1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7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70" name="Line 72">
            <a:extLst>
              <a:ext uri="{FF2B5EF4-FFF2-40B4-BE49-F238E27FC236}">
                <a16:creationId xmlns:a16="http://schemas.microsoft.com/office/drawing/2014/main" id="{F00AF966-695D-B76A-AC37-023310772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6" y="4776788"/>
            <a:ext cx="414337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71" name="Text Box 73">
            <a:extLst>
              <a:ext uri="{FF2B5EF4-FFF2-40B4-BE49-F238E27FC236}">
                <a16:creationId xmlns:a16="http://schemas.microsoft.com/office/drawing/2014/main" id="{E838B082-7608-05FA-08AC-E17FDDF7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4377975"/>
            <a:ext cx="87870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noProof="1">
                <a:latin typeface="Calibri" panose="020F0502020204030204" pitchFamily="34" charset="0"/>
              </a:rPr>
              <a:t>PtLista</a:t>
            </a:r>
          </a:p>
        </p:txBody>
      </p:sp>
      <p:sp>
        <p:nvSpPr>
          <p:cNvPr id="10272" name="Rectangle 74">
            <a:extLst>
              <a:ext uri="{FF2B5EF4-FFF2-40B4-BE49-F238E27FC236}">
                <a16:creationId xmlns:a16="http://schemas.microsoft.com/office/drawing/2014/main" id="{4CF88852-8FC3-C495-87CD-CC7E099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6" y="5538788"/>
            <a:ext cx="1500187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noProof="1">
                <a:latin typeface="Calibri" panose="020F0502020204030204" pitchFamily="34" charset="0"/>
              </a:rPr>
              <a:t>      C</a:t>
            </a:r>
          </a:p>
        </p:txBody>
      </p:sp>
      <p:sp>
        <p:nvSpPr>
          <p:cNvPr id="10273" name="Line 75">
            <a:extLst>
              <a:ext uri="{FF2B5EF4-FFF2-40B4-BE49-F238E27FC236}">
                <a16:creationId xmlns:a16="http://schemas.microsoft.com/office/drawing/2014/main" id="{6655CAC1-FA86-A8F6-DFCA-FD53F225E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74" name="Line 76">
            <a:extLst>
              <a:ext uri="{FF2B5EF4-FFF2-40B4-BE49-F238E27FC236}">
                <a16:creationId xmlns:a16="http://schemas.microsoft.com/office/drawing/2014/main" id="{1696BC6A-6456-F861-8875-3D5C2D8B2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475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75" name="Rectangle 77">
            <a:extLst>
              <a:ext uri="{FF2B5EF4-FFF2-40B4-BE49-F238E27FC236}">
                <a16:creationId xmlns:a16="http://schemas.microsoft.com/office/drawing/2014/main" id="{FE12A064-1CC0-1EE8-F3CA-FCC4DFD4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1" y="5538788"/>
            <a:ext cx="1500187" cy="6096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800" b="1">
                <a:latin typeface="Calibri" panose="020F0502020204030204" pitchFamily="34" charset="0"/>
              </a:rPr>
              <a:t>       D</a:t>
            </a:r>
            <a:endParaRPr lang="en-US" altLang="pt-BR" sz="2800" b="1" noProof="1">
              <a:latin typeface="Calibri" panose="020F0502020204030204" pitchFamily="34" charset="0"/>
            </a:endParaRPr>
          </a:p>
        </p:txBody>
      </p:sp>
      <p:sp>
        <p:nvSpPr>
          <p:cNvPr id="10276" name="Line 78">
            <a:extLst>
              <a:ext uri="{FF2B5EF4-FFF2-40B4-BE49-F238E27FC236}">
                <a16:creationId xmlns:a16="http://schemas.microsoft.com/office/drawing/2014/main" id="{58C77423-E08A-9B61-86D7-93D3BC5E2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0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77" name="Line 79">
            <a:extLst>
              <a:ext uri="{FF2B5EF4-FFF2-40B4-BE49-F238E27FC236}">
                <a16:creationId xmlns:a16="http://schemas.microsoft.com/office/drawing/2014/main" id="{D5692543-56B8-5CEA-85E9-E4B4BC19E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7212" y="5538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78" name="Freeform 80">
            <a:extLst>
              <a:ext uri="{FF2B5EF4-FFF2-40B4-BE49-F238E27FC236}">
                <a16:creationId xmlns:a16="http://schemas.microsoft.com/office/drawing/2014/main" id="{4B4C793F-FC85-1527-7678-618A9D8ABA46}"/>
              </a:ext>
            </a:extLst>
          </p:cNvPr>
          <p:cNvSpPr>
            <a:spLocks/>
          </p:cNvSpPr>
          <p:nvPr/>
        </p:nvSpPr>
        <p:spPr bwMode="auto">
          <a:xfrm>
            <a:off x="3973512" y="5233988"/>
            <a:ext cx="2438400" cy="533400"/>
          </a:xfrm>
          <a:custGeom>
            <a:avLst/>
            <a:gdLst>
              <a:gd name="T0" fmla="*/ 0 w 1536"/>
              <a:gd name="T1" fmla="*/ 2147483647 h 336"/>
              <a:gd name="T2" fmla="*/ 2147483647 w 1536"/>
              <a:gd name="T3" fmla="*/ 2147483647 h 336"/>
              <a:gd name="T4" fmla="*/ 2147483647 w 1536"/>
              <a:gd name="T5" fmla="*/ 0 h 336"/>
              <a:gd name="T6" fmla="*/ 2147483647 w 1536"/>
              <a:gd name="T7" fmla="*/ 0 h 336"/>
              <a:gd name="T8" fmla="*/ 2147483647 w 1536"/>
              <a:gd name="T9" fmla="*/ 2147483647 h 336"/>
              <a:gd name="T10" fmla="*/ 2147483647 w 1536"/>
              <a:gd name="T11" fmla="*/ 2147483647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6"/>
              <a:gd name="T19" fmla="*/ 0 h 336"/>
              <a:gd name="T20" fmla="*/ 1536 w 1536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6" h="336">
                <a:moveTo>
                  <a:pt x="0" y="336"/>
                </a:moveTo>
                <a:lnTo>
                  <a:pt x="192" y="336"/>
                </a:lnTo>
                <a:lnTo>
                  <a:pt x="192" y="0"/>
                </a:lnTo>
                <a:lnTo>
                  <a:pt x="1344" y="0"/>
                </a:lnTo>
                <a:lnTo>
                  <a:pt x="1344" y="288"/>
                </a:lnTo>
                <a:lnTo>
                  <a:pt x="1536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9" name="Freeform 81">
            <a:extLst>
              <a:ext uri="{FF2B5EF4-FFF2-40B4-BE49-F238E27FC236}">
                <a16:creationId xmlns:a16="http://schemas.microsoft.com/office/drawing/2014/main" id="{0EEA4AE6-B19F-707E-B6E3-D8A09A9E3491}"/>
              </a:ext>
            </a:extLst>
          </p:cNvPr>
          <p:cNvSpPr>
            <a:spLocks/>
          </p:cNvSpPr>
          <p:nvPr/>
        </p:nvSpPr>
        <p:spPr bwMode="auto">
          <a:xfrm flipV="1">
            <a:off x="3973512" y="5919788"/>
            <a:ext cx="2438400" cy="533400"/>
          </a:xfrm>
          <a:custGeom>
            <a:avLst/>
            <a:gdLst>
              <a:gd name="T0" fmla="*/ 0 w 1536"/>
              <a:gd name="T1" fmla="*/ 2147483647 h 336"/>
              <a:gd name="T2" fmla="*/ 2147483647 w 1536"/>
              <a:gd name="T3" fmla="*/ 2147483647 h 336"/>
              <a:gd name="T4" fmla="*/ 2147483647 w 1536"/>
              <a:gd name="T5" fmla="*/ 0 h 336"/>
              <a:gd name="T6" fmla="*/ 2147483647 w 1536"/>
              <a:gd name="T7" fmla="*/ 0 h 336"/>
              <a:gd name="T8" fmla="*/ 2147483647 w 1536"/>
              <a:gd name="T9" fmla="*/ 2147483647 h 336"/>
              <a:gd name="T10" fmla="*/ 2147483647 w 1536"/>
              <a:gd name="T11" fmla="*/ 2147483647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6"/>
              <a:gd name="T19" fmla="*/ 0 h 336"/>
              <a:gd name="T20" fmla="*/ 1536 w 1536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6" h="336">
                <a:moveTo>
                  <a:pt x="0" y="336"/>
                </a:moveTo>
                <a:lnTo>
                  <a:pt x="192" y="336"/>
                </a:lnTo>
                <a:lnTo>
                  <a:pt x="192" y="0"/>
                </a:lnTo>
                <a:lnTo>
                  <a:pt x="1344" y="0"/>
                </a:lnTo>
                <a:lnTo>
                  <a:pt x="1344" y="288"/>
                </a:lnTo>
                <a:lnTo>
                  <a:pt x="1536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0" name="Line 82">
            <a:extLst>
              <a:ext uri="{FF2B5EF4-FFF2-40B4-BE49-F238E27FC236}">
                <a16:creationId xmlns:a16="http://schemas.microsoft.com/office/drawing/2014/main" id="{5490572D-257F-CAFB-0659-FAA698F25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6912" y="5386388"/>
            <a:ext cx="1371600" cy="9144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1" name="Line 83">
            <a:extLst>
              <a:ext uri="{FF2B5EF4-FFF2-40B4-BE49-F238E27FC236}">
                <a16:creationId xmlns:a16="http://schemas.microsoft.com/office/drawing/2014/main" id="{E4935637-3E26-FC6F-D7C4-A5809EAF1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6912" y="5386388"/>
            <a:ext cx="1371600" cy="9144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2" name="Line 84">
            <a:extLst>
              <a:ext uri="{FF2B5EF4-FFF2-40B4-BE49-F238E27FC236}">
                <a16:creationId xmlns:a16="http://schemas.microsoft.com/office/drawing/2014/main" id="{49312AF7-9E78-B363-8293-C84E2D0BD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7938" y="3011488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83" name="Line 85">
            <a:extLst>
              <a:ext uri="{FF2B5EF4-FFF2-40B4-BE49-F238E27FC236}">
                <a16:creationId xmlns:a16="http://schemas.microsoft.com/office/drawing/2014/main" id="{6B02B7E9-4F94-D50F-856D-14DACCB085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5750" y="2782888"/>
            <a:ext cx="500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84" name="Line 86">
            <a:extLst>
              <a:ext uri="{FF2B5EF4-FFF2-40B4-BE49-F238E27FC236}">
                <a16:creationId xmlns:a16="http://schemas.microsoft.com/office/drawing/2014/main" id="{F0E530FD-6DC9-048B-CA73-F3251787D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7938" y="5949950"/>
            <a:ext cx="55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85" name="Line 87">
            <a:extLst>
              <a:ext uri="{FF2B5EF4-FFF2-40B4-BE49-F238E27FC236}">
                <a16:creationId xmlns:a16="http://schemas.microsoft.com/office/drawing/2014/main" id="{F66CD696-28AF-4550-AE22-701014742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5750" y="5721350"/>
            <a:ext cx="500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86" name="Line 89">
            <a:extLst>
              <a:ext uri="{FF2B5EF4-FFF2-40B4-BE49-F238E27FC236}">
                <a16:creationId xmlns:a16="http://schemas.microsoft.com/office/drawing/2014/main" id="{509BCF21-C4C9-5CA7-B4AC-75B994DE30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2" y="56626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7" name="Line 90">
            <a:extLst>
              <a:ext uri="{FF2B5EF4-FFF2-40B4-BE49-F238E27FC236}">
                <a16:creationId xmlns:a16="http://schemas.microsoft.com/office/drawing/2014/main" id="{D74610B0-F492-3F7D-2378-70D1292433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6900" y="56626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8" name="Line 91">
            <a:extLst>
              <a:ext uri="{FF2B5EF4-FFF2-40B4-BE49-F238E27FC236}">
                <a16:creationId xmlns:a16="http://schemas.microsoft.com/office/drawing/2014/main" id="{0C664DBA-03C1-4C3A-94DC-B313C88BF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9600" y="27828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9" name="Line 92">
            <a:extLst>
              <a:ext uri="{FF2B5EF4-FFF2-40B4-BE49-F238E27FC236}">
                <a16:creationId xmlns:a16="http://schemas.microsoft.com/office/drawing/2014/main" id="{7CD73CE6-CFBF-5399-FB70-5AE69E486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9062" y="27828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0" name="AutoShape 93">
            <a:extLst>
              <a:ext uri="{FF2B5EF4-FFF2-40B4-BE49-F238E27FC236}">
                <a16:creationId xmlns:a16="http://schemas.microsoft.com/office/drawing/2014/main" id="{23BCB511-586E-6A3E-CCE2-DAAE4F0E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2" y="3860801"/>
            <a:ext cx="647700" cy="720725"/>
          </a:xfrm>
          <a:prstGeom prst="downArrow">
            <a:avLst>
              <a:gd name="adj1" fmla="val 50000"/>
              <a:gd name="adj2" fmla="val 27819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10291" name="Line 94">
            <a:extLst>
              <a:ext uri="{FF2B5EF4-FFF2-40B4-BE49-F238E27FC236}">
                <a16:creationId xmlns:a16="http://schemas.microsoft.com/office/drawing/2014/main" id="{19855CB4-5FA8-6F1E-C491-F5E7349BF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7" y="23415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2" name="AutoShape 95">
            <a:extLst>
              <a:ext uri="{FF2B5EF4-FFF2-40B4-BE49-F238E27FC236}">
                <a16:creationId xmlns:a16="http://schemas.microsoft.com/office/drawing/2014/main" id="{75031F02-DF92-3478-8B26-3DC61ECF258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24425" y="1808163"/>
            <a:ext cx="720725" cy="647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93" name="Text Box 96">
            <a:extLst>
              <a:ext uri="{FF2B5EF4-FFF2-40B4-BE49-F238E27FC236}">
                <a16:creationId xmlns:a16="http://schemas.microsoft.com/office/drawing/2014/main" id="{73D7BD08-1745-DA90-2B10-71B01BE88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1620838"/>
            <a:ext cx="1141146" cy="40011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 sz="2000" b="1">
                <a:latin typeface="Calibri" panose="020F0502020204030204" pitchFamily="34" charset="0"/>
              </a:rPr>
              <a:t>Remover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o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88_TF02787940_TF02787940.potx" id="{7706B11B-B88A-4A57-B367-3C7A915AC8F3}" vid="{D8549A6F-83F6-4158-B938-C367CEA2F6A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5CEDB99936304B89754E18D9A5CF80" ma:contentTypeVersion="4" ma:contentTypeDescription="Crie um novo documento." ma:contentTypeScope="" ma:versionID="ae499a813dbb3d054a0a1bbf45616d31">
  <xsd:schema xmlns:xsd="http://www.w3.org/2001/XMLSchema" xmlns:xs="http://www.w3.org/2001/XMLSchema" xmlns:p="http://schemas.microsoft.com/office/2006/metadata/properties" xmlns:ns2="157d0bd3-8a54-47c0-965a-23735696c093" targetNamespace="http://schemas.microsoft.com/office/2006/metadata/properties" ma:root="true" ma:fieldsID="a86ccceb72d177f79922527f9442e608" ns2:_="">
    <xsd:import namespace="157d0bd3-8a54-47c0-965a-23735696c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d0bd3-8a54-47c0-965a-23735696c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5DDD4A-C3C5-4DAC-91F2-68E47471C1B2}"/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9EEFC54D-2AAC-4C12-B3DF-9C6F7AF151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7710</TotalTime>
  <Words>896</Words>
  <Application>Microsoft Office PowerPoint</Application>
  <PresentationFormat>Personalizar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Livros 16X9</vt:lpstr>
      <vt:lpstr>Estruturas de Dados I </vt:lpstr>
      <vt:lpstr>Listas Lineares :  Listas lineares duplamente encadeadas </vt:lpstr>
      <vt:lpstr>LL duplamente encadeadas</vt:lpstr>
      <vt:lpstr>Operações</vt:lpstr>
      <vt:lpstr>Algoritmo: criar lista duplamente encadeada</vt:lpstr>
      <vt:lpstr>Inserção de um novo nó no meio da lista</vt:lpstr>
      <vt:lpstr> Inserção de um novo nó no inicio da lista</vt:lpstr>
      <vt:lpstr>Algoritmo: inserir um nó no inicio da lista</vt:lpstr>
      <vt:lpstr>Remoção de novo nó</vt:lpstr>
      <vt:lpstr>Algoritmo:Remover um nó de LL Duplamente Encadeada</vt:lpstr>
      <vt:lpstr>Consulta à lista</vt:lpstr>
      <vt:lpstr>Algoritmo: Consulta K-esimo nó da Lista</vt:lpstr>
      <vt:lpstr>Algoritmo: destruir lista circular</vt:lpstr>
      <vt:lpstr>lladae2d.h</vt:lpstr>
      <vt:lpstr>lladae2d.c</vt:lpstr>
      <vt:lpstr>Considere uma Lista duplamente encadeada circular</vt:lpstr>
      <vt:lpstr>Desafio 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Carvalho Oliveira</dc:creator>
  <cp:lastModifiedBy>Daniele Carvalho Oliveira</cp:lastModifiedBy>
  <cp:revision>9</cp:revision>
  <dcterms:created xsi:type="dcterms:W3CDTF">2024-08-01T21:18:04Z</dcterms:created>
  <dcterms:modified xsi:type="dcterms:W3CDTF">2024-08-25T19:27:51Z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