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0"/>
  </p:notesMasterIdLst>
  <p:handoutMasterIdLst>
    <p:handoutMasterId r:id="rId51"/>
  </p:handoutMasterIdLst>
  <p:sldIdLst>
    <p:sldId id="264" r:id="rId5"/>
    <p:sldId id="291" r:id="rId6"/>
    <p:sldId id="258" r:id="rId7"/>
    <p:sldId id="259" r:id="rId8"/>
    <p:sldId id="260" r:id="rId9"/>
    <p:sldId id="262" r:id="rId10"/>
    <p:sldId id="263" r:id="rId11"/>
    <p:sldId id="320" r:id="rId12"/>
    <p:sldId id="326" r:id="rId13"/>
    <p:sldId id="325" r:id="rId14"/>
    <p:sldId id="321" r:id="rId15"/>
    <p:sldId id="322" r:id="rId16"/>
    <p:sldId id="323" r:id="rId17"/>
    <p:sldId id="324" r:id="rId18"/>
    <p:sldId id="327" r:id="rId19"/>
    <p:sldId id="265" r:id="rId20"/>
    <p:sldId id="266" r:id="rId21"/>
    <p:sldId id="267" r:id="rId22"/>
    <p:sldId id="268" r:id="rId23"/>
    <p:sldId id="269" r:id="rId24"/>
    <p:sldId id="328" r:id="rId25"/>
    <p:sldId id="270" r:id="rId26"/>
    <p:sldId id="271" r:id="rId27"/>
    <p:sldId id="272" r:id="rId28"/>
    <p:sldId id="273" r:id="rId29"/>
    <p:sldId id="274" r:id="rId30"/>
    <p:sldId id="275" r:id="rId31"/>
    <p:sldId id="329" r:id="rId32"/>
    <p:sldId id="330" r:id="rId33"/>
    <p:sldId id="331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7" r:id="rId45"/>
    <p:sldId id="288" r:id="rId46"/>
    <p:sldId id="332" r:id="rId47"/>
    <p:sldId id="343" r:id="rId48"/>
    <p:sldId id="290" r:id="rId49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0E754-EE07-4F4A-8E76-2FF64F925A3E}" v="251" dt="2024-09-22T22:55:42.33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474" autoAdjust="0"/>
  </p:normalViewPr>
  <p:slideViewPr>
    <p:cSldViewPr showGuides="1">
      <p:cViewPr varScale="1">
        <p:scale>
          <a:sx n="74" d="100"/>
          <a:sy n="74" d="100"/>
        </p:scale>
        <p:origin x="802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Carvalho Oliveira" userId="b9fbe2a6-c2c2-4ef7-a95e-16b8512cef79" providerId="ADAL" clId="{4F2E38BC-C084-497C-913E-ED9A5DA2A1EF}"/>
    <pc:docChg chg="undo custSel addSld delSld modSld">
      <pc:chgData name="Daniele Carvalho Oliveira" userId="b9fbe2a6-c2c2-4ef7-a95e-16b8512cef79" providerId="ADAL" clId="{4F2E38BC-C084-497C-913E-ED9A5DA2A1EF}" dt="2024-09-09T14:24:01.145" v="1213" actId="20577"/>
      <pc:docMkLst>
        <pc:docMk/>
      </pc:docMkLst>
      <pc:sldChg chg="addSp delSp modSp del mod modClrScheme chgLayout">
        <pc:chgData name="Daniele Carvalho Oliveira" userId="b9fbe2a6-c2c2-4ef7-a95e-16b8512cef79" providerId="ADAL" clId="{4F2E38BC-C084-497C-913E-ED9A5DA2A1EF}" dt="2024-08-30T21:31:43.016" v="24" actId="47"/>
        <pc:sldMkLst>
          <pc:docMk/>
          <pc:sldMk cId="0" sldId="257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57"/>
            <ac:spMk id="2" creationId="{4B296D3F-6875-40FC-2640-A97FCEC1C6F9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57"/>
            <ac:spMk id="3" creationId="{1745A8B8-9B5A-0833-C1F2-39DFD3427039}"/>
          </ac:spMkLst>
        </pc:spChg>
        <pc:spChg chg="add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57"/>
            <ac:spMk id="4" creationId="{CFE80A13-22EB-9851-E0FF-196ADA33D9E9}"/>
          </ac:spMkLst>
        </pc:spChg>
        <pc:spChg chg="add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57"/>
            <ac:spMk id="5" creationId="{78402C9A-FC6E-0662-7D04-DCCA1EA092DF}"/>
          </ac:spMkLst>
        </pc:spChg>
      </pc:sldChg>
      <pc:sldChg chg="addSp delSp modSp mod modClrScheme chgLayout">
        <pc:chgData name="Daniele Carvalho Oliveira" userId="b9fbe2a6-c2c2-4ef7-a95e-16b8512cef79" providerId="ADAL" clId="{4F2E38BC-C084-497C-913E-ED9A5DA2A1EF}" dt="2024-09-02T22:36:30.153" v="456" actId="1076"/>
        <pc:sldMkLst>
          <pc:docMk/>
          <pc:sldMk cId="0" sldId="258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58"/>
            <ac:spMk id="2" creationId="{E267BEC5-7E8F-3B0E-2C26-D587E269A61A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58"/>
            <ac:spMk id="3" creationId="{4CEE06E9-B990-CA6A-3654-5AD78F29E6EB}"/>
          </ac:spMkLst>
        </pc:spChg>
        <pc:spChg chg="add mod ord">
          <ac:chgData name="Daniele Carvalho Oliveira" userId="b9fbe2a6-c2c2-4ef7-a95e-16b8512cef79" providerId="ADAL" clId="{4F2E38BC-C084-497C-913E-ED9A5DA2A1EF}" dt="2024-08-30T21:31:59.542" v="30"/>
          <ac:spMkLst>
            <pc:docMk/>
            <pc:sldMk cId="0" sldId="258"/>
            <ac:spMk id="4" creationId="{B0E38692-B145-15CF-0CB1-E079D218A9E5}"/>
          </ac:spMkLst>
        </pc:spChg>
        <pc:spChg chg="add mod ord">
          <ac:chgData name="Daniele Carvalho Oliveira" userId="b9fbe2a6-c2c2-4ef7-a95e-16b8512cef79" providerId="ADAL" clId="{4F2E38BC-C084-497C-913E-ED9A5DA2A1EF}" dt="2024-09-02T22:34:23.068" v="445"/>
          <ac:spMkLst>
            <pc:docMk/>
            <pc:sldMk cId="0" sldId="258"/>
            <ac:spMk id="5" creationId="{EFFAB7F5-C033-26D6-B616-6988220C6D92}"/>
          </ac:spMkLst>
        </pc:spChg>
        <pc:spChg chg="mod">
          <ac:chgData name="Daniele Carvalho Oliveira" userId="b9fbe2a6-c2c2-4ef7-a95e-16b8512cef79" providerId="ADAL" clId="{4F2E38BC-C084-497C-913E-ED9A5DA2A1EF}" dt="2024-08-30T21:37:04.321" v="51" actId="17032"/>
          <ac:spMkLst>
            <pc:docMk/>
            <pc:sldMk cId="0" sldId="258"/>
            <ac:spMk id="4100" creationId="{AC4B76A9-E6B5-F45F-284E-A16D7B7BA96B}"/>
          </ac:spMkLst>
        </pc:spChg>
        <pc:spChg chg="mod">
          <ac:chgData name="Daniele Carvalho Oliveira" userId="b9fbe2a6-c2c2-4ef7-a95e-16b8512cef79" providerId="ADAL" clId="{4F2E38BC-C084-497C-913E-ED9A5DA2A1EF}" dt="2024-08-30T21:37:04.321" v="51" actId="17032"/>
          <ac:spMkLst>
            <pc:docMk/>
            <pc:sldMk cId="0" sldId="258"/>
            <ac:spMk id="4101" creationId="{AAC33119-F334-3A3F-F32B-0DC2F384467B}"/>
          </ac:spMkLst>
        </pc:spChg>
        <pc:spChg chg="mod">
          <ac:chgData name="Daniele Carvalho Oliveira" userId="b9fbe2a6-c2c2-4ef7-a95e-16b8512cef79" providerId="ADAL" clId="{4F2E38BC-C084-497C-913E-ED9A5DA2A1EF}" dt="2024-08-30T21:37:04.321" v="51" actId="17032"/>
          <ac:spMkLst>
            <pc:docMk/>
            <pc:sldMk cId="0" sldId="258"/>
            <ac:spMk id="4102" creationId="{DA83AD8C-F16B-A20B-61DF-6532794083DC}"/>
          </ac:spMkLst>
        </pc:spChg>
        <pc:spChg chg="mod">
          <ac:chgData name="Daniele Carvalho Oliveira" userId="b9fbe2a6-c2c2-4ef7-a95e-16b8512cef79" providerId="ADAL" clId="{4F2E38BC-C084-497C-913E-ED9A5DA2A1EF}" dt="2024-08-30T21:37:04.321" v="51" actId="17032"/>
          <ac:spMkLst>
            <pc:docMk/>
            <pc:sldMk cId="0" sldId="258"/>
            <ac:spMk id="4103" creationId="{330C27E4-C0C3-C728-D808-12D8F6906EBE}"/>
          </ac:spMkLst>
        </pc:spChg>
        <pc:spChg chg="mod">
          <ac:chgData name="Daniele Carvalho Oliveira" userId="b9fbe2a6-c2c2-4ef7-a95e-16b8512cef79" providerId="ADAL" clId="{4F2E38BC-C084-497C-913E-ED9A5DA2A1EF}" dt="2024-08-30T21:37:04.321" v="51" actId="17032"/>
          <ac:spMkLst>
            <pc:docMk/>
            <pc:sldMk cId="0" sldId="258"/>
            <ac:spMk id="4104" creationId="{19231A01-2F57-80E9-F0F2-F387C143F3AF}"/>
          </ac:spMkLst>
        </pc:spChg>
        <pc:spChg chg="mod">
          <ac:chgData name="Daniele Carvalho Oliveira" userId="b9fbe2a6-c2c2-4ef7-a95e-16b8512cef79" providerId="ADAL" clId="{4F2E38BC-C084-497C-913E-ED9A5DA2A1EF}" dt="2024-08-30T21:37:04.321" v="51" actId="17032"/>
          <ac:spMkLst>
            <pc:docMk/>
            <pc:sldMk cId="0" sldId="258"/>
            <ac:spMk id="4105" creationId="{F9665E3C-25B5-E50C-B138-A0792C8DB3B6}"/>
          </ac:spMkLst>
        </pc:spChg>
        <pc:spChg chg="mod">
          <ac:chgData name="Daniele Carvalho Oliveira" userId="b9fbe2a6-c2c2-4ef7-a95e-16b8512cef79" providerId="ADAL" clId="{4F2E38BC-C084-497C-913E-ED9A5DA2A1EF}" dt="2024-08-30T21:37:04.321" v="51" actId="17032"/>
          <ac:spMkLst>
            <pc:docMk/>
            <pc:sldMk cId="0" sldId="258"/>
            <ac:spMk id="4106" creationId="{9F3E20F2-94DF-DABB-04D7-DE687D35572A}"/>
          </ac:spMkLst>
        </pc:spChg>
        <pc:spChg chg="mod">
          <ac:chgData name="Daniele Carvalho Oliveira" userId="b9fbe2a6-c2c2-4ef7-a95e-16b8512cef79" providerId="ADAL" clId="{4F2E38BC-C084-497C-913E-ED9A5DA2A1EF}" dt="2024-08-30T21:37:04.321" v="51" actId="17032"/>
          <ac:spMkLst>
            <pc:docMk/>
            <pc:sldMk cId="0" sldId="258"/>
            <ac:spMk id="4107" creationId="{96B21514-4D5A-A3E2-7E39-F335EE9E28A7}"/>
          </ac:spMkLst>
        </pc:spChg>
        <pc:spChg chg="mod">
          <ac:chgData name="Daniele Carvalho Oliveira" userId="b9fbe2a6-c2c2-4ef7-a95e-16b8512cef79" providerId="ADAL" clId="{4F2E38BC-C084-497C-913E-ED9A5DA2A1EF}" dt="2024-08-30T21:37:04.321" v="51" actId="17032"/>
          <ac:spMkLst>
            <pc:docMk/>
            <pc:sldMk cId="0" sldId="258"/>
            <ac:spMk id="4111" creationId="{87E51A49-91CF-0E6B-AD9A-BB67B66CF31B}"/>
          </ac:spMkLst>
        </pc:spChg>
        <pc:spChg chg="del mod">
          <ac:chgData name="Daniele Carvalho Oliveira" userId="b9fbe2a6-c2c2-4ef7-a95e-16b8512cef79" providerId="ADAL" clId="{4F2E38BC-C084-497C-913E-ED9A5DA2A1EF}" dt="2024-08-30T21:31:53.644" v="27" actId="478"/>
          <ac:spMkLst>
            <pc:docMk/>
            <pc:sldMk cId="0" sldId="258"/>
            <ac:spMk id="713730" creationId="{4E14488B-36FE-8802-35FC-A14D41586207}"/>
          </ac:spMkLst>
        </pc:spChg>
        <pc:spChg chg="del mod">
          <ac:chgData name="Daniele Carvalho Oliveira" userId="b9fbe2a6-c2c2-4ef7-a95e-16b8512cef79" providerId="ADAL" clId="{4F2E38BC-C084-497C-913E-ED9A5DA2A1EF}" dt="2024-08-30T21:32:22.620" v="33" actId="478"/>
          <ac:spMkLst>
            <pc:docMk/>
            <pc:sldMk cId="0" sldId="258"/>
            <ac:spMk id="713731" creationId="{EC0D56AB-1010-1DE2-B9A4-0B3F5D925779}"/>
          </ac:spMkLst>
        </pc:spChg>
        <pc:picChg chg="add mod">
          <ac:chgData name="Daniele Carvalho Oliveira" userId="b9fbe2a6-c2c2-4ef7-a95e-16b8512cef79" providerId="ADAL" clId="{4F2E38BC-C084-497C-913E-ED9A5DA2A1EF}" dt="2024-09-02T22:36:30.153" v="456" actId="1076"/>
          <ac:picMkLst>
            <pc:docMk/>
            <pc:sldMk cId="0" sldId="258"/>
            <ac:picMk id="3" creationId="{09E7AF0A-C6BA-31A9-E695-F9A7A1FF02E1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41:14.754" v="470" actId="1076"/>
        <pc:sldMkLst>
          <pc:docMk/>
          <pc:sldMk cId="0" sldId="259"/>
        </pc:sldMkLst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259"/>
            <ac:spMk id="2" creationId="{4EE7EA63-8F9A-4266-2C9A-32952433A603}"/>
          </ac:spMkLst>
        </pc:spChg>
        <pc:spChg chg="mod ord">
          <ac:chgData name="Daniele Carvalho Oliveira" userId="b9fbe2a6-c2c2-4ef7-a95e-16b8512cef79" providerId="ADAL" clId="{4F2E38BC-C084-497C-913E-ED9A5DA2A1EF}" dt="2024-08-30T21:45:57.578" v="105" actId="313"/>
          <ac:spMkLst>
            <pc:docMk/>
            <pc:sldMk cId="0" sldId="259"/>
            <ac:spMk id="3" creationId="{2A42CF4B-37C9-47D6-7881-CE643BE7CEA7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259"/>
            <ac:spMk id="4" creationId="{5C926925-C697-9E9F-B2BE-F71621D0DC76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59"/>
            <ac:spMk id="5" creationId="{84232F56-C436-BC2D-CA31-40BB0799F310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59"/>
            <ac:spMk id="6" creationId="{58842EAC-BB0E-C33E-D6FD-FD7C3F5DB012}"/>
          </ac:spMkLst>
        </pc:spChg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59"/>
            <ac:spMk id="9218" creationId="{7825977D-BFA4-5076-C70E-A7FE479E9012}"/>
          </ac:spMkLst>
        </pc:spChg>
        <pc:picChg chg="add del mod">
          <ac:chgData name="Daniele Carvalho Oliveira" userId="b9fbe2a6-c2c2-4ef7-a95e-16b8512cef79" providerId="ADAL" clId="{4F2E38BC-C084-497C-913E-ED9A5DA2A1EF}" dt="2024-09-02T22:38:52.701" v="458" actId="21"/>
          <ac:picMkLst>
            <pc:docMk/>
            <pc:sldMk cId="0" sldId="259"/>
            <ac:picMk id="4" creationId="{3AF52282-99DE-3652-2749-32084C700696}"/>
          </ac:picMkLst>
        </pc:picChg>
        <pc:picChg chg="add mod">
          <ac:chgData name="Daniele Carvalho Oliveira" userId="b9fbe2a6-c2c2-4ef7-a95e-16b8512cef79" providerId="ADAL" clId="{4F2E38BC-C084-497C-913E-ED9A5DA2A1EF}" dt="2024-09-02T22:41:14.754" v="470" actId="1076"/>
          <ac:picMkLst>
            <pc:docMk/>
            <pc:sldMk cId="0" sldId="259"/>
            <ac:picMk id="1026" creationId="{737B1247-E22C-257C-9E8C-763888590F76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39:06.381" v="462" actId="1076"/>
        <pc:sldMkLst>
          <pc:docMk/>
          <pc:sldMk cId="0" sldId="260"/>
        </pc:sldMkLst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260"/>
            <ac:spMk id="2" creationId="{F10F0ACB-F65D-404E-9457-EDD4FC2E23FB}"/>
          </ac:spMkLst>
        </pc:spChg>
        <pc:spChg chg="mod ord">
          <ac:chgData name="Daniele Carvalho Oliveira" userId="b9fbe2a6-c2c2-4ef7-a95e-16b8512cef79" providerId="ADAL" clId="{4F2E38BC-C084-497C-913E-ED9A5DA2A1EF}" dt="2024-08-30T21:45:53.541" v="104" actId="313"/>
          <ac:spMkLst>
            <pc:docMk/>
            <pc:sldMk cId="0" sldId="260"/>
            <ac:spMk id="3" creationId="{B1E079AC-364A-4C51-249B-1C7B902F7B19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260"/>
            <ac:spMk id="4" creationId="{F0899F7E-E1D5-314E-F2C2-6244D8DE7181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0"/>
            <ac:spMk id="5" creationId="{82B0FE30-1E99-D0AC-DFE1-B666ABCEA630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0"/>
            <ac:spMk id="6" creationId="{D44CE887-0A0E-90C9-776D-C591A881BA17}"/>
          </ac:spMkLst>
        </pc:spChg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0"/>
            <ac:spMk id="9218" creationId="{09D94949-24C7-67DA-8384-B9713AF8CF09}"/>
          </ac:spMkLst>
        </pc:spChg>
        <pc:picChg chg="add mod">
          <ac:chgData name="Daniele Carvalho Oliveira" userId="b9fbe2a6-c2c2-4ef7-a95e-16b8512cef79" providerId="ADAL" clId="{4F2E38BC-C084-497C-913E-ED9A5DA2A1EF}" dt="2024-09-02T22:39:06.381" v="462" actId="1076"/>
          <ac:picMkLst>
            <pc:docMk/>
            <pc:sldMk cId="0" sldId="260"/>
            <ac:picMk id="4" creationId="{3AF52282-99DE-3652-2749-32084C700696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41:36.905" v="476" actId="1076"/>
        <pc:sldMkLst>
          <pc:docMk/>
          <pc:sldMk cId="0" sldId="261"/>
        </pc:sldMkLst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261"/>
            <ac:spMk id="2" creationId="{458A542E-2AE7-D52C-CD91-B533C04A70CF}"/>
          </ac:spMkLst>
        </pc:spChg>
        <pc:spChg chg="mod ord">
          <ac:chgData name="Daniele Carvalho Oliveira" userId="b9fbe2a6-c2c2-4ef7-a95e-16b8512cef79" providerId="ADAL" clId="{4F2E38BC-C084-497C-913E-ED9A5DA2A1EF}" dt="2024-08-30T21:45:50.614" v="103" actId="313"/>
          <ac:spMkLst>
            <pc:docMk/>
            <pc:sldMk cId="0" sldId="261"/>
            <ac:spMk id="3" creationId="{0A096CC1-B0C9-DD3B-2AE8-EC0174B1FDB1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261"/>
            <ac:spMk id="4" creationId="{F703D628-8F14-B710-5589-82E7B35749E7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1"/>
            <ac:spMk id="5" creationId="{6B4B7F48-E639-F2B1-DEEF-064E00D692BD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1"/>
            <ac:spMk id="6" creationId="{5BC7F942-A1BF-B107-98DC-A73E73D18CAC}"/>
          </ac:spMkLst>
        </pc:spChg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1"/>
            <ac:spMk id="10242" creationId="{87EC5C31-2B43-29D0-692B-D3858E498793}"/>
          </ac:spMkLst>
        </pc:spChg>
        <pc:picChg chg="add mod">
          <ac:chgData name="Daniele Carvalho Oliveira" userId="b9fbe2a6-c2c2-4ef7-a95e-16b8512cef79" providerId="ADAL" clId="{4F2E38BC-C084-497C-913E-ED9A5DA2A1EF}" dt="2024-09-02T22:41:36.905" v="476" actId="1076"/>
          <ac:picMkLst>
            <pc:docMk/>
            <pc:sldMk cId="0" sldId="261"/>
            <ac:picMk id="4" creationId="{BC70EC18-544E-B425-AF17-DF4EE7D65468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42:04.665" v="483" actId="1076"/>
        <pc:sldMkLst>
          <pc:docMk/>
          <pc:sldMk cId="0" sldId="262"/>
        </pc:sldMkLst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262"/>
            <ac:spMk id="2" creationId="{8874E51D-5B6B-EF78-54A9-C93193F67805}"/>
          </ac:spMkLst>
        </pc:spChg>
        <pc:spChg chg="mod ord">
          <ac:chgData name="Daniele Carvalho Oliveira" userId="b9fbe2a6-c2c2-4ef7-a95e-16b8512cef79" providerId="ADAL" clId="{4F2E38BC-C084-497C-913E-ED9A5DA2A1EF}" dt="2024-08-30T21:45:47.523" v="102" actId="313"/>
          <ac:spMkLst>
            <pc:docMk/>
            <pc:sldMk cId="0" sldId="262"/>
            <ac:spMk id="3" creationId="{D6EA3D65-85FF-0573-1398-3E2F7C525266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262"/>
            <ac:spMk id="4" creationId="{F4242765-4BEB-FDEC-7AAA-D1B07D0AEE2A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2"/>
            <ac:spMk id="5" creationId="{61C4FC14-2EF3-FF17-DDDE-8A5D2ED29337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2"/>
            <ac:spMk id="6" creationId="{30DA06FD-8929-6DC7-1398-E07C440CAB2B}"/>
          </ac:spMkLst>
        </pc:spChg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2"/>
            <ac:spMk id="11266" creationId="{4991A5D8-750A-C994-FFE9-88AD4FDBE16A}"/>
          </ac:spMkLst>
        </pc:spChg>
        <pc:picChg chg="add mod">
          <ac:chgData name="Daniele Carvalho Oliveira" userId="b9fbe2a6-c2c2-4ef7-a95e-16b8512cef79" providerId="ADAL" clId="{4F2E38BC-C084-497C-913E-ED9A5DA2A1EF}" dt="2024-09-02T22:42:04.665" v="483" actId="1076"/>
          <ac:picMkLst>
            <pc:docMk/>
            <pc:sldMk cId="0" sldId="262"/>
            <ac:picMk id="4" creationId="{8D816FD1-CF09-DE56-B59B-DA4130E220EC}"/>
          </ac:picMkLst>
        </pc:picChg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63"/>
        </pc:sldMkLst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65"/>
        </pc:sldMkLst>
      </pc:sldChg>
      <pc:sldChg chg="addSp delSp modSp mod modClrScheme chgLayout">
        <pc:chgData name="Daniele Carvalho Oliveira" userId="b9fbe2a6-c2c2-4ef7-a95e-16b8512cef79" providerId="ADAL" clId="{4F2E38BC-C084-497C-913E-ED9A5DA2A1EF}" dt="2024-09-02T22:48:02.785" v="517" actId="1076"/>
        <pc:sldMkLst>
          <pc:docMk/>
          <pc:sldMk cId="0" sldId="266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6"/>
            <ac:spMk id="2" creationId="{71749E45-E667-5E5E-9FC4-D6694539A050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6"/>
            <ac:spMk id="3" creationId="{B20CE2AE-9A00-4E0A-3E9F-91191DF36855}"/>
          </ac:spMkLst>
        </pc:spChg>
        <pc:spChg chg="add del mod ord">
          <ac:chgData name="Daniele Carvalho Oliveira" userId="b9fbe2a6-c2c2-4ef7-a95e-16b8512cef79" providerId="ADAL" clId="{4F2E38BC-C084-497C-913E-ED9A5DA2A1EF}" dt="2024-08-30T21:47:06.088" v="123" actId="700"/>
          <ac:spMkLst>
            <pc:docMk/>
            <pc:sldMk cId="0" sldId="266"/>
            <ac:spMk id="4" creationId="{7E167AA0-42ED-35B9-E374-F4CE570C9AB2}"/>
          </ac:spMkLst>
        </pc:spChg>
        <pc:spChg chg="add del mod ord">
          <ac:chgData name="Daniele Carvalho Oliveira" userId="b9fbe2a6-c2c2-4ef7-a95e-16b8512cef79" providerId="ADAL" clId="{4F2E38BC-C084-497C-913E-ED9A5DA2A1EF}" dt="2024-08-30T21:47:06.088" v="123" actId="700"/>
          <ac:spMkLst>
            <pc:docMk/>
            <pc:sldMk cId="0" sldId="266"/>
            <ac:spMk id="5" creationId="{345A2AF1-A697-6076-E753-6B6F14BA16BC}"/>
          </ac:spMkLst>
        </pc:spChg>
        <pc:spChg chg="add mod ord">
          <ac:chgData name="Daniele Carvalho Oliveira" userId="b9fbe2a6-c2c2-4ef7-a95e-16b8512cef79" providerId="ADAL" clId="{4F2E38BC-C084-497C-913E-ED9A5DA2A1EF}" dt="2024-08-30T21:47:34.161" v="134" actId="14100"/>
          <ac:spMkLst>
            <pc:docMk/>
            <pc:sldMk cId="0" sldId="266"/>
            <ac:spMk id="6" creationId="{0D47713A-1230-6610-2F4E-1EB761B1E960}"/>
          </ac:spMkLst>
        </pc:spChg>
        <pc:spChg chg="add del mod ord">
          <ac:chgData name="Daniele Carvalho Oliveira" userId="b9fbe2a6-c2c2-4ef7-a95e-16b8512cef79" providerId="ADAL" clId="{4F2E38BC-C084-497C-913E-ED9A5DA2A1EF}" dt="2024-08-30T21:47:19.471" v="126" actId="478"/>
          <ac:spMkLst>
            <pc:docMk/>
            <pc:sldMk cId="0" sldId="266"/>
            <ac:spMk id="7" creationId="{9EF4ACD6-99D6-76F2-A457-4112F4EE2FD7}"/>
          </ac:spMkLst>
        </pc:spChg>
        <pc:spChg chg="del mod">
          <ac:chgData name="Daniele Carvalho Oliveira" userId="b9fbe2a6-c2c2-4ef7-a95e-16b8512cef79" providerId="ADAL" clId="{4F2E38BC-C084-497C-913E-ED9A5DA2A1EF}" dt="2024-08-30T21:47:22.713" v="129" actId="478"/>
          <ac:spMkLst>
            <pc:docMk/>
            <pc:sldMk cId="0" sldId="266"/>
            <ac:spMk id="791554" creationId="{97CEA069-6B2A-02F4-67F0-CCF45345CB4B}"/>
          </ac:spMkLst>
        </pc:spChg>
        <pc:spChg chg="del mod">
          <ac:chgData name="Daniele Carvalho Oliveira" userId="b9fbe2a6-c2c2-4ef7-a95e-16b8512cef79" providerId="ADAL" clId="{4F2E38BC-C084-497C-913E-ED9A5DA2A1EF}" dt="2024-08-30T21:47:20.418" v="127" actId="478"/>
          <ac:spMkLst>
            <pc:docMk/>
            <pc:sldMk cId="0" sldId="266"/>
            <ac:spMk id="791555" creationId="{3E182322-18C8-7162-B92A-587DEB5DFF60}"/>
          </ac:spMkLst>
        </pc:spChg>
        <pc:picChg chg="add mod">
          <ac:chgData name="Daniele Carvalho Oliveira" userId="b9fbe2a6-c2c2-4ef7-a95e-16b8512cef79" providerId="ADAL" clId="{4F2E38BC-C084-497C-913E-ED9A5DA2A1EF}" dt="2024-09-02T22:48:02.785" v="517" actId="1076"/>
          <ac:picMkLst>
            <pc:docMk/>
            <pc:sldMk cId="0" sldId="266"/>
            <ac:picMk id="3" creationId="{C6CD9E0A-8390-F650-5822-F56BB616A23A}"/>
          </ac:picMkLst>
        </pc:picChg>
      </pc:sldChg>
      <pc:sldChg chg="addSp delSp modSp mod modClrScheme chgLayout">
        <pc:chgData name="Daniele Carvalho Oliveira" userId="b9fbe2a6-c2c2-4ef7-a95e-16b8512cef79" providerId="ADAL" clId="{4F2E38BC-C084-497C-913E-ED9A5DA2A1EF}" dt="2024-09-02T22:51:13.376" v="570" actId="6549"/>
        <pc:sldMkLst>
          <pc:docMk/>
          <pc:sldMk cId="0" sldId="267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7"/>
            <ac:spMk id="2" creationId="{7A6D2071-160A-EE1B-C135-230A24D090BA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7"/>
            <ac:spMk id="3" creationId="{2D5B94E3-FC9F-18F8-A692-0C2320B04604}"/>
          </ac:spMkLst>
        </pc:spChg>
        <pc:spChg chg="add mod ord">
          <ac:chgData name="Daniele Carvalho Oliveira" userId="b9fbe2a6-c2c2-4ef7-a95e-16b8512cef79" providerId="ADAL" clId="{4F2E38BC-C084-497C-913E-ED9A5DA2A1EF}" dt="2024-08-30T21:53:39.474" v="141" actId="27636"/>
          <ac:spMkLst>
            <pc:docMk/>
            <pc:sldMk cId="0" sldId="267"/>
            <ac:spMk id="4" creationId="{4CBB7C23-DEA7-BB12-1213-762B32BB188D}"/>
          </ac:spMkLst>
        </pc:spChg>
        <pc:spChg chg="add del mod ord">
          <ac:chgData name="Daniele Carvalho Oliveira" userId="b9fbe2a6-c2c2-4ef7-a95e-16b8512cef79" providerId="ADAL" clId="{4F2E38BC-C084-497C-913E-ED9A5DA2A1EF}" dt="2024-08-30T22:09:58.122" v="142" actId="478"/>
          <ac:spMkLst>
            <pc:docMk/>
            <pc:sldMk cId="0" sldId="267"/>
            <ac:spMk id="5" creationId="{E2CD6EF3-7AA1-7BDC-1EA9-67ED4EFE497E}"/>
          </ac:spMkLst>
        </pc:spChg>
        <pc:spChg chg="mod">
          <ac:chgData name="Daniele Carvalho Oliveira" userId="b9fbe2a6-c2c2-4ef7-a95e-16b8512cef79" providerId="ADAL" clId="{4F2E38BC-C084-497C-913E-ED9A5DA2A1EF}" dt="2024-09-02T22:51:13.376" v="570" actId="6549"/>
          <ac:spMkLst>
            <pc:docMk/>
            <pc:sldMk cId="0" sldId="267"/>
            <ac:spMk id="15362" creationId="{93444168-B5D9-5540-0E2B-D47EA3E0CA6E}"/>
          </ac:spMkLst>
        </pc:spChg>
        <pc:spChg chg="mod">
          <ac:chgData name="Daniele Carvalho Oliveira" userId="b9fbe2a6-c2c2-4ef7-a95e-16b8512cef79" providerId="ADAL" clId="{4F2E38BC-C084-497C-913E-ED9A5DA2A1EF}" dt="2024-08-30T22:11:34.866" v="149" actId="13822"/>
          <ac:spMkLst>
            <pc:docMk/>
            <pc:sldMk cId="0" sldId="267"/>
            <ac:spMk id="15364" creationId="{131F9CE6-F25E-1C44-28B9-946F9A88FC43}"/>
          </ac:spMkLst>
        </pc:spChg>
        <pc:spChg chg="mod">
          <ac:chgData name="Daniele Carvalho Oliveira" userId="b9fbe2a6-c2c2-4ef7-a95e-16b8512cef79" providerId="ADAL" clId="{4F2E38BC-C084-497C-913E-ED9A5DA2A1EF}" dt="2024-08-30T22:11:34.866" v="149" actId="13822"/>
          <ac:spMkLst>
            <pc:docMk/>
            <pc:sldMk cId="0" sldId="267"/>
            <ac:spMk id="15365" creationId="{EB922EF9-CE15-1C09-0ED7-2B35DC9D1505}"/>
          </ac:spMkLst>
        </pc:spChg>
        <pc:spChg chg="mod">
          <ac:chgData name="Daniele Carvalho Oliveira" userId="b9fbe2a6-c2c2-4ef7-a95e-16b8512cef79" providerId="ADAL" clId="{4F2E38BC-C084-497C-913E-ED9A5DA2A1EF}" dt="2024-08-30T22:11:34.866" v="149" actId="13822"/>
          <ac:spMkLst>
            <pc:docMk/>
            <pc:sldMk cId="0" sldId="267"/>
            <ac:spMk id="15366" creationId="{345DA9FD-DE7F-BB78-4C21-51C0E97E36F6}"/>
          </ac:spMkLst>
        </pc:spChg>
        <pc:spChg chg="mod">
          <ac:chgData name="Daniele Carvalho Oliveira" userId="b9fbe2a6-c2c2-4ef7-a95e-16b8512cef79" providerId="ADAL" clId="{4F2E38BC-C084-497C-913E-ED9A5DA2A1EF}" dt="2024-08-30T22:11:34.866" v="149" actId="13822"/>
          <ac:spMkLst>
            <pc:docMk/>
            <pc:sldMk cId="0" sldId="267"/>
            <ac:spMk id="15367" creationId="{70A46BD4-6D6D-EAA8-7500-A606096DDB94}"/>
          </ac:spMkLst>
        </pc:spChg>
        <pc:spChg chg="mod">
          <ac:chgData name="Daniele Carvalho Oliveira" userId="b9fbe2a6-c2c2-4ef7-a95e-16b8512cef79" providerId="ADAL" clId="{4F2E38BC-C084-497C-913E-ED9A5DA2A1EF}" dt="2024-08-30T22:11:34.866" v="149" actId="13822"/>
          <ac:spMkLst>
            <pc:docMk/>
            <pc:sldMk cId="0" sldId="267"/>
            <ac:spMk id="15368" creationId="{D3F2DDEF-0F75-2A1C-0E20-E7A694D0E759}"/>
          </ac:spMkLst>
        </pc:spChg>
        <pc:spChg chg="mod">
          <ac:chgData name="Daniele Carvalho Oliveira" userId="b9fbe2a6-c2c2-4ef7-a95e-16b8512cef79" providerId="ADAL" clId="{4F2E38BC-C084-497C-913E-ED9A5DA2A1EF}" dt="2024-08-30T22:11:34.866" v="149" actId="13822"/>
          <ac:spMkLst>
            <pc:docMk/>
            <pc:sldMk cId="0" sldId="267"/>
            <ac:spMk id="15369" creationId="{79E512CA-E4DB-46EC-C928-640D262DAECA}"/>
          </ac:spMkLst>
        </pc:spChg>
        <pc:spChg chg="mod">
          <ac:chgData name="Daniele Carvalho Oliveira" userId="b9fbe2a6-c2c2-4ef7-a95e-16b8512cef79" providerId="ADAL" clId="{4F2E38BC-C084-497C-913E-ED9A5DA2A1EF}" dt="2024-08-30T22:11:34.866" v="149" actId="13822"/>
          <ac:spMkLst>
            <pc:docMk/>
            <pc:sldMk cId="0" sldId="267"/>
            <ac:spMk id="15371" creationId="{ECA9C8A7-4311-E1C5-E1E3-4E5553254E6A}"/>
          </ac:spMkLst>
        </pc:spChg>
        <pc:spChg chg="mod">
          <ac:chgData name="Daniele Carvalho Oliveira" userId="b9fbe2a6-c2c2-4ef7-a95e-16b8512cef79" providerId="ADAL" clId="{4F2E38BC-C084-497C-913E-ED9A5DA2A1EF}" dt="2024-08-30T22:11:34.866" v="149" actId="13822"/>
          <ac:spMkLst>
            <pc:docMk/>
            <pc:sldMk cId="0" sldId="267"/>
            <ac:spMk id="15373" creationId="{E3E609BA-9AB8-5675-838B-25E16F0B7C19}"/>
          </ac:spMkLst>
        </pc:spChg>
        <pc:spChg chg="mod">
          <ac:chgData name="Daniele Carvalho Oliveira" userId="b9fbe2a6-c2c2-4ef7-a95e-16b8512cef79" providerId="ADAL" clId="{4F2E38BC-C084-497C-913E-ED9A5DA2A1EF}" dt="2024-09-02T22:48:26.718" v="522" actId="14100"/>
          <ac:spMkLst>
            <pc:docMk/>
            <pc:sldMk cId="0" sldId="267"/>
            <ac:spMk id="15375" creationId="{A4D0AFFF-83B7-B145-5AF9-94180912B090}"/>
          </ac:spMkLst>
        </pc:spChg>
        <pc:spChg chg="mod">
          <ac:chgData name="Daniele Carvalho Oliveira" userId="b9fbe2a6-c2c2-4ef7-a95e-16b8512cef79" providerId="ADAL" clId="{4F2E38BC-C084-497C-913E-ED9A5DA2A1EF}" dt="2024-08-30T22:11:04.623" v="143" actId="13822"/>
          <ac:spMkLst>
            <pc:docMk/>
            <pc:sldMk cId="0" sldId="267"/>
            <ac:spMk id="15378" creationId="{24374F05-2DE1-A9B9-707E-AA5BD2150743}"/>
          </ac:spMkLst>
        </pc:spChg>
        <pc:spChg chg="mod">
          <ac:chgData name="Daniele Carvalho Oliveira" userId="b9fbe2a6-c2c2-4ef7-a95e-16b8512cef79" providerId="ADAL" clId="{4F2E38BC-C084-497C-913E-ED9A5DA2A1EF}" dt="2024-08-30T22:11:04.623" v="143" actId="13822"/>
          <ac:spMkLst>
            <pc:docMk/>
            <pc:sldMk cId="0" sldId="267"/>
            <ac:spMk id="15379" creationId="{C16B912C-3873-2832-1831-FA483E6BE033}"/>
          </ac:spMkLst>
        </pc:spChg>
        <pc:spChg chg="mod">
          <ac:chgData name="Daniele Carvalho Oliveira" userId="b9fbe2a6-c2c2-4ef7-a95e-16b8512cef79" providerId="ADAL" clId="{4F2E38BC-C084-497C-913E-ED9A5DA2A1EF}" dt="2024-08-30T22:11:04.623" v="143" actId="13822"/>
          <ac:spMkLst>
            <pc:docMk/>
            <pc:sldMk cId="0" sldId="267"/>
            <ac:spMk id="15380" creationId="{9EB416D5-078E-0861-6431-787EDCF98023}"/>
          </ac:spMkLst>
        </pc:spChg>
        <pc:spChg chg="mod">
          <ac:chgData name="Daniele Carvalho Oliveira" userId="b9fbe2a6-c2c2-4ef7-a95e-16b8512cef79" providerId="ADAL" clId="{4F2E38BC-C084-497C-913E-ED9A5DA2A1EF}" dt="2024-08-30T22:11:04.623" v="143" actId="13822"/>
          <ac:spMkLst>
            <pc:docMk/>
            <pc:sldMk cId="0" sldId="267"/>
            <ac:spMk id="15381" creationId="{FA1AF564-21DD-0510-6902-9FF596344F4C}"/>
          </ac:spMkLst>
        </pc:spChg>
        <pc:spChg chg="mod">
          <ac:chgData name="Daniele Carvalho Oliveira" userId="b9fbe2a6-c2c2-4ef7-a95e-16b8512cef79" providerId="ADAL" clId="{4F2E38BC-C084-497C-913E-ED9A5DA2A1EF}" dt="2024-08-30T22:11:04.623" v="143" actId="13822"/>
          <ac:spMkLst>
            <pc:docMk/>
            <pc:sldMk cId="0" sldId="267"/>
            <ac:spMk id="15382" creationId="{2A0B6986-9D73-6688-88C1-5A133BD4F871}"/>
          </ac:spMkLst>
        </pc:spChg>
        <pc:spChg chg="mod">
          <ac:chgData name="Daniele Carvalho Oliveira" userId="b9fbe2a6-c2c2-4ef7-a95e-16b8512cef79" providerId="ADAL" clId="{4F2E38BC-C084-497C-913E-ED9A5DA2A1EF}" dt="2024-08-30T22:11:04.623" v="143" actId="13822"/>
          <ac:spMkLst>
            <pc:docMk/>
            <pc:sldMk cId="0" sldId="267"/>
            <ac:spMk id="15383" creationId="{3E238730-D938-F587-8315-6FFAA644933A}"/>
          </ac:spMkLst>
        </pc:spChg>
        <pc:spChg chg="mod">
          <ac:chgData name="Daniele Carvalho Oliveira" userId="b9fbe2a6-c2c2-4ef7-a95e-16b8512cef79" providerId="ADAL" clId="{4F2E38BC-C084-497C-913E-ED9A5DA2A1EF}" dt="2024-08-30T22:11:18.668" v="148" actId="1037"/>
          <ac:spMkLst>
            <pc:docMk/>
            <pc:sldMk cId="0" sldId="267"/>
            <ac:spMk id="15385" creationId="{897395B8-0B79-9838-B37B-273DBD093397}"/>
          </ac:spMkLst>
        </pc:spChg>
        <pc:spChg chg="mod">
          <ac:chgData name="Daniele Carvalho Oliveira" userId="b9fbe2a6-c2c2-4ef7-a95e-16b8512cef79" providerId="ADAL" clId="{4F2E38BC-C084-497C-913E-ED9A5DA2A1EF}" dt="2024-08-30T22:11:47.799" v="150" actId="207"/>
          <ac:spMkLst>
            <pc:docMk/>
            <pc:sldMk cId="0" sldId="267"/>
            <ac:spMk id="747523" creationId="{427A9C48-F2AF-DD4D-C3F1-38057E5F3641}"/>
          </ac:spMkLst>
        </pc:spChg>
        <pc:spChg chg="del mod">
          <ac:chgData name="Daniele Carvalho Oliveira" userId="b9fbe2a6-c2c2-4ef7-a95e-16b8512cef79" providerId="ADAL" clId="{4F2E38BC-C084-497C-913E-ED9A5DA2A1EF}" dt="2024-08-30T21:53:35.024" v="137" actId="478"/>
          <ac:spMkLst>
            <pc:docMk/>
            <pc:sldMk cId="0" sldId="267"/>
            <ac:spMk id="747541" creationId="{A23E2B2C-BCB5-AA25-BA60-A64EFBB48FBF}"/>
          </ac:spMkLst>
        </pc:spChg>
      </pc:sldChg>
      <pc:sldChg chg="addSp delSp modSp mod modClrScheme chgLayout">
        <pc:chgData name="Daniele Carvalho Oliveira" userId="b9fbe2a6-c2c2-4ef7-a95e-16b8512cef79" providerId="ADAL" clId="{4F2E38BC-C084-497C-913E-ED9A5DA2A1EF}" dt="2024-09-02T22:49:45.228" v="531"/>
        <pc:sldMkLst>
          <pc:docMk/>
          <pc:sldMk cId="0" sldId="268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8"/>
            <ac:spMk id="2" creationId="{94850166-38C9-012F-1932-BC817EAE1F93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8"/>
            <ac:spMk id="3" creationId="{9DF60275-DA77-21D2-0D38-371F771BA1AA}"/>
          </ac:spMkLst>
        </pc:spChg>
        <pc:spChg chg="add del mod">
          <ac:chgData name="Daniele Carvalho Oliveira" userId="b9fbe2a6-c2c2-4ef7-a95e-16b8512cef79" providerId="ADAL" clId="{4F2E38BC-C084-497C-913E-ED9A5DA2A1EF}" dt="2024-09-02T22:49:10.524" v="526" actId="478"/>
          <ac:spMkLst>
            <pc:docMk/>
            <pc:sldMk cId="0" sldId="268"/>
            <ac:spMk id="3" creationId="{A7FA52E2-05DB-6DBC-C771-8D0C37B97AEE}"/>
          </ac:spMkLst>
        </pc:spChg>
        <pc:spChg chg="add mod ord">
          <ac:chgData name="Daniele Carvalho Oliveira" userId="b9fbe2a6-c2c2-4ef7-a95e-16b8512cef79" providerId="ADAL" clId="{4F2E38BC-C084-497C-913E-ED9A5DA2A1EF}" dt="2024-08-30T22:12:04.878" v="155" actId="20577"/>
          <ac:spMkLst>
            <pc:docMk/>
            <pc:sldMk cId="0" sldId="268"/>
            <ac:spMk id="4" creationId="{7EE999E2-BA56-D1A5-5B04-C4E94D24881D}"/>
          </ac:spMkLst>
        </pc:spChg>
        <pc:spChg chg="add del mod ord">
          <ac:chgData name="Daniele Carvalho Oliveira" userId="b9fbe2a6-c2c2-4ef7-a95e-16b8512cef79" providerId="ADAL" clId="{4F2E38BC-C084-497C-913E-ED9A5DA2A1EF}" dt="2024-09-02T22:49:06.007" v="523" actId="478"/>
          <ac:spMkLst>
            <pc:docMk/>
            <pc:sldMk cId="0" sldId="268"/>
            <ac:spMk id="5" creationId="{C6C5AFF2-9A32-76F5-15C8-D9FC6114DB1F}"/>
          </ac:spMkLst>
        </pc:spChg>
        <pc:spChg chg="add mod">
          <ac:chgData name="Daniele Carvalho Oliveira" userId="b9fbe2a6-c2c2-4ef7-a95e-16b8512cef79" providerId="ADAL" clId="{4F2E38BC-C084-497C-913E-ED9A5DA2A1EF}" dt="2024-09-02T22:49:08.005" v="525"/>
          <ac:spMkLst>
            <pc:docMk/>
            <pc:sldMk cId="0" sldId="268"/>
            <ac:spMk id="6" creationId="{29A9E481-D809-195F-7048-8F731B9992F2}"/>
          </ac:spMkLst>
        </pc:spChg>
        <pc:spChg chg="add mod">
          <ac:chgData name="Daniele Carvalho Oliveira" userId="b9fbe2a6-c2c2-4ef7-a95e-16b8512cef79" providerId="ADAL" clId="{4F2E38BC-C084-497C-913E-ED9A5DA2A1EF}" dt="2024-09-02T22:49:45.228" v="531"/>
          <ac:spMkLst>
            <pc:docMk/>
            <pc:sldMk cId="0" sldId="268"/>
            <ac:spMk id="7" creationId="{46E39696-90BB-ECCA-9184-82D6E365CFB0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389" creationId="{15B68B69-CF65-3B35-74A5-C56990347FA1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390" creationId="{0847992B-3E43-1021-A36A-9A3D45B37208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391" creationId="{FB0F2C19-6963-F069-2B1E-366B4D1FA188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392" creationId="{CFB7B018-89D6-7E60-0C62-6DD72A0F75EE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393" creationId="{4AFB5DAC-2D0E-5132-EAC0-DEC565C033D7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394" creationId="{DB4384E2-1B2B-5A1F-C86F-84FF7C0DE089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395" creationId="{4CC573D0-4269-3DB5-A8EB-8BB9B00A1026}"/>
          </ac:spMkLst>
        </pc:spChg>
        <pc:spChg chg="mod">
          <ac:chgData name="Daniele Carvalho Oliveira" userId="b9fbe2a6-c2c2-4ef7-a95e-16b8512cef79" providerId="ADAL" clId="{4F2E38BC-C084-497C-913E-ED9A5DA2A1EF}" dt="2024-08-30T22:14:10.206" v="183" actId="13822"/>
          <ac:spMkLst>
            <pc:docMk/>
            <pc:sldMk cId="0" sldId="268"/>
            <ac:spMk id="16396" creationId="{06A1DB15-22DB-8619-5CBE-03EB8536E021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397" creationId="{E26C9372-C0AD-B2CD-6E4D-3D9520CB738A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398" creationId="{5B17D176-52FE-2864-5683-9B75BC89EB45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399" creationId="{F22F6163-2CF2-CE25-1C99-EE633CD13FD8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00" creationId="{0DB89633-005E-418A-5B23-B0AB7BB8CF9B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01" creationId="{34C7A61D-A323-26D5-D354-70BFA27A013B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02" creationId="{62B50B9B-A659-BBE3-3AD2-328B77D411B4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03" creationId="{CEA0B513-ECB1-7723-8097-A050023064E3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04" creationId="{A03FC9B6-F980-861E-17F0-75F579AF38BE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05" creationId="{15592EBA-1884-5E74-8931-66ABA1FF036B}"/>
          </ac:spMkLst>
        </pc:spChg>
        <pc:spChg chg="mod">
          <ac:chgData name="Daniele Carvalho Oliveira" userId="b9fbe2a6-c2c2-4ef7-a95e-16b8512cef79" providerId="ADAL" clId="{4F2E38BC-C084-497C-913E-ED9A5DA2A1EF}" dt="2024-08-30T22:14:48.934" v="198" actId="14100"/>
          <ac:spMkLst>
            <pc:docMk/>
            <pc:sldMk cId="0" sldId="268"/>
            <ac:spMk id="16406" creationId="{0FA139AC-639A-D839-AD0A-76ABBC9DCF4A}"/>
          </ac:spMkLst>
        </pc:spChg>
        <pc:spChg chg="mod">
          <ac:chgData name="Daniele Carvalho Oliveira" userId="b9fbe2a6-c2c2-4ef7-a95e-16b8512cef79" providerId="ADAL" clId="{4F2E38BC-C084-497C-913E-ED9A5DA2A1EF}" dt="2024-08-30T22:14:10.206" v="183" actId="13822"/>
          <ac:spMkLst>
            <pc:docMk/>
            <pc:sldMk cId="0" sldId="268"/>
            <ac:spMk id="16407" creationId="{CE570942-2B77-BDD4-D639-D538DE2CC7DF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08" creationId="{9DEA1531-F47A-4E8D-0A3C-9BC6AD3938EA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09" creationId="{85B009C5-CCAE-396F-09C1-57DAC26D8CD0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10" creationId="{A7A867AD-EA43-F05E-93A9-CA290D0B91F0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11" creationId="{963172E6-ABBB-E65F-1412-6C606F974002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12" creationId="{C6A53296-580C-0628-3D25-6567157BE0B2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13" creationId="{C593B3F2-E6BF-26C2-08A4-9A2AAEB17CC6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14" creationId="{2F887DE6-0136-50E7-BA96-7923059C7F74}"/>
          </ac:spMkLst>
        </pc:spChg>
        <pc:spChg chg="mod">
          <ac:chgData name="Daniele Carvalho Oliveira" userId="b9fbe2a6-c2c2-4ef7-a95e-16b8512cef79" providerId="ADAL" clId="{4F2E38BC-C084-497C-913E-ED9A5DA2A1EF}" dt="2024-08-30T22:14:54.440" v="212" actId="1035"/>
          <ac:spMkLst>
            <pc:docMk/>
            <pc:sldMk cId="0" sldId="268"/>
            <ac:spMk id="16415" creationId="{9894E978-62E9-47DD-F594-CB5339D437D3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16" creationId="{8CD5935C-0DCF-954B-8352-DEBFC6A0364E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17" creationId="{20C590A0-5442-F65B-C1AA-944394BF4505}"/>
          </ac:spMkLst>
        </pc:spChg>
        <pc:spChg chg="mod">
          <ac:chgData name="Daniele Carvalho Oliveira" userId="b9fbe2a6-c2c2-4ef7-a95e-16b8512cef79" providerId="ADAL" clId="{4F2E38BC-C084-497C-913E-ED9A5DA2A1EF}" dt="2024-08-30T22:14:10.206" v="183" actId="13822"/>
          <ac:spMkLst>
            <pc:docMk/>
            <pc:sldMk cId="0" sldId="268"/>
            <ac:spMk id="16418" creationId="{2FFBC13A-17C0-058D-DC06-6CB407C76D48}"/>
          </ac:spMkLst>
        </pc:spChg>
        <pc:spChg chg="mod">
          <ac:chgData name="Daniele Carvalho Oliveira" userId="b9fbe2a6-c2c2-4ef7-a95e-16b8512cef79" providerId="ADAL" clId="{4F2E38BC-C084-497C-913E-ED9A5DA2A1EF}" dt="2024-08-30T22:14:10.206" v="183" actId="13822"/>
          <ac:spMkLst>
            <pc:docMk/>
            <pc:sldMk cId="0" sldId="268"/>
            <ac:spMk id="16419" creationId="{6EA14478-BBF7-FD34-9C98-1297EC2FFBF5}"/>
          </ac:spMkLst>
        </pc:spChg>
        <pc:spChg chg="mod">
          <ac:chgData name="Daniele Carvalho Oliveira" userId="b9fbe2a6-c2c2-4ef7-a95e-16b8512cef79" providerId="ADAL" clId="{4F2E38BC-C084-497C-913E-ED9A5DA2A1EF}" dt="2024-08-30T22:14:10.206" v="183" actId="13822"/>
          <ac:spMkLst>
            <pc:docMk/>
            <pc:sldMk cId="0" sldId="268"/>
            <ac:spMk id="16420" creationId="{6BF208EC-29F8-1BD6-BADD-06AC97E4C001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21" creationId="{F3008F4E-050D-3174-4E42-46ED21BE6DA2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22" creationId="{4ECC80A8-2E93-1E6E-C864-E5986C68EAA6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23" creationId="{9B09C9A5-7F29-02B7-16DF-4B35141572AB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24" creationId="{8AC71922-A9E2-1F11-ED92-16A9DCF461EE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25" creationId="{BB09F9BA-8AF9-0C58-EE96-3184338C5400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26" creationId="{69E1C8CF-F4A4-3E87-53AD-957B2D38E507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27" creationId="{70E525F7-AEE8-BFCD-B208-96ACF09B527D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28" creationId="{5A4C89FB-661A-D2D1-B35E-94BEABBBADE2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29" creationId="{667D0EB3-37FB-25CD-619C-B1DF4E1BD5CE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30" creationId="{5875F3EF-A3D0-F769-FF89-3A7DA344E2B7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31" creationId="{54B6C61B-1373-DC6E-5223-366429987087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32" creationId="{7CC02C1A-D422-6100-403A-B7FB3C9BF9A8}"/>
          </ac:spMkLst>
        </pc:spChg>
        <pc:spChg chg="mod">
          <ac:chgData name="Daniele Carvalho Oliveira" userId="b9fbe2a6-c2c2-4ef7-a95e-16b8512cef79" providerId="ADAL" clId="{4F2E38BC-C084-497C-913E-ED9A5DA2A1EF}" dt="2024-08-30T22:14:10.206" v="183" actId="13822"/>
          <ac:spMkLst>
            <pc:docMk/>
            <pc:sldMk cId="0" sldId="268"/>
            <ac:spMk id="16433" creationId="{90561D65-BDD8-934D-2947-5FD7A6A001CA}"/>
          </ac:spMkLst>
        </pc:spChg>
        <pc:spChg chg="mod">
          <ac:chgData name="Daniele Carvalho Oliveira" userId="b9fbe2a6-c2c2-4ef7-a95e-16b8512cef79" providerId="ADAL" clId="{4F2E38BC-C084-497C-913E-ED9A5DA2A1EF}" dt="2024-08-30T22:14:10.206" v="183" actId="13822"/>
          <ac:spMkLst>
            <pc:docMk/>
            <pc:sldMk cId="0" sldId="268"/>
            <ac:spMk id="16434" creationId="{B1D50D2E-A9E2-9411-1E27-CEE768459D31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35" creationId="{233128AF-0687-D2AB-A4C2-78D9467CA688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36" creationId="{DA7CA650-87E5-E2AD-DAA4-18E88AAEB4A7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37" creationId="{CC35CBE4-D806-684B-079E-DF5A1ED0E005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38" creationId="{808B66F6-28DE-1F7E-1350-15B1E5EF5232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39" creationId="{EBC99065-0EC2-83F3-0B7F-19CCD40EF8B6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40" creationId="{E47772BF-A38E-C943-68B4-48CE5555A9DF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41" creationId="{6349C94E-CF79-81F2-3D29-50F1AA28E068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42" creationId="{E27D6C75-9386-CDF0-526F-A138FCBB64A9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43" creationId="{FE79B1E9-7577-63E7-2DFC-E6B8C6F79BE4}"/>
          </ac:spMkLst>
        </pc:spChg>
        <pc:spChg chg="del mod">
          <ac:chgData name="Daniele Carvalho Oliveira" userId="b9fbe2a6-c2c2-4ef7-a95e-16b8512cef79" providerId="ADAL" clId="{4F2E38BC-C084-497C-913E-ED9A5DA2A1EF}" dt="2024-08-30T22:12:19.126" v="158" actId="478"/>
          <ac:spMkLst>
            <pc:docMk/>
            <pc:sldMk cId="0" sldId="268"/>
            <ac:spMk id="16444" creationId="{B3737B3D-448C-A2E9-B0B2-9C38E5B9922B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45" creationId="{00C4452D-8D55-7AD9-BF3A-6F4A067FC203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46" creationId="{D0EBFD1F-BDF8-055D-F316-DE2F3A745F94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47" creationId="{DA1B3C5C-3B48-D737-FB79-CC93D3D8CD68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48" creationId="{857E3E4B-65B0-B967-C58E-7EC9D80AA608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49" creationId="{04664166-03F5-A004-EA0D-0B25261A6FA5}"/>
          </ac:spMkLst>
        </pc:spChg>
        <pc:spChg chg="mod">
          <ac:chgData name="Daniele Carvalho Oliveira" userId="b9fbe2a6-c2c2-4ef7-a95e-16b8512cef79" providerId="ADAL" clId="{4F2E38BC-C084-497C-913E-ED9A5DA2A1EF}" dt="2024-08-30T22:12:43.391" v="178" actId="1038"/>
          <ac:spMkLst>
            <pc:docMk/>
            <pc:sldMk cId="0" sldId="268"/>
            <ac:spMk id="16450" creationId="{A643FF36-3F45-0C1E-9AC0-CEFF86699F44}"/>
          </ac:spMkLst>
        </pc:spChg>
        <pc:spChg chg="del mod">
          <ac:chgData name="Daniele Carvalho Oliveira" userId="b9fbe2a6-c2c2-4ef7-a95e-16b8512cef79" providerId="ADAL" clId="{4F2E38BC-C084-497C-913E-ED9A5DA2A1EF}" dt="2024-08-30T22:12:01.450" v="153" actId="478"/>
          <ac:spMkLst>
            <pc:docMk/>
            <pc:sldMk cId="0" sldId="268"/>
            <ac:spMk id="813060" creationId="{41AC836D-38AD-B63B-88EB-9C2E238BAD21}"/>
          </ac:spMkLst>
        </pc:spChg>
      </pc:sldChg>
      <pc:sldChg chg="addSp delSp modSp mod modClrScheme delAnim chgLayout">
        <pc:chgData name="Daniele Carvalho Oliveira" userId="b9fbe2a6-c2c2-4ef7-a95e-16b8512cef79" providerId="ADAL" clId="{4F2E38BC-C084-497C-913E-ED9A5DA2A1EF}" dt="2024-09-02T22:50:21.940" v="536" actId="1076"/>
        <pc:sldMkLst>
          <pc:docMk/>
          <pc:sldMk cId="0" sldId="269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9"/>
            <ac:spMk id="2" creationId="{3D1FE218-B71C-40E2-FF00-975EE57913CF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69"/>
            <ac:spMk id="3" creationId="{129E7A28-8F25-8807-0F64-AC0092142E01}"/>
          </ac:spMkLst>
        </pc:spChg>
        <pc:spChg chg="add mod ord">
          <ac:chgData name="Daniele Carvalho Oliveira" userId="b9fbe2a6-c2c2-4ef7-a95e-16b8512cef79" providerId="ADAL" clId="{4F2E38BC-C084-497C-913E-ED9A5DA2A1EF}" dt="2024-09-02T13:29:29.684" v="226" actId="20577"/>
          <ac:spMkLst>
            <pc:docMk/>
            <pc:sldMk cId="0" sldId="269"/>
            <ac:spMk id="4" creationId="{6555726D-EFE4-4F12-A9B9-BB8F7D716B1B}"/>
          </ac:spMkLst>
        </pc:spChg>
        <pc:spChg chg="add mod ord">
          <ac:chgData name="Daniele Carvalho Oliveira" userId="b9fbe2a6-c2c2-4ef7-a95e-16b8512cef79" providerId="ADAL" clId="{4F2E38BC-C084-497C-913E-ED9A5DA2A1EF}" dt="2024-09-02T22:34:23.068" v="445"/>
          <ac:spMkLst>
            <pc:docMk/>
            <pc:sldMk cId="0" sldId="269"/>
            <ac:spMk id="5" creationId="{352C1E64-367F-746C-1BE9-05DE26437E4A}"/>
          </ac:spMkLst>
        </pc:spChg>
        <pc:spChg chg="del mod">
          <ac:chgData name="Daniele Carvalho Oliveira" userId="b9fbe2a6-c2c2-4ef7-a95e-16b8512cef79" providerId="ADAL" clId="{4F2E38BC-C084-497C-913E-ED9A5DA2A1EF}" dt="2024-09-02T13:30:42.443" v="254" actId="478"/>
          <ac:spMkLst>
            <pc:docMk/>
            <pc:sldMk cId="0" sldId="269"/>
            <ac:spMk id="138" creationId="{42EC7232-66A8-28FF-A16C-4783662927EA}"/>
          </ac:spMkLst>
        </pc:spChg>
        <pc:spChg chg="mod">
          <ac:chgData name="Daniele Carvalho Oliveira" userId="b9fbe2a6-c2c2-4ef7-a95e-16b8512cef79" providerId="ADAL" clId="{4F2E38BC-C084-497C-913E-ED9A5DA2A1EF}" dt="2024-09-02T13:31:05.159" v="264" actId="1076"/>
          <ac:spMkLst>
            <pc:docMk/>
            <pc:sldMk cId="0" sldId="269"/>
            <ac:spMk id="139" creationId="{633703F7-6AB9-D54E-6FC6-4E197BAEAA02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13" creationId="{FAB7E521-92A9-A84B-F5C9-4F760BD2DDF0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14" creationId="{91DBFF48-2098-C3D6-CA4B-0A315AF9F5DD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15" creationId="{F878A8AB-54EE-9AD1-2F9E-A13A3C4D27BD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16" creationId="{1A993579-5F6E-2A30-D728-136E83D35C8C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17" creationId="{8609CEBF-382D-E6BA-4222-7790098ECB11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18" creationId="{0C094FDB-9DDA-DAE5-8A0D-D1971EFB94E0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19" creationId="{711C0C5B-567F-48BE-86E3-670E14953754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21" creationId="{1C696FCD-B56A-5B12-6F41-9A6A368C4D04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22" creationId="{EDD32F7E-9814-7FB1-1D26-F443B23C1D52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23" creationId="{3A12B05A-6F3D-ED2C-D44C-26A371A8D644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24" creationId="{E1E851E6-5065-0777-B405-652EC6CA9798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25" creationId="{69C94C74-0C0B-3924-EDB4-F99239765E6F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26" creationId="{391388A1-F068-5DAB-6E0A-9D77620B1677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27" creationId="{A93FD644-D818-3843-B04F-8B3968B10CE2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28" creationId="{AA6AF6D4-33CF-C8A3-E2DB-0C4CD3F788B4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29" creationId="{46072CB6-0D37-B414-CB10-1B6E59161A56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30" creationId="{728E10A8-1DCB-DF16-C7C3-7BEBAB4DCD01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31" creationId="{30B99B9B-3B80-9AC3-7609-5A7A0588CF53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32" creationId="{20145DBA-8695-5E39-8559-F370C3A76031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33" creationId="{495B3CA4-4C22-E4C0-F68C-EE54F16FE4BA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34" creationId="{54ED01B7-9200-D399-E71F-9037646C4CEB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35" creationId="{5CBE39B5-100C-7CFA-1426-7B3B3E1CB645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36" creationId="{734EA01B-10DF-2786-86C9-C269FEB2973C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37" creationId="{4C7E762F-DCE9-3B34-E302-5AEC3E52B72C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38" creationId="{9C9A35B5-1234-A4A2-45E3-582D02E94D35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39" creationId="{C18F5DCF-936B-A667-4D87-8CB6EE654343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40" creationId="{8A11F19E-1C5F-9A54-04E7-F18BF8A386A8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41" creationId="{F49E2109-26FA-6BA2-3053-F3BA1AA9E509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42" creationId="{3BA260B9-3C65-266B-2384-7EACD902CE8D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43" creationId="{F2EB4F97-7B3A-65BB-D2B3-038D0AC1035B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44" creationId="{C34A6DAF-5667-EC25-EED0-DEB88C7D09BA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45" creationId="{B6B4100D-7870-94B2-DE60-4D6B08AA2408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46" creationId="{1E06A6AD-8DEF-963A-FB99-703BA0477C45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47" creationId="{8E7279C1-3836-840F-527A-8AE02C9BC06C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48" creationId="{69959FF2-1DE3-63A7-ECAE-95DE8D20B290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49" creationId="{A9B435DC-4389-DB2D-3109-8844103A941D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50" creationId="{5B53D26A-3C36-7477-DD13-A8D130FEE7D6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51" creationId="{57AA417E-F02F-284E-8ECF-EBF3C5D0A22E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52" creationId="{5DAD20FC-7D5B-22BD-EC68-5CF15309C176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53" creationId="{CE604622-08AA-2F80-B0DE-F4B570316B1A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54" creationId="{A83D67DF-B59B-D82B-04A4-166EDCF9EEF5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55" creationId="{EDDADAAD-9504-F817-CBB4-4284405F2BDC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56" creationId="{7E48A0E1-8D67-4E24-2ECF-D1476AB351C1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57" creationId="{A7FA0D7D-C713-0054-7BB3-8E877C144155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58" creationId="{B83B9B71-532A-13B7-C28C-E6293C5C9243}"/>
          </ac:spMkLst>
        </pc:spChg>
        <pc:spChg chg="del mod">
          <ac:chgData name="Daniele Carvalho Oliveira" userId="b9fbe2a6-c2c2-4ef7-a95e-16b8512cef79" providerId="ADAL" clId="{4F2E38BC-C084-497C-913E-ED9A5DA2A1EF}" dt="2024-09-02T13:29:43.492" v="229" actId="478"/>
          <ac:spMkLst>
            <pc:docMk/>
            <pc:sldMk cId="0" sldId="269"/>
            <ac:spMk id="17459" creationId="{CFDC993A-0845-031C-836E-1C7E61F16CE1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60" creationId="{58CB2D70-8524-6B8B-1D7B-F1F036FDE587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61" creationId="{470DFC6A-4BD1-E414-719B-FAB21ADA641C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62" creationId="{8963111C-992B-76FB-FCB3-BF3B95DD622A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63" creationId="{E9417442-4EE2-3FDE-970B-EAAD4D780355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68" creationId="{744C3F21-6CC7-DB13-AFB1-8E223AFFF8FF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69" creationId="{7B1087FC-2BEE-836C-C1C0-225ABAF64232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70" creationId="{38C1BB2D-A527-18C6-1D07-A8A769578054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71" creationId="{DE5AED07-50D1-1809-93DB-CA642CCB63DD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72" creationId="{6F81B1BE-E428-4A5C-4DE2-0A13BB1E14A8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73" creationId="{865A9D25-ABFF-C347-564B-B3EF9DD8B957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74" creationId="{512A99CD-F72D-19C7-5228-719A84B0978D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75" creationId="{2A1B483E-E63B-D750-E549-8B4790740180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78" creationId="{8A6535C5-7F0D-9EE1-138F-448325708927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79" creationId="{814A5481-1045-0DB2-45A6-62C8A4A55006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80" creationId="{FB290A54-141C-7FE8-1380-ED0F69ABBBD2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81" creationId="{4D5ECA90-AD18-F04D-6E57-43D6DDF378D9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82" creationId="{2176139D-BC22-1F1B-525B-8AD0EE650F5B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83" creationId="{55270A6F-DF8A-1E5F-3905-B66AB32FA9BB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84" creationId="{3A291009-4A73-F4FE-A030-1B47D81B5B9E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85" creationId="{D21D9530-E2E8-8038-87BF-999A9DA4C5D9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86" creationId="{376237C2-D482-A78F-5310-FC5190D4B5A1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87" creationId="{04DE296C-FC49-E221-3D42-1C000B696FC2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88" creationId="{73817121-84CA-0011-5661-C0124B565CC8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89" creationId="{76061F4F-9C9B-DE10-E8D1-808036864028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90" creationId="{43DFA5EA-F772-3A2B-E5D1-ADDF22AB87C7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91" creationId="{26EA105D-C4C5-B93E-C218-5E61168CCB36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92" creationId="{92A83D3B-D289-DA20-AED1-0E9AA6C31051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93" creationId="{80C5B01C-842A-9F5F-862D-C08E30796686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94" creationId="{188E201D-2055-4B85-E2D7-51586DE830CA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95" creationId="{0A970B41-C8FC-2B49-2ADE-5898DD1673D8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96" creationId="{CBD84A2A-48B9-BC46-11E7-6D431C7FC043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97" creationId="{0EECA834-F466-DBA8-5430-A18028FB938E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98" creationId="{25E436C7-2FAC-F7B6-BEDE-9ACC5969B5FE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499" creationId="{5DD8BBD9-6F2F-1CEF-8AEF-B037BD32FD31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500" creationId="{92143715-FAD2-344F-5DE7-5F386C3C4EC7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501" creationId="{B36F2174-1AC2-E035-2C35-5736D556C58B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502" creationId="{09BC97AB-7862-DE0F-347A-175B4D6CF673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503" creationId="{7894C803-5F27-E282-FEC7-ABAB514A99EC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504" creationId="{7D66AD68-620D-38F8-1B3C-773B52FCFF9A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505" creationId="{27BE8E01-192C-F30D-3A8C-1E5F64FBD040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506" creationId="{72492B79-859E-E2D2-4414-4D3CB35F45E5}"/>
          </ac:spMkLst>
        </pc:spChg>
        <pc:spChg chg="mod">
          <ac:chgData name="Daniele Carvalho Oliveira" userId="b9fbe2a6-c2c2-4ef7-a95e-16b8512cef79" providerId="ADAL" clId="{4F2E38BC-C084-497C-913E-ED9A5DA2A1EF}" dt="2024-09-02T13:30:34.745" v="252" actId="1037"/>
          <ac:spMkLst>
            <pc:docMk/>
            <pc:sldMk cId="0" sldId="269"/>
            <ac:spMk id="17507" creationId="{19E1DCAF-ED88-FC73-39AA-4FAAED469407}"/>
          </ac:spMkLst>
        </pc:spChg>
        <pc:spChg chg="del mod">
          <ac:chgData name="Daniele Carvalho Oliveira" userId="b9fbe2a6-c2c2-4ef7-a95e-16b8512cef79" providerId="ADAL" clId="{4F2E38BC-C084-497C-913E-ED9A5DA2A1EF}" dt="2024-09-02T13:29:23.875" v="216" actId="478"/>
          <ac:spMkLst>
            <pc:docMk/>
            <pc:sldMk cId="0" sldId="269"/>
            <ac:spMk id="813060" creationId="{7DF7A112-03F2-F079-6D6C-3BF49881DF93}"/>
          </ac:spMkLst>
        </pc:spChg>
        <pc:grpChg chg="mod">
          <ac:chgData name="Daniele Carvalho Oliveira" userId="b9fbe2a6-c2c2-4ef7-a95e-16b8512cef79" providerId="ADAL" clId="{4F2E38BC-C084-497C-913E-ED9A5DA2A1EF}" dt="2024-09-02T13:30:34.745" v="252" actId="1037"/>
          <ac:grpSpMkLst>
            <pc:docMk/>
            <pc:sldMk cId="0" sldId="269"/>
            <ac:grpSpMk id="17420" creationId="{05CA57B6-936C-6EEC-4933-DD01E35DC20D}"/>
          </ac:grpSpMkLst>
        </pc:grpChg>
        <pc:grpChg chg="mod">
          <ac:chgData name="Daniele Carvalho Oliveira" userId="b9fbe2a6-c2c2-4ef7-a95e-16b8512cef79" providerId="ADAL" clId="{4F2E38BC-C084-497C-913E-ED9A5DA2A1EF}" dt="2024-09-02T13:30:34.745" v="252" actId="1037"/>
          <ac:grpSpMkLst>
            <pc:docMk/>
            <pc:sldMk cId="0" sldId="269"/>
            <ac:grpSpMk id="17464" creationId="{8FEF90D3-8DB3-1782-4228-00A81F051CCB}"/>
          </ac:grpSpMkLst>
        </pc:grpChg>
        <pc:grpChg chg="mod">
          <ac:chgData name="Daniele Carvalho Oliveira" userId="b9fbe2a6-c2c2-4ef7-a95e-16b8512cef79" providerId="ADAL" clId="{4F2E38BC-C084-497C-913E-ED9A5DA2A1EF}" dt="2024-09-02T13:30:34.745" v="252" actId="1037"/>
          <ac:grpSpMkLst>
            <pc:docMk/>
            <pc:sldMk cId="0" sldId="269"/>
            <ac:grpSpMk id="17465" creationId="{8A51876D-F1F2-0511-E774-5B7AB8B6009E}"/>
          </ac:grpSpMkLst>
        </pc:grpChg>
        <pc:grpChg chg="mod">
          <ac:chgData name="Daniele Carvalho Oliveira" userId="b9fbe2a6-c2c2-4ef7-a95e-16b8512cef79" providerId="ADAL" clId="{4F2E38BC-C084-497C-913E-ED9A5DA2A1EF}" dt="2024-09-02T13:30:34.745" v="252" actId="1037"/>
          <ac:grpSpMkLst>
            <pc:docMk/>
            <pc:sldMk cId="0" sldId="269"/>
            <ac:grpSpMk id="17466" creationId="{89923961-656B-F43A-9277-890362FAD81C}"/>
          </ac:grpSpMkLst>
        </pc:grpChg>
        <pc:grpChg chg="mod">
          <ac:chgData name="Daniele Carvalho Oliveira" userId="b9fbe2a6-c2c2-4ef7-a95e-16b8512cef79" providerId="ADAL" clId="{4F2E38BC-C084-497C-913E-ED9A5DA2A1EF}" dt="2024-09-02T13:30:34.745" v="252" actId="1037"/>
          <ac:grpSpMkLst>
            <pc:docMk/>
            <pc:sldMk cId="0" sldId="269"/>
            <ac:grpSpMk id="17467" creationId="{F92E936A-CBBC-41D3-0533-EE1396F946BB}"/>
          </ac:grpSpMkLst>
        </pc:grpChg>
        <pc:picChg chg="add mod">
          <ac:chgData name="Daniele Carvalho Oliveira" userId="b9fbe2a6-c2c2-4ef7-a95e-16b8512cef79" providerId="ADAL" clId="{4F2E38BC-C084-497C-913E-ED9A5DA2A1EF}" dt="2024-09-02T22:50:21.940" v="536" actId="1076"/>
          <ac:picMkLst>
            <pc:docMk/>
            <pc:sldMk cId="0" sldId="269"/>
            <ac:picMk id="3" creationId="{F78C1BFE-AC05-3E34-74FF-C9B800689E61}"/>
          </ac:picMkLst>
        </pc:picChg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70"/>
        </pc:sldMkLst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71"/>
        </pc:sldMkLst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72"/>
        </pc:sldMkLst>
      </pc:sldChg>
      <pc:sldChg chg="addSp delSp modSp mod chgLayout">
        <pc:chgData name="Daniele Carvalho Oliveira" userId="b9fbe2a6-c2c2-4ef7-a95e-16b8512cef79" providerId="ADAL" clId="{4F2E38BC-C084-497C-913E-ED9A5DA2A1EF}" dt="2024-09-02T23:35:35.214" v="1120"/>
        <pc:sldMkLst>
          <pc:docMk/>
          <pc:sldMk cId="0" sldId="273"/>
        </pc:sldMkLst>
        <pc:spChg chg="mod ord">
          <ac:chgData name="Daniele Carvalho Oliveira" userId="b9fbe2a6-c2c2-4ef7-a95e-16b8512cef79" providerId="ADAL" clId="{4F2E38BC-C084-497C-913E-ED9A5DA2A1EF}" dt="2024-09-02T23:02:07.085" v="733" actId="20577"/>
          <ac:spMkLst>
            <pc:docMk/>
            <pc:sldMk cId="0" sldId="273"/>
            <ac:spMk id="2" creationId="{1C2ADBB2-5DA1-B4AB-73D3-FD2DD890A2DE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273"/>
            <ac:spMk id="3" creationId="{40103469-4A72-A08A-9CEA-6BA7226089EB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273"/>
            <ac:spMk id="4" creationId="{C20523E5-4E40-C235-A64D-9662F225D2FD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73"/>
            <ac:spMk id="5" creationId="{93E08B54-5DF2-8D03-6ACA-9EE1370DED73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73"/>
            <ac:spMk id="6" creationId="{78136AD6-DFCA-3871-8CA8-5DEAF1AE9269}"/>
          </ac:spMkLst>
        </pc:spChg>
        <pc:spChg chg="add del mod ord">
          <ac:chgData name="Daniele Carvalho Oliveira" userId="b9fbe2a6-c2c2-4ef7-a95e-16b8512cef79" providerId="ADAL" clId="{4F2E38BC-C084-497C-913E-ED9A5DA2A1EF}" dt="2024-09-02T23:35:25.321" v="1114"/>
          <ac:spMkLst>
            <pc:docMk/>
            <pc:sldMk cId="0" sldId="273"/>
            <ac:spMk id="7" creationId="{B4C24130-96C0-7D96-67D1-CEC2BAE1524C}"/>
          </ac:spMkLst>
        </pc:spChg>
        <pc:spChg chg="mod">
          <ac:chgData name="Daniele Carvalho Oliveira" userId="b9fbe2a6-c2c2-4ef7-a95e-16b8512cef79" providerId="ADAL" clId="{4F2E38BC-C084-497C-913E-ED9A5DA2A1EF}" dt="2024-09-02T23:02:17.552" v="735" actId="339"/>
          <ac:spMkLst>
            <pc:docMk/>
            <pc:sldMk cId="0" sldId="273"/>
            <ac:spMk id="20483" creationId="{6823634D-6186-EFE3-4C48-8EF72C286D1C}"/>
          </ac:spMkLst>
        </pc:spChg>
        <pc:picChg chg="add mod ord">
          <ac:chgData name="Daniele Carvalho Oliveira" userId="b9fbe2a6-c2c2-4ef7-a95e-16b8512cef79" providerId="ADAL" clId="{4F2E38BC-C084-497C-913E-ED9A5DA2A1EF}" dt="2024-09-02T23:35:35.214" v="1120"/>
          <ac:picMkLst>
            <pc:docMk/>
            <pc:sldMk cId="0" sldId="273"/>
            <ac:picMk id="4" creationId="{83E4859A-954B-18FE-1633-4B5F1D355539}"/>
          </ac:picMkLst>
        </pc:picChg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74"/>
        </pc:sldMkLst>
      </pc:sldChg>
      <pc:sldChg chg="addSp delSp modSp mod chgLayout">
        <pc:chgData name="Daniele Carvalho Oliveira" userId="b9fbe2a6-c2c2-4ef7-a95e-16b8512cef79" providerId="ADAL" clId="{4F2E38BC-C084-497C-913E-ED9A5DA2A1EF}" dt="2024-09-02T23:36:04.164" v="1126" actId="167"/>
        <pc:sldMkLst>
          <pc:docMk/>
          <pc:sldMk cId="0" sldId="275"/>
        </pc:sldMkLst>
        <pc:spChg chg="mod ord">
          <ac:chgData name="Daniele Carvalho Oliveira" userId="b9fbe2a6-c2c2-4ef7-a95e-16b8512cef79" providerId="ADAL" clId="{4F2E38BC-C084-497C-913E-ED9A5DA2A1EF}" dt="2024-09-02T23:02:50.200" v="748" actId="20577"/>
          <ac:spMkLst>
            <pc:docMk/>
            <pc:sldMk cId="0" sldId="275"/>
            <ac:spMk id="2" creationId="{9F9FC406-47D6-8F90-1440-50A04F4734E1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275"/>
            <ac:spMk id="3" creationId="{AD68642A-D057-6241-2CE8-EFACFF28B038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275"/>
            <ac:spMk id="4" creationId="{1B63BE01-DE2F-877F-21D1-08DEA87BE206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75"/>
            <ac:spMk id="5" creationId="{F46F7B04-0820-33DB-6709-1E4632D35732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75"/>
            <ac:spMk id="6" creationId="{37161BA7-9128-3589-CF4D-00711E074681}"/>
          </ac:spMkLst>
        </pc:spChg>
        <pc:spChg chg="add del mod ord">
          <ac:chgData name="Daniele Carvalho Oliveira" userId="b9fbe2a6-c2c2-4ef7-a95e-16b8512cef79" providerId="ADAL" clId="{4F2E38BC-C084-497C-913E-ED9A5DA2A1EF}" dt="2024-09-02T23:35:58.170" v="1121"/>
          <ac:spMkLst>
            <pc:docMk/>
            <pc:sldMk cId="0" sldId="275"/>
            <ac:spMk id="7" creationId="{9CE5CE4E-D25D-4D89-397B-21E226CFA865}"/>
          </ac:spMkLst>
        </pc:spChg>
        <pc:spChg chg="mod">
          <ac:chgData name="Daniele Carvalho Oliveira" userId="b9fbe2a6-c2c2-4ef7-a95e-16b8512cef79" providerId="ADAL" clId="{4F2E38BC-C084-497C-913E-ED9A5DA2A1EF}" dt="2024-09-02T23:36:04.164" v="1126" actId="167"/>
          <ac:spMkLst>
            <pc:docMk/>
            <pc:sldMk cId="0" sldId="275"/>
            <ac:spMk id="21507" creationId="{F177F3A0-6298-076F-9C90-B75114DD891B}"/>
          </ac:spMkLst>
        </pc:spChg>
        <pc:picChg chg="add mod">
          <ac:chgData name="Daniele Carvalho Oliveira" userId="b9fbe2a6-c2c2-4ef7-a95e-16b8512cef79" providerId="ADAL" clId="{4F2E38BC-C084-497C-913E-ED9A5DA2A1EF}" dt="2024-09-02T23:36:02.618" v="1125" actId="1076"/>
          <ac:picMkLst>
            <pc:docMk/>
            <pc:sldMk cId="0" sldId="275"/>
            <ac:picMk id="4" creationId="{BC2A54F8-9114-5337-FA82-B75CB04008C4}"/>
          </ac:picMkLst>
        </pc:picChg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76"/>
        </pc:sldMkLst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77"/>
        </pc:sldMkLst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78"/>
        </pc:sldMkLst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79"/>
        </pc:sldMkLst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80"/>
        </pc:sldMkLst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281"/>
        </pc:sldMkLst>
      </pc:sldChg>
      <pc:sldChg chg="addSp delSp modSp mod modClrScheme chgLayout">
        <pc:chgData name="Daniele Carvalho Oliveira" userId="b9fbe2a6-c2c2-4ef7-a95e-16b8512cef79" providerId="ADAL" clId="{4F2E38BC-C084-497C-913E-ED9A5DA2A1EF}" dt="2024-09-02T23:37:45.942" v="1151" actId="1076"/>
        <pc:sldMkLst>
          <pc:docMk/>
          <pc:sldMk cId="0" sldId="282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82"/>
            <ac:spMk id="2" creationId="{3B6BF0D9-86AE-2A10-88E6-4B47CC24B181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82"/>
            <ac:spMk id="3" creationId="{565338F0-4FBE-991A-9A73-A36F6035D156}"/>
          </ac:spMkLst>
        </pc:spChg>
        <pc:spChg chg="add mod ord">
          <ac:chgData name="Daniele Carvalho Oliveira" userId="b9fbe2a6-c2c2-4ef7-a95e-16b8512cef79" providerId="ADAL" clId="{4F2E38BC-C084-497C-913E-ED9A5DA2A1EF}" dt="2024-09-02T13:47:53.613" v="431" actId="404"/>
          <ac:spMkLst>
            <pc:docMk/>
            <pc:sldMk cId="0" sldId="282"/>
            <ac:spMk id="4" creationId="{9BC774A1-9E7E-3A54-9157-474A9F637B25}"/>
          </ac:spMkLst>
        </pc:spChg>
        <pc:spChg chg="add del mod ord">
          <ac:chgData name="Daniele Carvalho Oliveira" userId="b9fbe2a6-c2c2-4ef7-a95e-16b8512cef79" providerId="ADAL" clId="{4F2E38BC-C084-497C-913E-ED9A5DA2A1EF}" dt="2024-09-02T23:11:07.970" v="791" actId="478"/>
          <ac:spMkLst>
            <pc:docMk/>
            <pc:sldMk cId="0" sldId="282"/>
            <ac:spMk id="5" creationId="{2164A58A-82E1-031A-A099-29D396E9309E}"/>
          </ac:spMkLst>
        </pc:spChg>
        <pc:spChg chg="mod">
          <ac:chgData name="Daniele Carvalho Oliveira" userId="b9fbe2a6-c2c2-4ef7-a95e-16b8512cef79" providerId="ADAL" clId="{4F2E38BC-C084-497C-913E-ED9A5DA2A1EF}" dt="2024-09-02T23:11:22.592" v="792" actId="339"/>
          <ac:spMkLst>
            <pc:docMk/>
            <pc:sldMk cId="0" sldId="282"/>
            <ac:spMk id="46085" creationId="{0E50FA5D-54BF-3BF7-7F11-68D3A2422251}"/>
          </ac:spMkLst>
        </pc:spChg>
        <pc:spChg chg="del mod">
          <ac:chgData name="Daniele Carvalho Oliveira" userId="b9fbe2a6-c2c2-4ef7-a95e-16b8512cef79" providerId="ADAL" clId="{4F2E38BC-C084-497C-913E-ED9A5DA2A1EF}" dt="2024-09-02T13:48:46.113" v="433"/>
          <ac:spMkLst>
            <pc:docMk/>
            <pc:sldMk cId="0" sldId="282"/>
            <ac:spMk id="814087" creationId="{119D211A-9BE0-54B6-49DB-66CA7A5CFB85}"/>
          </ac:spMkLst>
        </pc:spChg>
        <pc:picChg chg="add mod">
          <ac:chgData name="Daniele Carvalho Oliveira" userId="b9fbe2a6-c2c2-4ef7-a95e-16b8512cef79" providerId="ADAL" clId="{4F2E38BC-C084-497C-913E-ED9A5DA2A1EF}" dt="2024-09-02T23:37:45.942" v="1151" actId="1076"/>
          <ac:picMkLst>
            <pc:docMk/>
            <pc:sldMk cId="0" sldId="282"/>
            <ac:picMk id="3" creationId="{B4F2A0C8-034E-AE8F-F54C-EA2F8F5C3D1F}"/>
          </ac:picMkLst>
        </pc:picChg>
      </pc:sldChg>
      <pc:sldChg chg="addSp delSp modSp mod">
        <pc:chgData name="Daniele Carvalho Oliveira" userId="b9fbe2a6-c2c2-4ef7-a95e-16b8512cef79" providerId="ADAL" clId="{4F2E38BC-C084-497C-913E-ED9A5DA2A1EF}" dt="2024-09-02T22:33:20.034" v="441" actId="1076"/>
        <pc:sldMkLst>
          <pc:docMk/>
          <pc:sldMk cId="2311171637" sldId="291"/>
        </pc:sldMkLst>
        <pc:spChg chg="add mod">
          <ac:chgData name="Daniele Carvalho Oliveira" userId="b9fbe2a6-c2c2-4ef7-a95e-16b8512cef79" providerId="ADAL" clId="{4F2E38BC-C084-497C-913E-ED9A5DA2A1EF}" dt="2024-08-30T21:30:33.877" v="6" actId="478"/>
          <ac:spMkLst>
            <pc:docMk/>
            <pc:sldMk cId="2311171637" sldId="291"/>
            <ac:spMk id="3" creationId="{47D9625E-3DF3-784E-787B-457224556E67}"/>
          </ac:spMkLst>
        </pc:spChg>
        <pc:spChg chg="mod">
          <ac:chgData name="Daniele Carvalho Oliveira" userId="b9fbe2a6-c2c2-4ef7-a95e-16b8512cef79" providerId="ADAL" clId="{4F2E38BC-C084-497C-913E-ED9A5DA2A1EF}" dt="2024-08-30T21:30:28.902" v="5" actId="20577"/>
          <ac:spMkLst>
            <pc:docMk/>
            <pc:sldMk cId="2311171637" sldId="291"/>
            <ac:spMk id="4" creationId="{7FF6B98E-3DFA-302D-F018-051201FF777C}"/>
          </ac:spMkLst>
        </pc:spChg>
        <pc:spChg chg="del">
          <ac:chgData name="Daniele Carvalho Oliveira" userId="b9fbe2a6-c2c2-4ef7-a95e-16b8512cef79" providerId="ADAL" clId="{4F2E38BC-C084-497C-913E-ED9A5DA2A1EF}" dt="2024-08-30T21:30:33.877" v="6" actId="478"/>
          <ac:spMkLst>
            <pc:docMk/>
            <pc:sldMk cId="2311171637" sldId="291"/>
            <ac:spMk id="5" creationId="{BB8DEDC1-B165-295B-A935-C7CC061C5734}"/>
          </ac:spMkLst>
        </pc:spChg>
        <pc:picChg chg="add mod">
          <ac:chgData name="Daniele Carvalho Oliveira" userId="b9fbe2a6-c2c2-4ef7-a95e-16b8512cef79" providerId="ADAL" clId="{4F2E38BC-C084-497C-913E-ED9A5DA2A1EF}" dt="2024-09-02T22:33:20.034" v="441" actId="1076"/>
          <ac:picMkLst>
            <pc:docMk/>
            <pc:sldMk cId="2311171637" sldId="291"/>
            <ac:picMk id="5" creationId="{3EB46D55-4578-2A3E-8C6D-DFFAD6CE0C78}"/>
          </ac:picMkLst>
        </pc:picChg>
      </pc:sldChg>
      <pc:sldChg chg="addSp delSp modSp mod modClrScheme chgLayout">
        <pc:chgData name="Daniele Carvalho Oliveira" userId="b9fbe2a6-c2c2-4ef7-a95e-16b8512cef79" providerId="ADAL" clId="{4F2E38BC-C084-497C-913E-ED9A5DA2A1EF}" dt="2024-09-02T23:13:34.520" v="840" actId="1076"/>
        <pc:sldMkLst>
          <pc:docMk/>
          <pc:sldMk cId="0" sldId="292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2"/>
            <ac:spMk id="2" creationId="{3981BEB0-75A1-57B9-6D4B-6013D62F0CE7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2"/>
            <ac:spMk id="3" creationId="{1FE5964B-F2D5-B25A-64B4-815F7E4544E6}"/>
          </ac:spMkLst>
        </pc:spChg>
        <pc:spChg chg="add mod ord">
          <ac:chgData name="Daniele Carvalho Oliveira" userId="b9fbe2a6-c2c2-4ef7-a95e-16b8512cef79" providerId="ADAL" clId="{4F2E38BC-C084-497C-913E-ED9A5DA2A1EF}" dt="2024-09-02T23:12:55.236" v="812" actId="27636"/>
          <ac:spMkLst>
            <pc:docMk/>
            <pc:sldMk cId="0" sldId="292"/>
            <ac:spMk id="9" creationId="{55CEC5F9-2A6F-FCF9-AADA-62FD9A9F2396}"/>
          </ac:spMkLst>
        </pc:spChg>
        <pc:spChg chg="add del mod ord">
          <ac:chgData name="Daniele Carvalho Oliveira" userId="b9fbe2a6-c2c2-4ef7-a95e-16b8512cef79" providerId="ADAL" clId="{4F2E38BC-C084-497C-913E-ED9A5DA2A1EF}" dt="2024-09-02T23:12:59.183" v="813" actId="478"/>
          <ac:spMkLst>
            <pc:docMk/>
            <pc:sldMk cId="0" sldId="292"/>
            <ac:spMk id="10" creationId="{E8D89E79-6FF4-C009-73F7-7A407C4390CE}"/>
          </ac:spMkLst>
        </pc:spChg>
        <pc:spChg chg="mod">
          <ac:chgData name="Daniele Carvalho Oliveira" userId="b9fbe2a6-c2c2-4ef7-a95e-16b8512cef79" providerId="ADAL" clId="{4F2E38BC-C084-497C-913E-ED9A5DA2A1EF}" dt="2024-09-02T23:13:14.050" v="835" actId="20577"/>
          <ac:spMkLst>
            <pc:docMk/>
            <pc:sldMk cId="0" sldId="292"/>
            <ac:spMk id="50" creationId="{183E2CB5-A851-AD48-76F4-5F43AD64C022}"/>
          </ac:spMkLst>
        </pc:spChg>
        <pc:spChg chg="mod">
          <ac:chgData name="Daniele Carvalho Oliveira" userId="b9fbe2a6-c2c2-4ef7-a95e-16b8512cef79" providerId="ADAL" clId="{4F2E38BC-C084-497C-913E-ED9A5DA2A1EF}" dt="2024-09-02T23:13:34.520" v="840" actId="1076"/>
          <ac:spMkLst>
            <pc:docMk/>
            <pc:sldMk cId="0" sldId="292"/>
            <ac:spMk id="39956" creationId="{4CB3CF34-6052-9E56-F604-D011A8663AA2}"/>
          </ac:spMkLst>
        </pc:spChg>
        <pc:spChg chg="mod">
          <ac:chgData name="Daniele Carvalho Oliveira" userId="b9fbe2a6-c2c2-4ef7-a95e-16b8512cef79" providerId="ADAL" clId="{4F2E38BC-C084-497C-913E-ED9A5DA2A1EF}" dt="2024-09-02T23:13:24.436" v="836" actId="1076"/>
          <ac:spMkLst>
            <pc:docMk/>
            <pc:sldMk cId="0" sldId="292"/>
            <ac:spMk id="39958" creationId="{C73AC5BC-9B91-B7FD-CCC4-04DDDD82A930}"/>
          </ac:spMkLst>
        </pc:spChg>
        <pc:spChg chg="del mod">
          <ac:chgData name="Daniele Carvalho Oliveira" userId="b9fbe2a6-c2c2-4ef7-a95e-16b8512cef79" providerId="ADAL" clId="{4F2E38BC-C084-497C-913E-ED9A5DA2A1EF}" dt="2024-09-02T23:12:59.188" v="815"/>
          <ac:spMkLst>
            <pc:docMk/>
            <pc:sldMk cId="0" sldId="292"/>
            <ac:spMk id="759855" creationId="{F65F074A-CC49-7EF8-F3EC-DA384DC212D3}"/>
          </ac:spMkLst>
        </pc:spChg>
      </pc:sldChg>
      <pc:sldChg chg="addSp delSp modSp mod chgLayout">
        <pc:chgData name="Daniele Carvalho Oliveira" userId="b9fbe2a6-c2c2-4ef7-a95e-16b8512cef79" providerId="ADAL" clId="{4F2E38BC-C084-497C-913E-ED9A5DA2A1EF}" dt="2024-09-02T23:14:40.037" v="889" actId="1076"/>
        <pc:sldMkLst>
          <pc:docMk/>
          <pc:sldMk cId="0" sldId="293"/>
        </pc:sldMkLst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293"/>
            <ac:spMk id="2" creationId="{E6E91255-1396-C3CE-FB5B-E5991F365CDE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293"/>
            <ac:spMk id="3" creationId="{735A6D60-713C-C64A-8BE1-98F9D4423FDE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3"/>
            <ac:spMk id="4" creationId="{8665DC50-3F5B-6D8E-BE9A-D84F18DC70D3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3"/>
            <ac:spMk id="5" creationId="{93E6A3CE-0C61-A6BF-AF2F-4AD15C3CD273}"/>
          </ac:spMkLst>
        </pc:spChg>
        <pc:spChg chg="add mod ord">
          <ac:chgData name="Daniele Carvalho Oliveira" userId="b9fbe2a6-c2c2-4ef7-a95e-16b8512cef79" providerId="ADAL" clId="{4F2E38BC-C084-497C-913E-ED9A5DA2A1EF}" dt="2024-09-02T23:13:57.747" v="846" actId="27636"/>
          <ac:spMkLst>
            <pc:docMk/>
            <pc:sldMk cId="0" sldId="293"/>
            <ac:spMk id="6" creationId="{6AD5F4D6-24EC-1234-0C03-9B8E2424805B}"/>
          </ac:spMkLst>
        </pc:spChg>
        <pc:spChg chg="add del mod ord">
          <ac:chgData name="Daniele Carvalho Oliveira" userId="b9fbe2a6-c2c2-4ef7-a95e-16b8512cef79" providerId="ADAL" clId="{4F2E38BC-C084-497C-913E-ED9A5DA2A1EF}" dt="2024-09-02T23:14:04.246" v="849" actId="478"/>
          <ac:spMkLst>
            <pc:docMk/>
            <pc:sldMk cId="0" sldId="293"/>
            <ac:spMk id="7" creationId="{070ACDF6-24EA-F539-8496-CCEB967FF9E1}"/>
          </ac:spMkLst>
        </pc:spChg>
        <pc:spChg chg="mod">
          <ac:chgData name="Daniele Carvalho Oliveira" userId="b9fbe2a6-c2c2-4ef7-a95e-16b8512cef79" providerId="ADAL" clId="{4F2E38BC-C084-497C-913E-ED9A5DA2A1EF}" dt="2024-09-02T23:14:34.525" v="888" actId="14100"/>
          <ac:spMkLst>
            <pc:docMk/>
            <pc:sldMk cId="0" sldId="293"/>
            <ac:spMk id="40987" creationId="{27C4FDFC-CBA8-4513-4803-7E5FC84ADC34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40988" creationId="{E3C0E272-DD73-C9ED-84F0-582DA06A02D6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02" creationId="{F18D7D10-1B0E-6BA6-2BDE-0F3DC4461832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06" creationId="{E8B36D2E-AA51-4E5B-FEF5-3A20298AFE8D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07" creationId="{2AA2306F-B947-71B6-44DF-89D14D7F647F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08" creationId="{ED8D97AF-F2EE-1A8D-9379-53F63C8164D8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09" creationId="{0465A685-2786-F88A-F5D4-8C8431D6F194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10" creationId="{E3CD36C7-2E6E-AFB9-17B9-D0FA1D0C60AF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11" creationId="{7C4C76F9-6B7C-37E2-21DF-EE21C4E789E9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12" creationId="{8B02DEE1-98CD-884C-C461-6C8D86BA654F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13" creationId="{BF7D7BCD-A544-FCCB-DA6A-06FFAA76651D}"/>
          </ac:spMkLst>
        </pc:spChg>
        <pc:spChg chg="mod">
          <ac:chgData name="Daniele Carvalho Oliveira" userId="b9fbe2a6-c2c2-4ef7-a95e-16b8512cef79" providerId="ADAL" clId="{4F2E38BC-C084-497C-913E-ED9A5DA2A1EF}" dt="2024-09-02T23:14:40.037" v="889" actId="1076"/>
          <ac:spMkLst>
            <pc:docMk/>
            <pc:sldMk cId="0" sldId="293"/>
            <ac:spMk id="51214" creationId="{74978E67-2DBE-6C84-A603-BD0602757776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15" creationId="{76888A6D-17D5-25E4-5E97-0FBF04BC5F09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16" creationId="{B59BA403-0CBB-A660-FFFD-620E2203820A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17" creationId="{78352D74-7892-251F-A27C-A2E56CF854D2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18" creationId="{567B7E9D-92BE-6E35-0696-76EAAAD77ED2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19" creationId="{082D6F3F-326A-7DEA-1D68-1DED809408F4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20" creationId="{0CD6A9E5-1087-0529-C84D-D9C2DC093DDB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21" creationId="{3F2376AC-0846-F4C7-BFA6-942CD3316E76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22" creationId="{E627D3AB-D68D-89D1-17F8-A4AB3A697504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23" creationId="{77BD533F-1C68-DCA0-6E48-D7F61216313C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24" creationId="{C8C2B6CF-ED3A-6BFA-AF7D-89CE88995533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25" creationId="{BF9DD0A3-56E9-24AA-D3B3-4C29D520B0A0}"/>
          </ac:spMkLst>
        </pc:spChg>
        <pc:spChg chg="mod">
          <ac:chgData name="Daniele Carvalho Oliveira" userId="b9fbe2a6-c2c2-4ef7-a95e-16b8512cef79" providerId="ADAL" clId="{4F2E38BC-C084-497C-913E-ED9A5DA2A1EF}" dt="2024-09-02T23:14:29.929" v="887" actId="1035"/>
          <ac:spMkLst>
            <pc:docMk/>
            <pc:sldMk cId="0" sldId="293"/>
            <ac:spMk id="51226" creationId="{1F52A0EC-AA6D-49B6-3A95-5ACE3F4BC94C}"/>
          </ac:spMkLst>
        </pc:spChg>
        <pc:spChg chg="del mod">
          <ac:chgData name="Daniele Carvalho Oliveira" userId="b9fbe2a6-c2c2-4ef7-a95e-16b8512cef79" providerId="ADAL" clId="{4F2E38BC-C084-497C-913E-ED9A5DA2A1EF}" dt="2024-09-02T23:13:59.304" v="848"/>
          <ac:spMkLst>
            <pc:docMk/>
            <pc:sldMk cId="0" sldId="293"/>
            <ac:spMk id="760870" creationId="{21427840-891C-EA79-2AE3-F4D008671C85}"/>
          </ac:spMkLst>
        </pc:spChg>
      </pc:sldChg>
      <pc:sldChg chg="addSp delSp modSp mod modClrScheme chgLayout">
        <pc:chgData name="Daniele Carvalho Oliveira" userId="b9fbe2a6-c2c2-4ef7-a95e-16b8512cef79" providerId="ADAL" clId="{4F2E38BC-C084-497C-913E-ED9A5DA2A1EF}" dt="2024-09-02T23:39:06.917" v="1166" actId="1076"/>
        <pc:sldMkLst>
          <pc:docMk/>
          <pc:sldMk cId="0" sldId="294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4"/>
            <ac:spMk id="2" creationId="{8D05490D-45E3-0807-EAFC-3656D57D72F0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4"/>
            <ac:spMk id="3" creationId="{74E4DEB9-5C06-32D1-688F-DF3DFD4C35B6}"/>
          </ac:spMkLst>
        </pc:spChg>
        <pc:spChg chg="add mod ord">
          <ac:chgData name="Daniele Carvalho Oliveira" userId="b9fbe2a6-c2c2-4ef7-a95e-16b8512cef79" providerId="ADAL" clId="{4F2E38BC-C084-497C-913E-ED9A5DA2A1EF}" dt="2024-09-02T23:15:09.897" v="900" actId="20577"/>
          <ac:spMkLst>
            <pc:docMk/>
            <pc:sldMk cId="0" sldId="294"/>
            <ac:spMk id="4" creationId="{CDBAAE4B-E97B-4C4E-93DC-31F87968E297}"/>
          </ac:spMkLst>
        </pc:spChg>
        <pc:spChg chg="add mod ord">
          <ac:chgData name="Daniele Carvalho Oliveira" userId="b9fbe2a6-c2c2-4ef7-a95e-16b8512cef79" providerId="ADAL" clId="{4F2E38BC-C084-497C-913E-ED9A5DA2A1EF}" dt="2024-09-02T23:15:22.825" v="906"/>
          <ac:spMkLst>
            <pc:docMk/>
            <pc:sldMk cId="0" sldId="294"/>
            <ac:spMk id="5" creationId="{9D638790-9307-207F-248E-AE1C8F0562E9}"/>
          </ac:spMkLst>
        </pc:spChg>
        <pc:spChg chg="del mod">
          <ac:chgData name="Daniele Carvalho Oliveira" userId="b9fbe2a6-c2c2-4ef7-a95e-16b8512cef79" providerId="ADAL" clId="{4F2E38BC-C084-497C-913E-ED9A5DA2A1EF}" dt="2024-09-02T23:15:20.893" v="903" actId="478"/>
          <ac:spMkLst>
            <pc:docMk/>
            <pc:sldMk cId="0" sldId="294"/>
            <ac:spMk id="52227" creationId="{F8454EFA-514D-2B72-6310-8F4FA5FD8650}"/>
          </ac:spMkLst>
        </pc:spChg>
        <pc:spChg chg="del mod">
          <ac:chgData name="Daniele Carvalho Oliveira" userId="b9fbe2a6-c2c2-4ef7-a95e-16b8512cef79" providerId="ADAL" clId="{4F2E38BC-C084-497C-913E-ED9A5DA2A1EF}" dt="2024-09-02T23:15:20.899" v="905"/>
          <ac:spMkLst>
            <pc:docMk/>
            <pc:sldMk cId="0" sldId="294"/>
            <ac:spMk id="815108" creationId="{85E6D968-2DF4-A434-C826-7FBA1DDC63B9}"/>
          </ac:spMkLst>
        </pc:spChg>
        <pc:picChg chg="add mod">
          <ac:chgData name="Daniele Carvalho Oliveira" userId="b9fbe2a6-c2c2-4ef7-a95e-16b8512cef79" providerId="ADAL" clId="{4F2E38BC-C084-497C-913E-ED9A5DA2A1EF}" dt="2024-09-02T23:39:06.917" v="1166" actId="1076"/>
          <ac:picMkLst>
            <pc:docMk/>
            <pc:sldMk cId="0" sldId="294"/>
            <ac:picMk id="3" creationId="{B6020137-0763-763C-C3B4-B7A8B4083195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3:39:37.170" v="1174" actId="1036"/>
        <pc:sldMkLst>
          <pc:docMk/>
          <pc:sldMk cId="0" sldId="295"/>
        </pc:sldMkLst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295"/>
            <ac:spMk id="2" creationId="{5F2EC575-583C-A296-E441-DBD619250BA3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295"/>
            <ac:spMk id="3" creationId="{744C9123-B155-09E8-F734-DD934240A00A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5"/>
            <ac:spMk id="4" creationId="{8C58566A-861D-D31D-2419-FB3DEFBD4C2D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5"/>
            <ac:spMk id="5" creationId="{77DACA89-6568-DDBD-2DE7-F8F63678FA34}"/>
          </ac:spMkLst>
        </pc:spChg>
        <pc:spChg chg="add mod ord">
          <ac:chgData name="Daniele Carvalho Oliveira" userId="b9fbe2a6-c2c2-4ef7-a95e-16b8512cef79" providerId="ADAL" clId="{4F2E38BC-C084-497C-913E-ED9A5DA2A1EF}" dt="2024-09-02T23:15:36.883" v="910" actId="20577"/>
          <ac:spMkLst>
            <pc:docMk/>
            <pc:sldMk cId="0" sldId="295"/>
            <ac:spMk id="6" creationId="{244D3919-DA5D-3DE4-ECE1-452E4EA0687A}"/>
          </ac:spMkLst>
        </pc:spChg>
        <pc:spChg chg="add mod ord">
          <ac:chgData name="Daniele Carvalho Oliveira" userId="b9fbe2a6-c2c2-4ef7-a95e-16b8512cef79" providerId="ADAL" clId="{4F2E38BC-C084-497C-913E-ED9A5DA2A1EF}" dt="2024-09-02T23:15:50.851" v="915"/>
          <ac:spMkLst>
            <pc:docMk/>
            <pc:sldMk cId="0" sldId="295"/>
            <ac:spMk id="7" creationId="{E9CED92B-07D7-606B-8AF9-1DE388A17909}"/>
          </ac:spMkLst>
        </pc:spChg>
        <pc:spChg chg="mod">
          <ac:chgData name="Daniele Carvalho Oliveira" userId="b9fbe2a6-c2c2-4ef7-a95e-16b8512cef79" providerId="ADAL" clId="{4F2E38BC-C084-497C-913E-ED9A5DA2A1EF}" dt="2024-09-02T23:39:37.170" v="1174" actId="1036"/>
          <ac:spMkLst>
            <pc:docMk/>
            <pc:sldMk cId="0" sldId="295"/>
            <ac:spMk id="53258" creationId="{2897F51C-87FC-9F41-26DB-644AE376F84D}"/>
          </ac:spMkLst>
        </pc:spChg>
        <pc:spChg chg="del mod">
          <ac:chgData name="Daniele Carvalho Oliveira" userId="b9fbe2a6-c2c2-4ef7-a95e-16b8512cef79" providerId="ADAL" clId="{4F2E38BC-C084-497C-913E-ED9A5DA2A1EF}" dt="2024-09-02T23:15:58.556" v="917"/>
          <ac:spMkLst>
            <pc:docMk/>
            <pc:sldMk cId="0" sldId="295"/>
            <ac:spMk id="761870" creationId="{E98BF929-1860-B1D5-DD17-56998E600642}"/>
          </ac:spMkLst>
        </pc:spChg>
        <pc:spChg chg="del mod">
          <ac:chgData name="Daniele Carvalho Oliveira" userId="b9fbe2a6-c2c2-4ef7-a95e-16b8512cef79" providerId="ADAL" clId="{4F2E38BC-C084-497C-913E-ED9A5DA2A1EF}" dt="2024-09-02T23:15:39.917" v="912"/>
          <ac:spMkLst>
            <pc:docMk/>
            <pc:sldMk cId="0" sldId="295"/>
            <ac:spMk id="761871" creationId="{1C2A6354-E79E-3DBF-2179-B7693F7C2E5D}"/>
          </ac:spMkLst>
        </pc:spChg>
        <pc:picChg chg="add mod">
          <ac:chgData name="Daniele Carvalho Oliveira" userId="b9fbe2a6-c2c2-4ef7-a95e-16b8512cef79" providerId="ADAL" clId="{4F2E38BC-C084-497C-913E-ED9A5DA2A1EF}" dt="2024-09-02T23:39:33.871" v="1170" actId="1076"/>
          <ac:picMkLst>
            <pc:docMk/>
            <pc:sldMk cId="0" sldId="295"/>
            <ac:picMk id="3" creationId="{59434A74-0ABF-783D-47EB-AABCD2E58C44}"/>
          </ac:picMkLst>
        </pc:picChg>
      </pc:sldChg>
      <pc:sldChg chg="addSp delSp modSp mod modClrScheme chgLayout">
        <pc:chgData name="Daniele Carvalho Oliveira" userId="b9fbe2a6-c2c2-4ef7-a95e-16b8512cef79" providerId="ADAL" clId="{4F2E38BC-C084-497C-913E-ED9A5DA2A1EF}" dt="2024-09-02T23:40:13.927" v="1184" actId="1076"/>
        <pc:sldMkLst>
          <pc:docMk/>
          <pc:sldMk cId="0" sldId="296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6"/>
            <ac:spMk id="2" creationId="{3C7E6977-3275-D537-A965-C8FC04FBB9E4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6"/>
            <ac:spMk id="3" creationId="{1A0B8D0D-C98F-18A6-372F-A601097101C1}"/>
          </ac:spMkLst>
        </pc:spChg>
        <pc:spChg chg="add mod ord">
          <ac:chgData name="Daniele Carvalho Oliveira" userId="b9fbe2a6-c2c2-4ef7-a95e-16b8512cef79" providerId="ADAL" clId="{4F2E38BC-C084-497C-913E-ED9A5DA2A1EF}" dt="2024-09-02T23:16:32.794" v="931" actId="403"/>
          <ac:spMkLst>
            <pc:docMk/>
            <pc:sldMk cId="0" sldId="296"/>
            <ac:spMk id="4" creationId="{620388F0-98BE-6266-F652-9C60EE51AC22}"/>
          </ac:spMkLst>
        </pc:spChg>
        <pc:spChg chg="add del mod ord">
          <ac:chgData name="Daniele Carvalho Oliveira" userId="b9fbe2a6-c2c2-4ef7-a95e-16b8512cef79" providerId="ADAL" clId="{4F2E38BC-C084-497C-913E-ED9A5DA2A1EF}" dt="2024-09-02T23:16:35.911" v="932" actId="478"/>
          <ac:spMkLst>
            <pc:docMk/>
            <pc:sldMk cId="0" sldId="296"/>
            <ac:spMk id="5" creationId="{40DDECF1-770B-8B86-3D02-716C81F9E113}"/>
          </ac:spMkLst>
        </pc:spChg>
        <pc:spChg chg="mod">
          <ac:chgData name="Daniele Carvalho Oliveira" userId="b9fbe2a6-c2c2-4ef7-a95e-16b8512cef79" providerId="ADAL" clId="{4F2E38BC-C084-497C-913E-ED9A5DA2A1EF}" dt="2024-09-02T23:16:44.928" v="933" actId="339"/>
          <ac:spMkLst>
            <pc:docMk/>
            <pc:sldMk cId="0" sldId="296"/>
            <ac:spMk id="45061" creationId="{6E9E7EE8-CAE5-EA77-8BEE-14B872E92720}"/>
          </ac:spMkLst>
        </pc:spChg>
        <pc:spChg chg="del mod">
          <ac:chgData name="Daniele Carvalho Oliveira" userId="b9fbe2a6-c2c2-4ef7-a95e-16b8512cef79" providerId="ADAL" clId="{4F2E38BC-C084-497C-913E-ED9A5DA2A1EF}" dt="2024-09-02T23:16:26.161" v="929" actId="478"/>
          <ac:spMkLst>
            <pc:docMk/>
            <pc:sldMk cId="0" sldId="296"/>
            <ac:spMk id="816132" creationId="{A42BFF78-A498-A6D3-570A-9E493F9A9F89}"/>
          </ac:spMkLst>
        </pc:spChg>
        <pc:picChg chg="add mod">
          <ac:chgData name="Daniele Carvalho Oliveira" userId="b9fbe2a6-c2c2-4ef7-a95e-16b8512cef79" providerId="ADAL" clId="{4F2E38BC-C084-497C-913E-ED9A5DA2A1EF}" dt="2024-09-02T23:40:13.927" v="1184" actId="1076"/>
          <ac:picMkLst>
            <pc:docMk/>
            <pc:sldMk cId="0" sldId="296"/>
            <ac:picMk id="3" creationId="{4A9F7469-A15B-E623-9CBF-8CF3296A3C39}"/>
          </ac:picMkLst>
        </pc:picChg>
      </pc:sldChg>
      <pc:sldChg chg="addSp delSp modSp mod modClrScheme chgLayout">
        <pc:chgData name="Daniele Carvalho Oliveira" userId="b9fbe2a6-c2c2-4ef7-a95e-16b8512cef79" providerId="ADAL" clId="{4F2E38BC-C084-497C-913E-ED9A5DA2A1EF}" dt="2024-09-02T23:17:23.846" v="944" actId="478"/>
        <pc:sldMkLst>
          <pc:docMk/>
          <pc:sldMk cId="0" sldId="297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7"/>
            <ac:spMk id="3" creationId="{00DD69CC-4291-53BD-65D0-8615E8DC7E0A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7"/>
            <ac:spMk id="4" creationId="{768963C8-5C34-76C4-04E2-B41EEEF81405}"/>
          </ac:spMkLst>
        </pc:spChg>
        <pc:spChg chg="add mod ord">
          <ac:chgData name="Daniele Carvalho Oliveira" userId="b9fbe2a6-c2c2-4ef7-a95e-16b8512cef79" providerId="ADAL" clId="{4F2E38BC-C084-497C-913E-ED9A5DA2A1EF}" dt="2024-09-02T23:17:19.698" v="941" actId="27636"/>
          <ac:spMkLst>
            <pc:docMk/>
            <pc:sldMk cId="0" sldId="297"/>
            <ac:spMk id="5" creationId="{A359BD6C-46DF-DC89-5092-7D29659A0F67}"/>
          </ac:spMkLst>
        </pc:spChg>
        <pc:spChg chg="add del mod ord">
          <ac:chgData name="Daniele Carvalho Oliveira" userId="b9fbe2a6-c2c2-4ef7-a95e-16b8512cef79" providerId="ADAL" clId="{4F2E38BC-C084-497C-913E-ED9A5DA2A1EF}" dt="2024-09-02T23:17:23.846" v="944" actId="478"/>
          <ac:spMkLst>
            <pc:docMk/>
            <pc:sldMk cId="0" sldId="297"/>
            <ac:spMk id="7" creationId="{6376FED3-DCE1-EC60-BA6A-8EAC9E2B30BD}"/>
          </ac:spMkLst>
        </pc:spChg>
        <pc:spChg chg="del mod">
          <ac:chgData name="Daniele Carvalho Oliveira" userId="b9fbe2a6-c2c2-4ef7-a95e-16b8512cef79" providerId="ADAL" clId="{4F2E38BC-C084-497C-913E-ED9A5DA2A1EF}" dt="2024-09-02T23:17:20.933" v="943"/>
          <ac:spMkLst>
            <pc:docMk/>
            <pc:sldMk cId="0" sldId="297"/>
            <ac:spMk id="763989" creationId="{7444A4DA-DB1B-DE98-CA01-1111DFC07502}"/>
          </ac:spMkLst>
        </pc:spChg>
      </pc:sldChg>
      <pc:sldChg chg="addSp delSp modSp mod modClrScheme chgLayout">
        <pc:chgData name="Daniele Carvalho Oliveira" userId="b9fbe2a6-c2c2-4ef7-a95e-16b8512cef79" providerId="ADAL" clId="{4F2E38BC-C084-497C-913E-ED9A5DA2A1EF}" dt="2024-09-02T23:40:47.521" v="1191" actId="1076"/>
        <pc:sldMkLst>
          <pc:docMk/>
          <pc:sldMk cId="0" sldId="298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8"/>
            <ac:spMk id="2" creationId="{612FBE03-C44C-D5C7-84D5-8CC229BF5E6F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8"/>
            <ac:spMk id="3" creationId="{37CD8475-E6BD-6C60-D3B9-D6A3092FC32D}"/>
          </ac:spMkLst>
        </pc:spChg>
        <pc:spChg chg="add mod ord">
          <ac:chgData name="Daniele Carvalho Oliveira" userId="b9fbe2a6-c2c2-4ef7-a95e-16b8512cef79" providerId="ADAL" clId="{4F2E38BC-C084-497C-913E-ED9A5DA2A1EF}" dt="2024-09-02T23:18:23.625" v="952" actId="20577"/>
          <ac:spMkLst>
            <pc:docMk/>
            <pc:sldMk cId="0" sldId="298"/>
            <ac:spMk id="4" creationId="{88BEC917-C922-7F55-47BC-872E295FA3B1}"/>
          </ac:spMkLst>
        </pc:spChg>
        <pc:spChg chg="add del mod ord">
          <ac:chgData name="Daniele Carvalho Oliveira" userId="b9fbe2a6-c2c2-4ef7-a95e-16b8512cef79" providerId="ADAL" clId="{4F2E38BC-C084-497C-913E-ED9A5DA2A1EF}" dt="2024-09-02T23:40:25.283" v="1185" actId="478"/>
          <ac:spMkLst>
            <pc:docMk/>
            <pc:sldMk cId="0" sldId="298"/>
            <ac:spMk id="5" creationId="{DBD946DE-5779-9768-B1F6-D921DDF437ED}"/>
          </ac:spMkLst>
        </pc:spChg>
        <pc:spChg chg="mod">
          <ac:chgData name="Daniele Carvalho Oliveira" userId="b9fbe2a6-c2c2-4ef7-a95e-16b8512cef79" providerId="ADAL" clId="{4F2E38BC-C084-497C-913E-ED9A5DA2A1EF}" dt="2024-09-02T23:18:38.419" v="957" actId="339"/>
          <ac:spMkLst>
            <pc:docMk/>
            <pc:sldMk cId="0" sldId="298"/>
            <ac:spMk id="47109" creationId="{CD069FC7-D701-5990-B801-41ED06981F30}"/>
          </ac:spMkLst>
        </pc:spChg>
        <pc:spChg chg="del mod">
          <ac:chgData name="Daniele Carvalho Oliveira" userId="b9fbe2a6-c2c2-4ef7-a95e-16b8512cef79" providerId="ADAL" clId="{4F2E38BC-C084-497C-913E-ED9A5DA2A1EF}" dt="2024-09-02T23:18:40.513" v="959"/>
          <ac:spMkLst>
            <pc:docMk/>
            <pc:sldMk cId="0" sldId="298"/>
            <ac:spMk id="764932" creationId="{05BFB7A3-CE67-3A6D-DD03-438F3E315C85}"/>
          </ac:spMkLst>
        </pc:spChg>
        <pc:picChg chg="add mod">
          <ac:chgData name="Daniele Carvalho Oliveira" userId="b9fbe2a6-c2c2-4ef7-a95e-16b8512cef79" providerId="ADAL" clId="{4F2E38BC-C084-497C-913E-ED9A5DA2A1EF}" dt="2024-09-02T23:40:47.521" v="1191" actId="1076"/>
          <ac:picMkLst>
            <pc:docMk/>
            <pc:sldMk cId="0" sldId="298"/>
            <ac:picMk id="3" creationId="{E4187C32-9F36-E829-6E66-342996889366}"/>
          </ac:picMkLst>
        </pc:picChg>
      </pc:sldChg>
      <pc:sldChg chg="addSp delSp modSp mod modClrScheme chgLayout">
        <pc:chgData name="Daniele Carvalho Oliveira" userId="b9fbe2a6-c2c2-4ef7-a95e-16b8512cef79" providerId="ADAL" clId="{4F2E38BC-C084-497C-913E-ED9A5DA2A1EF}" dt="2024-09-02T23:20:07.028" v="975" actId="1035"/>
        <pc:sldMkLst>
          <pc:docMk/>
          <pc:sldMk cId="0" sldId="299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9"/>
            <ac:spMk id="4" creationId="{63950C34-41FC-8A62-7896-05204D69AFA5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299"/>
            <ac:spMk id="5" creationId="{2EA7A237-2132-2C97-3B08-62B1E9141D6E}"/>
          </ac:spMkLst>
        </pc:spChg>
        <pc:spChg chg="add mod ord">
          <ac:chgData name="Daniele Carvalho Oliveira" userId="b9fbe2a6-c2c2-4ef7-a95e-16b8512cef79" providerId="ADAL" clId="{4F2E38BC-C084-497C-913E-ED9A5DA2A1EF}" dt="2024-09-02T23:20:00.810" v="970" actId="1076"/>
          <ac:spMkLst>
            <pc:docMk/>
            <pc:sldMk cId="0" sldId="299"/>
            <ac:spMk id="6" creationId="{62DD820E-7633-DC41-1F95-4EE74F78ADA9}"/>
          </ac:spMkLst>
        </pc:spChg>
        <pc:spChg chg="add del mod ord">
          <ac:chgData name="Daniele Carvalho Oliveira" userId="b9fbe2a6-c2c2-4ef7-a95e-16b8512cef79" providerId="ADAL" clId="{4F2E38BC-C084-497C-913E-ED9A5DA2A1EF}" dt="2024-09-02T23:19:57.435" v="968" actId="478"/>
          <ac:spMkLst>
            <pc:docMk/>
            <pc:sldMk cId="0" sldId="299"/>
            <ac:spMk id="7" creationId="{A13E4162-9C33-4A70-8A73-0963155F54A1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46" creationId="{1CCEB7C4-6ABB-4DF2-5794-807E202F5349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47" creationId="{910A3C13-5BBA-F7D4-6A49-B6759C79C324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48" creationId="{CD84A8C2-FC92-1A88-C3FC-A63EBDD71F68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49" creationId="{911FE751-0B72-2CDE-E2E1-BABA5AB429DF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50" creationId="{E9FD585D-C037-7622-666A-1F7A267A5545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52" creationId="{6738BD0D-451C-D66F-DC7E-FDFAFCD354EE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53" creationId="{504E302F-089C-0456-8FA1-10BBFF1B9FE6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54" creationId="{4808B5C1-487A-7F2C-5C6E-9DF59AB62587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55" creationId="{DBFD2CB0-643E-0630-EC78-B10489985719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56" creationId="{8A5D1DF7-EA89-7883-B092-0619739C7E68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57" creationId="{5B7140DA-64EE-ADCE-A0F2-1B32333DEB08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58" creationId="{59C3FCCB-4BB5-7F73-9F7A-0CC05889A923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59" creationId="{C9CFACAB-D48B-5DAD-494F-7ED7F9CC23F0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60" creationId="{B27453FB-8408-D09B-9A3C-A035D6A6D11B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61" creationId="{ADD3A166-20CD-9824-73D5-30F4B6F55EC0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62" creationId="{CDDBB56C-EC80-708E-837B-AE8CF36182AA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65" creationId="{521F00CE-5B74-A1F4-27E2-255448A42C38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66" creationId="{D4FBB390-5DE9-508A-EFC2-2A8FDD2502C3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67" creationId="{7D0315DA-380B-1D6F-7027-8379767730F1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68" creationId="{CB0D8692-D4F9-1E94-7A38-C871D85B49A5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69" creationId="{8F4C4C76-F5AD-BB6D-595A-5A50314CB244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71" creationId="{A7BFFCD2-614A-EBE5-A475-68B8C66ED347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72" creationId="{FC70C12A-3F2B-2481-DCBA-98A810D207FE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73" creationId="{78213CF1-8E61-4B09-33A0-B1DDB9DCB9B9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74" creationId="{322F717F-2A5F-773C-7362-A73A1435F3FD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80" creationId="{4765E920-AFE9-F36F-2D4F-A417CEB69E93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81" creationId="{C838DB57-12C1-C556-6859-92854FE46D1A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82" creationId="{EAD07840-334A-37BC-0702-F51D685B0DB2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83" creationId="{9028744E-D90A-3F11-63B5-828E1FDB4344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84" creationId="{07B4996A-6712-8C00-703F-08754E12C8FF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85" creationId="{C38809D8-1F70-B245-B86F-83ACEC930CE4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87" creationId="{1BB532E7-9EA9-063B-EB14-EEE8B4EE7C84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88" creationId="{934DAA7C-AFE4-674C-4351-7E96E5F590AB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90" creationId="{5D518CBD-0E9F-6C5F-FA86-35B47FFA2C9E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91" creationId="{8067F2F4-3835-D876-610C-BCD6AD4F2DA2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92" creationId="{1EC87EB9-D5F4-5FCE-8E53-E72045644AE9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93" creationId="{378916A9-2B22-909A-F139-4DFD67CA02E5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94" creationId="{D1328756-9200-657E-B48A-BC890903968B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96" creationId="{30A2035C-DB96-11B7-8BC4-F4BA9A176708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97" creationId="{3FD9CA70-9FF8-822A-4981-D79A318FAA16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98" creationId="{F2078166-225D-FD16-A533-F472E3FDB7A0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399" creationId="{D81AF3C2-64DA-86BC-805E-9609D08A0699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400" creationId="{DC69F27E-E562-492D-52F0-F1D8704EBC17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401" creationId="{28EE3A1B-76B6-1FE2-7799-C9C5B16DD211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402" creationId="{AAAFF3BC-CB55-8484-CB91-2D93674931A4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57403" creationId="{2A753D40-EBE0-865C-B070-4FAD931723F4}"/>
          </ac:spMkLst>
        </pc:spChg>
        <pc:spChg chg="del mod">
          <ac:chgData name="Daniele Carvalho Oliveira" userId="b9fbe2a6-c2c2-4ef7-a95e-16b8512cef79" providerId="ADAL" clId="{4F2E38BC-C084-497C-913E-ED9A5DA2A1EF}" dt="2024-09-02T23:19:53.573" v="967"/>
          <ac:spMkLst>
            <pc:docMk/>
            <pc:sldMk cId="0" sldId="299"/>
            <ac:spMk id="766026" creationId="{1DC1FC0A-8B8B-CDDE-F82E-FD1CF05760D4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766027" creationId="{2ADF1CCB-0235-B329-7763-527B41E9FF02}"/>
          </ac:spMkLst>
        </pc:spChg>
        <pc:spChg chg="mod">
          <ac:chgData name="Daniele Carvalho Oliveira" userId="b9fbe2a6-c2c2-4ef7-a95e-16b8512cef79" providerId="ADAL" clId="{4F2E38BC-C084-497C-913E-ED9A5DA2A1EF}" dt="2024-09-02T23:20:07.028" v="975" actId="1035"/>
          <ac:spMkLst>
            <pc:docMk/>
            <pc:sldMk cId="0" sldId="299"/>
            <ac:spMk id="766028" creationId="{8A62CCAB-8465-E98B-5095-21B7554068E8}"/>
          </ac:spMkLst>
        </pc:spChg>
        <pc:grpChg chg="mod">
          <ac:chgData name="Daniele Carvalho Oliveira" userId="b9fbe2a6-c2c2-4ef7-a95e-16b8512cef79" providerId="ADAL" clId="{4F2E38BC-C084-497C-913E-ED9A5DA2A1EF}" dt="2024-09-02T23:20:07.028" v="975" actId="1035"/>
          <ac:grpSpMkLst>
            <pc:docMk/>
            <pc:sldMk cId="0" sldId="299"/>
            <ac:grpSpMk id="2" creationId="{A811A5B4-76B2-2E64-EF0B-0A7D0D6B0D3E}"/>
          </ac:grpSpMkLst>
        </pc:grpChg>
        <pc:grpChg chg="mod">
          <ac:chgData name="Daniele Carvalho Oliveira" userId="b9fbe2a6-c2c2-4ef7-a95e-16b8512cef79" providerId="ADAL" clId="{4F2E38BC-C084-497C-913E-ED9A5DA2A1EF}" dt="2024-09-02T23:20:07.028" v="975" actId="1035"/>
          <ac:grpSpMkLst>
            <pc:docMk/>
            <pc:sldMk cId="0" sldId="299"/>
            <ac:grpSpMk id="3" creationId="{2B1C8724-AFB0-7B7C-0F1E-82867F1FA0B1}"/>
          </ac:grpSpMkLst>
        </pc:grpChg>
        <pc:cxnChg chg="mod">
          <ac:chgData name="Daniele Carvalho Oliveira" userId="b9fbe2a6-c2c2-4ef7-a95e-16b8512cef79" providerId="ADAL" clId="{4F2E38BC-C084-497C-913E-ED9A5DA2A1EF}" dt="2024-09-02T23:20:07.028" v="975" actId="1035"/>
          <ac:cxnSpMkLst>
            <pc:docMk/>
            <pc:sldMk cId="0" sldId="299"/>
            <ac:cxnSpMk id="57351" creationId="{1DB83FBB-F74D-348F-F75C-4F5F56491C4D}"/>
          </ac:cxnSpMkLst>
        </pc:cxnChg>
        <pc:cxnChg chg="mod">
          <ac:chgData name="Daniele Carvalho Oliveira" userId="b9fbe2a6-c2c2-4ef7-a95e-16b8512cef79" providerId="ADAL" clId="{4F2E38BC-C084-497C-913E-ED9A5DA2A1EF}" dt="2024-09-02T23:20:07.028" v="975" actId="1035"/>
          <ac:cxnSpMkLst>
            <pc:docMk/>
            <pc:sldMk cId="0" sldId="299"/>
            <ac:cxnSpMk id="57363" creationId="{6B548B03-2270-0B3F-D791-57BA3545F0D3}"/>
          </ac:cxnSpMkLst>
        </pc:cxnChg>
        <pc:cxnChg chg="mod">
          <ac:chgData name="Daniele Carvalho Oliveira" userId="b9fbe2a6-c2c2-4ef7-a95e-16b8512cef79" providerId="ADAL" clId="{4F2E38BC-C084-497C-913E-ED9A5DA2A1EF}" dt="2024-09-02T23:20:07.028" v="975" actId="1035"/>
          <ac:cxnSpMkLst>
            <pc:docMk/>
            <pc:sldMk cId="0" sldId="299"/>
            <ac:cxnSpMk id="57364" creationId="{B50CFC74-1573-CB56-252B-9C5E8475F328}"/>
          </ac:cxnSpMkLst>
        </pc:cxnChg>
        <pc:cxnChg chg="mod">
          <ac:chgData name="Daniele Carvalho Oliveira" userId="b9fbe2a6-c2c2-4ef7-a95e-16b8512cef79" providerId="ADAL" clId="{4F2E38BC-C084-497C-913E-ED9A5DA2A1EF}" dt="2024-09-02T23:20:07.028" v="975" actId="1035"/>
          <ac:cxnSpMkLst>
            <pc:docMk/>
            <pc:sldMk cId="0" sldId="299"/>
            <ac:cxnSpMk id="57370" creationId="{3A8B7DBF-FA76-93C2-D477-60ABE1236575}"/>
          </ac:cxnSpMkLst>
        </pc:cxnChg>
        <pc:cxnChg chg="mod">
          <ac:chgData name="Daniele Carvalho Oliveira" userId="b9fbe2a6-c2c2-4ef7-a95e-16b8512cef79" providerId="ADAL" clId="{4F2E38BC-C084-497C-913E-ED9A5DA2A1EF}" dt="2024-09-02T23:20:07.028" v="975" actId="1035"/>
          <ac:cxnSpMkLst>
            <pc:docMk/>
            <pc:sldMk cId="0" sldId="299"/>
            <ac:cxnSpMk id="57386" creationId="{8EA66247-271C-374F-36E5-738CE4D17D86}"/>
          </ac:cxnSpMkLst>
        </pc:cxnChg>
        <pc:cxnChg chg="mod">
          <ac:chgData name="Daniele Carvalho Oliveira" userId="b9fbe2a6-c2c2-4ef7-a95e-16b8512cef79" providerId="ADAL" clId="{4F2E38BC-C084-497C-913E-ED9A5DA2A1EF}" dt="2024-09-02T23:20:07.028" v="975" actId="1035"/>
          <ac:cxnSpMkLst>
            <pc:docMk/>
            <pc:sldMk cId="0" sldId="299"/>
            <ac:cxnSpMk id="57395" creationId="{21E7FD31-3F12-7454-0508-15975AB02B8B}"/>
          </ac:cxnSpMkLst>
        </pc:cxnChg>
        <pc:cxnChg chg="mod">
          <ac:chgData name="Daniele Carvalho Oliveira" userId="b9fbe2a6-c2c2-4ef7-a95e-16b8512cef79" providerId="ADAL" clId="{4F2E38BC-C084-497C-913E-ED9A5DA2A1EF}" dt="2024-09-02T23:20:07.028" v="975" actId="1035"/>
          <ac:cxnSpMkLst>
            <pc:docMk/>
            <pc:sldMk cId="0" sldId="299"/>
            <ac:cxnSpMk id="57404" creationId="{48A8EB9F-46E3-AF3C-B2E3-2369D63A05FF}"/>
          </ac:cxnSpMkLst>
        </pc:cxnChg>
        <pc:cxnChg chg="mod">
          <ac:chgData name="Daniele Carvalho Oliveira" userId="b9fbe2a6-c2c2-4ef7-a95e-16b8512cef79" providerId="ADAL" clId="{4F2E38BC-C084-497C-913E-ED9A5DA2A1EF}" dt="2024-09-02T23:20:07.028" v="975" actId="1035"/>
          <ac:cxnSpMkLst>
            <pc:docMk/>
            <pc:sldMk cId="0" sldId="299"/>
            <ac:cxnSpMk id="57405" creationId="{10DC5CBF-92ED-7242-6BA9-5B58C3E96549}"/>
          </ac:cxnSpMkLst>
        </pc:cxnChg>
      </pc:sldChg>
      <pc:sldChg chg="addSp delSp modSp mod modClrScheme chgLayout">
        <pc:chgData name="Daniele Carvalho Oliveira" userId="b9fbe2a6-c2c2-4ef7-a95e-16b8512cef79" providerId="ADAL" clId="{4F2E38BC-C084-497C-913E-ED9A5DA2A1EF}" dt="2024-09-02T23:41:32.197" v="1199" actId="1440"/>
        <pc:sldMkLst>
          <pc:docMk/>
          <pc:sldMk cId="0" sldId="300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00"/>
            <ac:spMk id="2" creationId="{A5296B47-D768-A0A7-D38F-BE0E104FC4AE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00"/>
            <ac:spMk id="3" creationId="{C24C933C-6688-417C-FDD3-0B89D1E8F88A}"/>
          </ac:spMkLst>
        </pc:spChg>
        <pc:spChg chg="add mod ord">
          <ac:chgData name="Daniele Carvalho Oliveira" userId="b9fbe2a6-c2c2-4ef7-a95e-16b8512cef79" providerId="ADAL" clId="{4F2E38BC-C084-497C-913E-ED9A5DA2A1EF}" dt="2024-09-02T23:20:24.284" v="982" actId="6549"/>
          <ac:spMkLst>
            <pc:docMk/>
            <pc:sldMk cId="0" sldId="300"/>
            <ac:spMk id="4" creationId="{1BDB25E7-3BCD-93FF-2DC9-612E745DD462}"/>
          </ac:spMkLst>
        </pc:spChg>
        <pc:spChg chg="add del mod ord">
          <ac:chgData name="Daniele Carvalho Oliveira" userId="b9fbe2a6-c2c2-4ef7-a95e-16b8512cef79" providerId="ADAL" clId="{4F2E38BC-C084-497C-913E-ED9A5DA2A1EF}" dt="2024-09-02T23:20:39.398" v="985" actId="478"/>
          <ac:spMkLst>
            <pc:docMk/>
            <pc:sldMk cId="0" sldId="300"/>
            <ac:spMk id="5" creationId="{6C79E120-5527-92C3-BF6B-E99ED36E342F}"/>
          </ac:spMkLst>
        </pc:spChg>
        <pc:spChg chg="mod">
          <ac:chgData name="Daniele Carvalho Oliveira" userId="b9fbe2a6-c2c2-4ef7-a95e-16b8512cef79" providerId="ADAL" clId="{4F2E38BC-C084-497C-913E-ED9A5DA2A1EF}" dt="2024-09-02T23:20:36.598" v="983" actId="339"/>
          <ac:spMkLst>
            <pc:docMk/>
            <pc:sldMk cId="0" sldId="300"/>
            <ac:spMk id="49157" creationId="{AE1B3014-6A7B-E74D-A3CD-9D564E3DF529}"/>
          </ac:spMkLst>
        </pc:spChg>
        <pc:spChg chg="del mod">
          <ac:chgData name="Daniele Carvalho Oliveira" userId="b9fbe2a6-c2c2-4ef7-a95e-16b8512cef79" providerId="ADAL" clId="{4F2E38BC-C084-497C-913E-ED9A5DA2A1EF}" dt="2024-09-02T23:20:39.399" v="987"/>
          <ac:spMkLst>
            <pc:docMk/>
            <pc:sldMk cId="0" sldId="300"/>
            <ac:spMk id="766980" creationId="{4C842616-91FB-694D-AACE-645C4A81E053}"/>
          </ac:spMkLst>
        </pc:spChg>
        <pc:picChg chg="add mod">
          <ac:chgData name="Daniele Carvalho Oliveira" userId="b9fbe2a6-c2c2-4ef7-a95e-16b8512cef79" providerId="ADAL" clId="{4F2E38BC-C084-497C-913E-ED9A5DA2A1EF}" dt="2024-09-02T23:41:32.197" v="1199" actId="1440"/>
          <ac:picMkLst>
            <pc:docMk/>
            <pc:sldMk cId="0" sldId="300"/>
            <ac:picMk id="3" creationId="{93645A1E-5C9E-3ABF-8D4F-C74A295E61F0}"/>
          </ac:picMkLst>
        </pc:picChg>
      </pc:sldChg>
      <pc:sldChg chg="addSp delSp modSp mod modClrScheme chgLayout">
        <pc:chgData name="Daniele Carvalho Oliveira" userId="b9fbe2a6-c2c2-4ef7-a95e-16b8512cef79" providerId="ADAL" clId="{4F2E38BC-C084-497C-913E-ED9A5DA2A1EF}" dt="2024-09-02T23:21:08.005" v="1000" actId="27636"/>
        <pc:sldMkLst>
          <pc:docMk/>
          <pc:sldMk cId="0" sldId="301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01"/>
            <ac:spMk id="2" creationId="{C0F500DD-CFDC-7CF7-55F8-C55DE12C1050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01"/>
            <ac:spMk id="3" creationId="{71F5BD83-EB98-4CC4-5A5A-7A3B172A102A}"/>
          </ac:spMkLst>
        </pc:spChg>
        <pc:spChg chg="add mod ord">
          <ac:chgData name="Daniele Carvalho Oliveira" userId="b9fbe2a6-c2c2-4ef7-a95e-16b8512cef79" providerId="ADAL" clId="{4F2E38BC-C084-497C-913E-ED9A5DA2A1EF}" dt="2024-09-02T23:21:08.005" v="1000" actId="27636"/>
          <ac:spMkLst>
            <pc:docMk/>
            <pc:sldMk cId="0" sldId="301"/>
            <ac:spMk id="4" creationId="{7555561C-402D-8C3E-FEBC-4908416B9CCA}"/>
          </ac:spMkLst>
        </pc:spChg>
        <pc:spChg chg="add mod ord">
          <ac:chgData name="Daniele Carvalho Oliveira" userId="b9fbe2a6-c2c2-4ef7-a95e-16b8512cef79" providerId="ADAL" clId="{4F2E38BC-C084-497C-913E-ED9A5DA2A1EF}" dt="2024-09-02T23:21:01.543" v="994"/>
          <ac:spMkLst>
            <pc:docMk/>
            <pc:sldMk cId="0" sldId="301"/>
            <ac:spMk id="5" creationId="{10B94C58-37D3-9BDE-23EA-31C715A3AB87}"/>
          </ac:spMkLst>
        </pc:spChg>
        <pc:spChg chg="del mod">
          <ac:chgData name="Daniele Carvalho Oliveira" userId="b9fbe2a6-c2c2-4ef7-a95e-16b8512cef79" providerId="ADAL" clId="{4F2E38BC-C084-497C-913E-ED9A5DA2A1EF}" dt="2024-09-02T23:21:05.902" v="996"/>
          <ac:spMkLst>
            <pc:docMk/>
            <pc:sldMk cId="0" sldId="301"/>
            <ac:spMk id="768032" creationId="{FFB4B82B-2A32-E58D-A302-796B65D2D6C4}"/>
          </ac:spMkLst>
        </pc:spChg>
        <pc:spChg chg="del mod">
          <ac:chgData name="Daniele Carvalho Oliveira" userId="b9fbe2a6-c2c2-4ef7-a95e-16b8512cef79" providerId="ADAL" clId="{4F2E38BC-C084-497C-913E-ED9A5DA2A1EF}" dt="2024-09-02T23:21:05.904" v="998"/>
          <ac:spMkLst>
            <pc:docMk/>
            <pc:sldMk cId="0" sldId="301"/>
            <ac:spMk id="768033" creationId="{3F6524C2-7524-C6C2-69D2-C841F2E6A4F4}"/>
          </ac:spMkLst>
        </pc:spChg>
      </pc:sldChg>
      <pc:sldChg chg="addSp delSp modSp mod modClrScheme chgLayout">
        <pc:chgData name="Daniele Carvalho Oliveira" userId="b9fbe2a6-c2c2-4ef7-a95e-16b8512cef79" providerId="ADAL" clId="{4F2E38BC-C084-497C-913E-ED9A5DA2A1EF}" dt="2024-09-02T23:42:06.285" v="1208"/>
        <pc:sldMkLst>
          <pc:docMk/>
          <pc:sldMk cId="0" sldId="302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02"/>
            <ac:spMk id="2" creationId="{F6648FB9-92A1-80E7-1DDA-2B39DD5A704E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02"/>
            <ac:spMk id="3" creationId="{60C179D9-4653-17E8-9BB1-BC5278B7B712}"/>
          </ac:spMkLst>
        </pc:spChg>
        <pc:spChg chg="add mod ord">
          <ac:chgData name="Daniele Carvalho Oliveira" userId="b9fbe2a6-c2c2-4ef7-a95e-16b8512cef79" providerId="ADAL" clId="{4F2E38BC-C084-497C-913E-ED9A5DA2A1EF}" dt="2024-09-02T23:21:37.996" v="1011" actId="404"/>
          <ac:spMkLst>
            <pc:docMk/>
            <pc:sldMk cId="0" sldId="302"/>
            <ac:spMk id="4" creationId="{470E26BF-E097-CEF9-3C49-7DB672D1451A}"/>
          </ac:spMkLst>
        </pc:spChg>
        <pc:spChg chg="add del mod ord">
          <ac:chgData name="Daniele Carvalho Oliveira" userId="b9fbe2a6-c2c2-4ef7-a95e-16b8512cef79" providerId="ADAL" clId="{4F2E38BC-C084-497C-913E-ED9A5DA2A1EF}" dt="2024-09-02T23:21:42.708" v="1012" actId="478"/>
          <ac:spMkLst>
            <pc:docMk/>
            <pc:sldMk cId="0" sldId="302"/>
            <ac:spMk id="5" creationId="{60299E30-34F9-DB35-E757-0DAA4D20ED9E}"/>
          </ac:spMkLst>
        </pc:spChg>
        <pc:spChg chg="mod">
          <ac:chgData name="Daniele Carvalho Oliveira" userId="b9fbe2a6-c2c2-4ef7-a95e-16b8512cef79" providerId="ADAL" clId="{4F2E38BC-C084-497C-913E-ED9A5DA2A1EF}" dt="2024-09-02T23:41:54.699" v="1206" actId="1076"/>
          <ac:spMkLst>
            <pc:docMk/>
            <pc:sldMk cId="0" sldId="302"/>
            <ac:spMk id="51205" creationId="{B40F2051-29A8-2E2C-5129-C30CA4BE3BFC}"/>
          </ac:spMkLst>
        </pc:spChg>
        <pc:spChg chg="del mod">
          <ac:chgData name="Daniele Carvalho Oliveira" userId="b9fbe2a6-c2c2-4ef7-a95e-16b8512cef79" providerId="ADAL" clId="{4F2E38BC-C084-497C-913E-ED9A5DA2A1EF}" dt="2024-09-02T23:21:42.710" v="1014"/>
          <ac:spMkLst>
            <pc:docMk/>
            <pc:sldMk cId="0" sldId="302"/>
            <ac:spMk id="817156" creationId="{7D1FF5A1-DD0A-BA4B-F9EA-0611F1DEC795}"/>
          </ac:spMkLst>
        </pc:spChg>
        <pc:picChg chg="add mod">
          <ac:chgData name="Daniele Carvalho Oliveira" userId="b9fbe2a6-c2c2-4ef7-a95e-16b8512cef79" providerId="ADAL" clId="{4F2E38BC-C084-497C-913E-ED9A5DA2A1EF}" dt="2024-09-02T23:42:06.285" v="1208"/>
          <ac:picMkLst>
            <pc:docMk/>
            <pc:sldMk cId="0" sldId="302"/>
            <ac:picMk id="3" creationId="{D3319289-22C9-CC52-F367-C1F6ECA73F25}"/>
          </ac:picMkLst>
        </pc:picChg>
      </pc:sldChg>
      <pc:sldChg chg="addSp delSp modSp mod modClrScheme chgLayout">
        <pc:chgData name="Daniele Carvalho Oliveira" userId="b9fbe2a6-c2c2-4ef7-a95e-16b8512cef79" providerId="ADAL" clId="{4F2E38BC-C084-497C-913E-ED9A5DA2A1EF}" dt="2024-09-02T23:22:26.165" v="1023" actId="478"/>
        <pc:sldMkLst>
          <pc:docMk/>
          <pc:sldMk cId="0" sldId="303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03"/>
            <ac:spMk id="2" creationId="{31FA756B-50CC-46CD-B783-7721D437EC92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03"/>
            <ac:spMk id="4" creationId="{C9AD1953-F0AE-2CAA-3FD2-F824929DC306}"/>
          </ac:spMkLst>
        </pc:spChg>
        <pc:spChg chg="add mod ord">
          <ac:chgData name="Daniele Carvalho Oliveira" userId="b9fbe2a6-c2c2-4ef7-a95e-16b8512cef79" providerId="ADAL" clId="{4F2E38BC-C084-497C-913E-ED9A5DA2A1EF}" dt="2024-09-02T23:22:21.612" v="1020" actId="20577"/>
          <ac:spMkLst>
            <pc:docMk/>
            <pc:sldMk cId="0" sldId="303"/>
            <ac:spMk id="5" creationId="{95509708-7308-45E8-9D97-5D78C53822FB}"/>
          </ac:spMkLst>
        </pc:spChg>
        <pc:spChg chg="add del mod ord">
          <ac:chgData name="Daniele Carvalho Oliveira" userId="b9fbe2a6-c2c2-4ef7-a95e-16b8512cef79" providerId="ADAL" clId="{4F2E38BC-C084-497C-913E-ED9A5DA2A1EF}" dt="2024-09-02T23:22:26.165" v="1023" actId="478"/>
          <ac:spMkLst>
            <pc:docMk/>
            <pc:sldMk cId="0" sldId="303"/>
            <ac:spMk id="6" creationId="{373230FB-39B9-F757-6488-956EDE36E81B}"/>
          </ac:spMkLst>
        </pc:spChg>
        <pc:spChg chg="del mod">
          <ac:chgData name="Daniele Carvalho Oliveira" userId="b9fbe2a6-c2c2-4ef7-a95e-16b8512cef79" providerId="ADAL" clId="{4F2E38BC-C084-497C-913E-ED9A5DA2A1EF}" dt="2024-09-02T23:22:22.772" v="1022"/>
          <ac:spMkLst>
            <pc:docMk/>
            <pc:sldMk cId="0" sldId="303"/>
            <ac:spMk id="769056" creationId="{4491A42F-48C8-B26C-D373-BD8A1F755276}"/>
          </ac:spMkLst>
        </pc:spChg>
      </pc:sldChg>
      <pc:sldChg chg="addSp delSp modSp mod modClrScheme chgLayout">
        <pc:chgData name="Daniele Carvalho Oliveira" userId="b9fbe2a6-c2c2-4ef7-a95e-16b8512cef79" providerId="ADAL" clId="{4F2E38BC-C084-497C-913E-ED9A5DA2A1EF}" dt="2024-09-02T23:23:03.607" v="1036" actId="339"/>
        <pc:sldMkLst>
          <pc:docMk/>
          <pc:sldMk cId="0" sldId="304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04"/>
            <ac:spMk id="2" creationId="{3ED29F75-0327-D5F2-51F0-1B2ABD9D7D6C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04"/>
            <ac:spMk id="3" creationId="{50E6A701-34AE-20DD-3BBC-A2158E2AB281}"/>
          </ac:spMkLst>
        </pc:spChg>
        <pc:spChg chg="add mod ord">
          <ac:chgData name="Daniele Carvalho Oliveira" userId="b9fbe2a6-c2c2-4ef7-a95e-16b8512cef79" providerId="ADAL" clId="{4F2E38BC-C084-497C-913E-ED9A5DA2A1EF}" dt="2024-09-02T23:22:47.527" v="1032" actId="6549"/>
          <ac:spMkLst>
            <pc:docMk/>
            <pc:sldMk cId="0" sldId="304"/>
            <ac:spMk id="4" creationId="{4B01CBA1-3D33-3133-1117-5E43E5A287AF}"/>
          </ac:spMkLst>
        </pc:spChg>
        <pc:spChg chg="add del mod ord">
          <ac:chgData name="Daniele Carvalho Oliveira" userId="b9fbe2a6-c2c2-4ef7-a95e-16b8512cef79" providerId="ADAL" clId="{4F2E38BC-C084-497C-913E-ED9A5DA2A1EF}" dt="2024-09-02T23:22:54.228" v="1033" actId="478"/>
          <ac:spMkLst>
            <pc:docMk/>
            <pc:sldMk cId="0" sldId="304"/>
            <ac:spMk id="5" creationId="{550D3912-FD04-A8CB-FDA3-C82BBF71B1D7}"/>
          </ac:spMkLst>
        </pc:spChg>
        <pc:spChg chg="mod">
          <ac:chgData name="Daniele Carvalho Oliveira" userId="b9fbe2a6-c2c2-4ef7-a95e-16b8512cef79" providerId="ADAL" clId="{4F2E38BC-C084-497C-913E-ED9A5DA2A1EF}" dt="2024-09-02T23:23:03.607" v="1036" actId="339"/>
          <ac:spMkLst>
            <pc:docMk/>
            <pc:sldMk cId="0" sldId="304"/>
            <ac:spMk id="53253" creationId="{5CE2EFE8-E2D4-3E72-3000-A55A4024F80F}"/>
          </ac:spMkLst>
        </pc:spChg>
        <pc:spChg chg="del mod">
          <ac:chgData name="Daniele Carvalho Oliveira" userId="b9fbe2a6-c2c2-4ef7-a95e-16b8512cef79" providerId="ADAL" clId="{4F2E38BC-C084-497C-913E-ED9A5DA2A1EF}" dt="2024-09-02T23:22:54.232" v="1035"/>
          <ac:spMkLst>
            <pc:docMk/>
            <pc:sldMk cId="0" sldId="304"/>
            <ac:spMk id="770052" creationId="{2E08A46A-062E-11D0-BBE3-07C4B7A2FCE3}"/>
          </ac:spMkLst>
        </pc:spChg>
      </pc:sldChg>
      <pc:sldChg chg="addSp delSp modSp mod chgLayout">
        <pc:chgData name="Daniele Carvalho Oliveira" userId="b9fbe2a6-c2c2-4ef7-a95e-16b8512cef79" providerId="ADAL" clId="{4F2E38BC-C084-497C-913E-ED9A5DA2A1EF}" dt="2024-09-02T23:26:07.424" v="1040" actId="1076"/>
        <pc:sldMkLst>
          <pc:docMk/>
          <pc:sldMk cId="0" sldId="310"/>
        </pc:sldMkLst>
        <pc:spChg chg="del mod">
          <ac:chgData name="Daniele Carvalho Oliveira" userId="b9fbe2a6-c2c2-4ef7-a95e-16b8512cef79" providerId="ADAL" clId="{4F2E38BC-C084-497C-913E-ED9A5DA2A1EF}" dt="2024-09-02T13:41:12.059" v="273" actId="478"/>
          <ac:spMkLst>
            <pc:docMk/>
            <pc:sldMk cId="0" sldId="310"/>
            <ac:spMk id="4" creationId="{7E2870FA-208B-43E1-0547-C5239AC5514F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10"/>
            <ac:spMk id="7" creationId="{0EBF4EA4-11D6-DCA3-FF16-220E52719625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10"/>
            <ac:spMk id="8" creationId="{64F2AEB3-3A33-30F6-CC01-6CEAEDD71B43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0"/>
            <ac:spMk id="9" creationId="{6ADE0C42-D406-0B1F-CF0B-FD1856A85B1D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0"/>
            <ac:spMk id="10" creationId="{6417D5CE-DF42-8B4A-AAC6-200D34DADBE1}"/>
          </ac:spMkLst>
        </pc:spChg>
        <pc:spChg chg="add mod ord">
          <ac:chgData name="Daniele Carvalho Oliveira" userId="b9fbe2a6-c2c2-4ef7-a95e-16b8512cef79" providerId="ADAL" clId="{4F2E38BC-C084-497C-913E-ED9A5DA2A1EF}" dt="2024-09-02T13:41:15.223" v="275" actId="20577"/>
          <ac:spMkLst>
            <pc:docMk/>
            <pc:sldMk cId="0" sldId="310"/>
            <ac:spMk id="11" creationId="{1F2B8ADD-F9FE-3076-AEE5-475E5C3AFB55}"/>
          </ac:spMkLst>
        </pc:spChg>
        <pc:spChg chg="add del mod ord">
          <ac:chgData name="Daniele Carvalho Oliveira" userId="b9fbe2a6-c2c2-4ef7-a95e-16b8512cef79" providerId="ADAL" clId="{4F2E38BC-C084-497C-913E-ED9A5DA2A1EF}" dt="2024-09-02T13:41:19.440" v="276" actId="478"/>
          <ac:spMkLst>
            <pc:docMk/>
            <pc:sldMk cId="0" sldId="310"/>
            <ac:spMk id="12" creationId="{BE8537F6-2C16-2D1B-2DBF-833A8558AF40}"/>
          </ac:spMkLst>
        </pc:spChg>
        <pc:picChg chg="add mod">
          <ac:chgData name="Daniele Carvalho Oliveira" userId="b9fbe2a6-c2c2-4ef7-a95e-16b8512cef79" providerId="ADAL" clId="{4F2E38BC-C084-497C-913E-ED9A5DA2A1EF}" dt="2024-09-02T23:26:07.424" v="1040" actId="1076"/>
          <ac:picMkLst>
            <pc:docMk/>
            <pc:sldMk cId="0" sldId="310"/>
            <ac:picMk id="4098" creationId="{833794A0-67F7-A17F-86CC-F1BC9EDA5426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3:26:42.089" v="1046" actId="1076"/>
        <pc:sldMkLst>
          <pc:docMk/>
          <pc:sldMk cId="0" sldId="311"/>
        </pc:sldMkLst>
        <pc:spChg chg="add mod">
          <ac:chgData name="Daniele Carvalho Oliveira" userId="b9fbe2a6-c2c2-4ef7-a95e-16b8512cef79" providerId="ADAL" clId="{4F2E38BC-C084-497C-913E-ED9A5DA2A1EF}" dt="2024-09-02T13:41:34.915" v="279"/>
          <ac:spMkLst>
            <pc:docMk/>
            <pc:sldMk cId="0" sldId="311"/>
            <ac:spMk id="3" creationId="{6CAF7A74-99FC-EEC4-406A-24694D322102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11"/>
            <ac:spMk id="3" creationId="{94BA035C-70DE-B041-4596-BE4E16FC16FB}"/>
          </ac:spMkLst>
        </pc:spChg>
        <pc:spChg chg="del">
          <ac:chgData name="Daniele Carvalho Oliveira" userId="b9fbe2a6-c2c2-4ef7-a95e-16b8512cef79" providerId="ADAL" clId="{4F2E38BC-C084-497C-913E-ED9A5DA2A1EF}" dt="2024-09-02T13:41:33.775" v="278" actId="478"/>
          <ac:spMkLst>
            <pc:docMk/>
            <pc:sldMk cId="0" sldId="311"/>
            <ac:spMk id="4" creationId="{4DBD1E20-BCE9-23FA-C0F7-E1F853B21FD9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11"/>
            <ac:spMk id="5" creationId="{45C0E7E2-E163-F041-D5CD-544BE0AB188F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1"/>
            <ac:spMk id="7" creationId="{E14FC665-26CA-B2A6-8318-1501D2585416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1"/>
            <ac:spMk id="8" creationId="{06E9053A-7AE9-77E7-C2E8-593224FD8ACA}"/>
          </ac:spMkLst>
        </pc:spChg>
        <pc:spChg chg="add del mod ord">
          <ac:chgData name="Daniele Carvalho Oliveira" userId="b9fbe2a6-c2c2-4ef7-a95e-16b8512cef79" providerId="ADAL" clId="{4F2E38BC-C084-497C-913E-ED9A5DA2A1EF}" dt="2024-09-02T13:41:32.096" v="277" actId="478"/>
          <ac:spMkLst>
            <pc:docMk/>
            <pc:sldMk cId="0" sldId="311"/>
            <ac:spMk id="9" creationId="{049ADD96-B3D3-ADD3-33F2-5727764CB5A8}"/>
          </ac:spMkLst>
        </pc:spChg>
        <pc:spChg chg="add del mod ord">
          <ac:chgData name="Daniele Carvalho Oliveira" userId="b9fbe2a6-c2c2-4ef7-a95e-16b8512cef79" providerId="ADAL" clId="{4F2E38BC-C084-497C-913E-ED9A5DA2A1EF}" dt="2024-09-02T13:41:37.418" v="280" actId="478"/>
          <ac:spMkLst>
            <pc:docMk/>
            <pc:sldMk cId="0" sldId="311"/>
            <ac:spMk id="10" creationId="{D6C2DFA0-5886-B62D-E89A-24240DD1DB7D}"/>
          </ac:spMkLst>
        </pc:spChg>
        <pc:spChg chg="mod">
          <ac:chgData name="Daniele Carvalho Oliveira" userId="b9fbe2a6-c2c2-4ef7-a95e-16b8512cef79" providerId="ADAL" clId="{4F2E38BC-C084-497C-913E-ED9A5DA2A1EF}" dt="2024-09-02T13:41:42.398" v="281" actId="1076"/>
          <ac:spMkLst>
            <pc:docMk/>
            <pc:sldMk cId="0" sldId="311"/>
            <ac:spMk id="50" creationId="{FAF65E72-23B3-508D-D7DC-6EA5906DE1BE}"/>
          </ac:spMkLst>
        </pc:spChg>
        <pc:picChg chg="add mod">
          <ac:chgData name="Daniele Carvalho Oliveira" userId="b9fbe2a6-c2c2-4ef7-a95e-16b8512cef79" providerId="ADAL" clId="{4F2E38BC-C084-497C-913E-ED9A5DA2A1EF}" dt="2024-09-02T23:26:42.089" v="1046" actId="1076"/>
          <ac:picMkLst>
            <pc:docMk/>
            <pc:sldMk cId="0" sldId="311"/>
            <ac:picMk id="4" creationId="{BCC74D00-1CB6-4861-3FFC-E4BB19128BA9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3:27:50.254" v="1059" actId="1076"/>
        <pc:sldMkLst>
          <pc:docMk/>
          <pc:sldMk cId="0" sldId="312"/>
        </pc:sldMkLst>
        <pc:spChg chg="mod ord">
          <ac:chgData name="Daniele Carvalho Oliveira" userId="b9fbe2a6-c2c2-4ef7-a95e-16b8512cef79" providerId="ADAL" clId="{4F2E38BC-C084-497C-913E-ED9A5DA2A1EF}" dt="2024-09-02T13:42:09.253" v="288" actId="27636"/>
          <ac:spMkLst>
            <pc:docMk/>
            <pc:sldMk cId="0" sldId="312"/>
            <ac:spMk id="2" creationId="{8F8D6FD8-9A5F-0148-344A-BAB620C70D4A}"/>
          </ac:spMkLst>
        </pc:spChg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2"/>
            <ac:spMk id="3" creationId="{6DA52838-DD8B-CAB8-FEA6-78B946105CD8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12"/>
            <ac:spMk id="4" creationId="{5F69B682-951D-1E0D-410D-733A11C14855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12"/>
            <ac:spMk id="5" creationId="{445B3896-0892-A544-763E-56F796FA6A81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2"/>
            <ac:spMk id="6" creationId="{D55C18D6-3E47-7A05-EB51-872301094B70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2"/>
            <ac:spMk id="7" creationId="{2F54E7E6-1544-8B8A-0AAB-2CD475406DF6}"/>
          </ac:spMkLst>
        </pc:spChg>
        <pc:spChg chg="mod">
          <ac:chgData name="Daniele Carvalho Oliveira" userId="b9fbe2a6-c2c2-4ef7-a95e-16b8512cef79" providerId="ADAL" clId="{4F2E38BC-C084-497C-913E-ED9A5DA2A1EF}" dt="2024-09-02T13:42:33.738" v="295" actId="1076"/>
          <ac:spMkLst>
            <pc:docMk/>
            <pc:sldMk cId="0" sldId="312"/>
            <ac:spMk id="27" creationId="{8590618E-E82D-5705-2FA2-4F3F88DFB0EF}"/>
          </ac:spMkLst>
        </pc:spChg>
        <pc:spChg chg="mod">
          <ac:chgData name="Daniele Carvalho Oliveira" userId="b9fbe2a6-c2c2-4ef7-a95e-16b8512cef79" providerId="ADAL" clId="{4F2E38BC-C084-497C-913E-ED9A5DA2A1EF}" dt="2024-09-02T22:54:37.945" v="579" actId="339"/>
          <ac:spMkLst>
            <pc:docMk/>
            <pc:sldMk cId="0" sldId="312"/>
            <ac:spMk id="28" creationId="{3ED25471-FEA5-B3CA-F8A3-BD2CEB609CA5}"/>
          </ac:spMkLst>
        </pc:spChg>
        <pc:picChg chg="add mod">
          <ac:chgData name="Daniele Carvalho Oliveira" userId="b9fbe2a6-c2c2-4ef7-a95e-16b8512cef79" providerId="ADAL" clId="{4F2E38BC-C084-497C-913E-ED9A5DA2A1EF}" dt="2024-09-02T23:27:50.254" v="1059" actId="1076"/>
          <ac:picMkLst>
            <pc:docMk/>
            <pc:sldMk cId="0" sldId="312"/>
            <ac:picMk id="4" creationId="{5F85E9A1-6174-8886-38DA-791E3944D24D}"/>
          </ac:picMkLst>
        </pc:picChg>
      </pc:sldChg>
      <pc:sldChg chg="addSp delSp modSp mod modClrScheme chgLayout">
        <pc:chgData name="Daniele Carvalho Oliveira" userId="b9fbe2a6-c2c2-4ef7-a95e-16b8512cef79" providerId="ADAL" clId="{4F2E38BC-C084-497C-913E-ED9A5DA2A1EF}" dt="2024-09-02T23:35:10.356" v="1113" actId="1076"/>
        <pc:sldMkLst>
          <pc:docMk/>
          <pc:sldMk cId="0" sldId="314"/>
        </pc:sldMkLst>
        <pc:spChg chg="del mod">
          <ac:chgData name="Daniele Carvalho Oliveira" userId="b9fbe2a6-c2c2-4ef7-a95e-16b8512cef79" providerId="ADAL" clId="{4F2E38BC-C084-497C-913E-ED9A5DA2A1EF}" dt="2024-09-02T13:45:46.731" v="384"/>
          <ac:spMkLst>
            <pc:docMk/>
            <pc:sldMk cId="0" sldId="314"/>
            <ac:spMk id="2" creationId="{946EC060-2EF8-E52F-810D-D51C412DD856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4"/>
            <ac:spMk id="3" creationId="{678045AD-1608-541E-B8BE-8439C0454CCD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4"/>
            <ac:spMk id="4" creationId="{888D7580-7075-2924-8298-0FE986AE999E}"/>
          </ac:spMkLst>
        </pc:spChg>
        <pc:spChg chg="add mod ord">
          <ac:chgData name="Daniele Carvalho Oliveira" userId="b9fbe2a6-c2c2-4ef7-a95e-16b8512cef79" providerId="ADAL" clId="{4F2E38BC-C084-497C-913E-ED9A5DA2A1EF}" dt="2024-09-02T23:01:25.589" v="715" actId="700"/>
          <ac:spMkLst>
            <pc:docMk/>
            <pc:sldMk cId="0" sldId="314"/>
            <ac:spMk id="5" creationId="{2FFE6BE6-85B9-458B-F6D8-C79C4991A321}"/>
          </ac:spMkLst>
        </pc:spChg>
        <pc:spChg chg="add mod ord">
          <ac:chgData name="Daniele Carvalho Oliveira" userId="b9fbe2a6-c2c2-4ef7-a95e-16b8512cef79" providerId="ADAL" clId="{4F2E38BC-C084-497C-913E-ED9A5DA2A1EF}" dt="2024-09-02T23:01:25.589" v="715" actId="700"/>
          <ac:spMkLst>
            <pc:docMk/>
            <pc:sldMk cId="0" sldId="314"/>
            <ac:spMk id="6" creationId="{E12E9701-07FD-65F6-214B-D2D329CEA4E0}"/>
          </ac:spMkLst>
        </pc:spChg>
        <pc:picChg chg="add mod">
          <ac:chgData name="Daniele Carvalho Oliveira" userId="b9fbe2a6-c2c2-4ef7-a95e-16b8512cef79" providerId="ADAL" clId="{4F2E38BC-C084-497C-913E-ED9A5DA2A1EF}" dt="2024-09-02T23:35:10.356" v="1113" actId="1076"/>
          <ac:picMkLst>
            <pc:docMk/>
            <pc:sldMk cId="0" sldId="314"/>
            <ac:picMk id="3" creationId="{EB3AAA43-D15A-B6BB-FA05-E3309AFF9459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3:38:26.221" v="1156" actId="1076"/>
        <pc:sldMkLst>
          <pc:docMk/>
          <pc:sldMk cId="0" sldId="316"/>
        </pc:sldMkLst>
        <pc:spChg chg="mod ord">
          <ac:chgData name="Daniele Carvalho Oliveira" userId="b9fbe2a6-c2c2-4ef7-a95e-16b8512cef79" providerId="ADAL" clId="{4F2E38BC-C084-497C-913E-ED9A5DA2A1EF}" dt="2024-09-02T13:48:48.796" v="435" actId="27636"/>
          <ac:spMkLst>
            <pc:docMk/>
            <pc:sldMk cId="0" sldId="316"/>
            <ac:spMk id="2" creationId="{5D142610-07AD-B5BA-4998-8912EF058A8D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16"/>
            <ac:spMk id="3" creationId="{524CDD2D-790D-8697-4340-0455BE2C5DC2}"/>
          </ac:spMkLst>
        </pc:spChg>
        <pc:spChg chg="mod">
          <ac:chgData name="Daniele Carvalho Oliveira" userId="b9fbe2a6-c2c2-4ef7-a95e-16b8512cef79" providerId="ADAL" clId="{4F2E38BC-C084-497C-913E-ED9A5DA2A1EF}" dt="2024-09-02T23:11:32.090" v="793" actId="339"/>
          <ac:spMkLst>
            <pc:docMk/>
            <pc:sldMk cId="0" sldId="316"/>
            <ac:spMk id="4" creationId="{9F468493-291B-161E-2733-BF5249E29BB4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16"/>
            <ac:spMk id="5" creationId="{E851FAE1-2502-A6DB-6B31-392886D50706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6"/>
            <ac:spMk id="6" creationId="{6868EEF4-3673-BE7B-FD21-65EAF3378224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6"/>
            <ac:spMk id="7" creationId="{68B7010C-0FB8-EA08-45F7-3E2EC9F3467C}"/>
          </ac:spMkLst>
        </pc:spChg>
        <pc:spChg chg="add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6"/>
            <ac:spMk id="8" creationId="{84EFA491-BF40-6C62-5E85-7AC14D1641C9}"/>
          </ac:spMkLst>
        </pc:spChg>
        <pc:picChg chg="add mod">
          <ac:chgData name="Daniele Carvalho Oliveira" userId="b9fbe2a6-c2c2-4ef7-a95e-16b8512cef79" providerId="ADAL" clId="{4F2E38BC-C084-497C-913E-ED9A5DA2A1EF}" dt="2024-09-02T23:38:26.221" v="1156" actId="1076"/>
          <ac:picMkLst>
            <pc:docMk/>
            <pc:sldMk cId="0" sldId="316"/>
            <ac:picMk id="8194" creationId="{1CCF7F05-14A5-E102-29E8-5FCF1804F6CC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3:27:33.345" v="1057" actId="1076"/>
        <pc:sldMkLst>
          <pc:docMk/>
          <pc:sldMk cId="0" sldId="317"/>
        </pc:sldMkLst>
        <pc:spChg chg="mod ord">
          <ac:chgData name="Daniele Carvalho Oliveira" userId="b9fbe2a6-c2c2-4ef7-a95e-16b8512cef79" providerId="ADAL" clId="{4F2E38BC-C084-497C-913E-ED9A5DA2A1EF}" dt="2024-09-02T13:41:59.576" v="285" actId="404"/>
          <ac:spMkLst>
            <pc:docMk/>
            <pc:sldMk cId="0" sldId="317"/>
            <ac:spMk id="2" creationId="{9BAD311F-B71F-1114-775E-DF7C16F248BF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17"/>
            <ac:spMk id="3" creationId="{7A086703-788C-D5B4-7FD7-6653DA553EEB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17"/>
            <ac:spMk id="4" creationId="{68B79584-D011-35BF-C4FC-DE3EEDA167C3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7"/>
            <ac:spMk id="5" creationId="{194ED34E-6FBD-7D32-252D-E52EAE2D7500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7"/>
            <ac:spMk id="6" creationId="{5E0FB8A4-27D2-1CA3-3E9F-7ABBBE316195}"/>
          </ac:spMkLst>
        </pc:spChg>
        <pc:spChg chg="add del mod ord">
          <ac:chgData name="Daniele Carvalho Oliveira" userId="b9fbe2a6-c2c2-4ef7-a95e-16b8512cef79" providerId="ADAL" clId="{4F2E38BC-C084-497C-913E-ED9A5DA2A1EF}" dt="2024-09-02T13:42:04.601" v="286" actId="478"/>
          <ac:spMkLst>
            <pc:docMk/>
            <pc:sldMk cId="0" sldId="317"/>
            <ac:spMk id="7" creationId="{375444F8-48B7-64BF-84CA-9A8B8D18BAF8}"/>
          </ac:spMkLst>
        </pc:spChg>
        <pc:spChg chg="mod">
          <ac:chgData name="Daniele Carvalho Oliveira" userId="b9fbe2a6-c2c2-4ef7-a95e-16b8512cef79" providerId="ADAL" clId="{4F2E38BC-C084-497C-913E-ED9A5DA2A1EF}" dt="2024-09-02T22:53:49.715" v="578" actId="339"/>
          <ac:spMkLst>
            <pc:docMk/>
            <pc:sldMk cId="0" sldId="317"/>
            <ac:spMk id="22531" creationId="{632BC040-8DDA-DA6E-FC5C-563833B20604}"/>
          </ac:spMkLst>
        </pc:spChg>
        <pc:picChg chg="add mod">
          <ac:chgData name="Daniele Carvalho Oliveira" userId="b9fbe2a6-c2c2-4ef7-a95e-16b8512cef79" providerId="ADAL" clId="{4F2E38BC-C084-497C-913E-ED9A5DA2A1EF}" dt="2024-09-02T23:27:33.345" v="1057" actId="1076"/>
          <ac:picMkLst>
            <pc:docMk/>
            <pc:sldMk cId="0" sldId="317"/>
            <ac:picMk id="4" creationId="{71F7F80C-B844-FDBF-CF73-AA758244C576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46:42.623" v="503" actId="1076"/>
        <pc:sldMkLst>
          <pc:docMk/>
          <pc:sldMk cId="0" sldId="318"/>
        </pc:sldMkLst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8"/>
            <ac:spMk id="2" creationId="{A26D9ABF-CA6A-43DF-D8A8-3A73004ECA60}"/>
          </ac:spMkLst>
        </pc:spChg>
        <pc:spChg chg="mod ord">
          <ac:chgData name="Daniele Carvalho Oliveira" userId="b9fbe2a6-c2c2-4ef7-a95e-16b8512cef79" providerId="ADAL" clId="{4F2E38BC-C084-497C-913E-ED9A5DA2A1EF}" dt="2024-08-30T21:46:45.877" v="121" actId="20577"/>
          <ac:spMkLst>
            <pc:docMk/>
            <pc:sldMk cId="0" sldId="318"/>
            <ac:spMk id="3" creationId="{FCB616EC-0E2B-E2CB-29DA-B53F0A567B47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18"/>
            <ac:spMk id="4" creationId="{1FF2D79C-F398-5C92-2F3F-44160971FE51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18"/>
            <ac:spMk id="5" creationId="{EA5042AC-566B-B80A-D56F-DB1D7FC65358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8"/>
            <ac:spMk id="6" creationId="{791E219C-6FB5-3D12-84F8-1DA152495F29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8"/>
            <ac:spMk id="7" creationId="{19F4503C-3782-4B3F-270A-F036B5AE715E}"/>
          </ac:spMkLst>
        </pc:spChg>
        <pc:picChg chg="add mod">
          <ac:chgData name="Daniele Carvalho Oliveira" userId="b9fbe2a6-c2c2-4ef7-a95e-16b8512cef79" providerId="ADAL" clId="{4F2E38BC-C084-497C-913E-ED9A5DA2A1EF}" dt="2024-09-02T22:46:42.623" v="503" actId="1076"/>
          <ac:picMkLst>
            <pc:docMk/>
            <pc:sldMk cId="0" sldId="318"/>
            <ac:picMk id="3074" creationId="{C8D242DB-AC9C-3326-B74D-03D1847EC7A2}"/>
          </ac:picMkLst>
        </pc:picChg>
      </pc:sldChg>
      <pc:sldChg chg="addSp delSp modSp del mod modClrScheme modAnim chgLayout">
        <pc:chgData name="Daniele Carvalho Oliveira" userId="b9fbe2a6-c2c2-4ef7-a95e-16b8512cef79" providerId="ADAL" clId="{4F2E38BC-C084-497C-913E-ED9A5DA2A1EF}" dt="2024-09-02T22:56:24.019" v="607" actId="47"/>
        <pc:sldMkLst>
          <pc:docMk/>
          <pc:sldMk cId="0" sldId="319"/>
        </pc:sldMkLst>
        <pc:spChg chg="del mod">
          <ac:chgData name="Daniele Carvalho Oliveira" userId="b9fbe2a6-c2c2-4ef7-a95e-16b8512cef79" providerId="ADAL" clId="{4F2E38BC-C084-497C-913E-ED9A5DA2A1EF}" dt="2024-09-02T13:43:18.446" v="311" actId="478"/>
          <ac:spMkLst>
            <pc:docMk/>
            <pc:sldMk cId="0" sldId="319"/>
            <ac:spMk id="2" creationId="{98EB8E2A-277C-8B76-CF5D-3FAE3CCAC356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9"/>
            <ac:spMk id="3" creationId="{26B8C354-F8C9-12AC-FE48-0C56FE2BE45E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19"/>
            <ac:spMk id="4" creationId="{8DB3010F-5AC0-33BA-CB29-33A6E49C27FD}"/>
          </ac:spMkLst>
        </pc:spChg>
        <pc:spChg chg="add mod ord">
          <ac:chgData name="Daniele Carvalho Oliveira" userId="b9fbe2a6-c2c2-4ef7-a95e-16b8512cef79" providerId="ADAL" clId="{4F2E38BC-C084-497C-913E-ED9A5DA2A1EF}" dt="2024-09-02T13:43:29.087" v="319" actId="404"/>
          <ac:spMkLst>
            <pc:docMk/>
            <pc:sldMk cId="0" sldId="319"/>
            <ac:spMk id="5" creationId="{31839BBF-EFAD-3946-39B4-0EDBCC7B2613}"/>
          </ac:spMkLst>
        </pc:spChg>
        <pc:spChg chg="add mod ord">
          <ac:chgData name="Daniele Carvalho Oliveira" userId="b9fbe2a6-c2c2-4ef7-a95e-16b8512cef79" providerId="ADAL" clId="{4F2E38BC-C084-497C-913E-ED9A5DA2A1EF}" dt="2024-09-02T22:55:40.328" v="603" actId="6549"/>
          <ac:spMkLst>
            <pc:docMk/>
            <pc:sldMk cId="0" sldId="319"/>
            <ac:spMk id="6" creationId="{59E33B57-4985-34CF-CD2F-C2E327C63155}"/>
          </ac:spMkLst>
        </pc:spChg>
        <pc:spChg chg="add mod">
          <ac:chgData name="Daniele Carvalho Oliveira" userId="b9fbe2a6-c2c2-4ef7-a95e-16b8512cef79" providerId="ADAL" clId="{4F2E38BC-C084-497C-913E-ED9A5DA2A1EF}" dt="2024-09-02T22:55:57.683" v="606" actId="339"/>
          <ac:spMkLst>
            <pc:docMk/>
            <pc:sldMk cId="0" sldId="319"/>
            <ac:spMk id="28" creationId="{588965CE-A582-BA16-4EEA-B83C26DC7885}"/>
          </ac:spMkLst>
        </pc:spChg>
      </pc:sldChg>
      <pc:sldChg chg="addSp delSp modSp del mod modAnim chgLayout">
        <pc:chgData name="Daniele Carvalho Oliveira" userId="b9fbe2a6-c2c2-4ef7-a95e-16b8512cef79" providerId="ADAL" clId="{4F2E38BC-C084-497C-913E-ED9A5DA2A1EF}" dt="2024-09-02T22:56:24.019" v="607" actId="47"/>
        <pc:sldMkLst>
          <pc:docMk/>
          <pc:sldMk cId="0" sldId="320"/>
        </pc:sldMkLst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20"/>
            <ac:spMk id="2" creationId="{5836D5EA-4A2F-4837-54C4-181A16331C98}"/>
          </ac:spMkLst>
        </pc:spChg>
        <pc:spChg chg="mod ord">
          <ac:chgData name="Daniele Carvalho Oliveira" userId="b9fbe2a6-c2c2-4ef7-a95e-16b8512cef79" providerId="ADAL" clId="{4F2E38BC-C084-497C-913E-ED9A5DA2A1EF}" dt="2024-09-02T13:43:45.991" v="328" actId="6549"/>
          <ac:spMkLst>
            <pc:docMk/>
            <pc:sldMk cId="0" sldId="320"/>
            <ac:spMk id="3" creationId="{21A1043A-934C-F3F9-A448-D4D4861D85F0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20"/>
            <ac:spMk id="4" creationId="{E2D6CDFE-3906-A06A-5952-2A477BE3C4D4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0"/>
            <ac:spMk id="5" creationId="{724048BE-6272-1292-D3E9-30358DCA8607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0"/>
            <ac:spMk id="6" creationId="{540245E9-E8B8-D450-F696-C7EDA674254C}"/>
          </ac:spMkLst>
        </pc:spChg>
        <pc:spChg chg="add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0"/>
            <ac:spMk id="7" creationId="{71B62F25-F7CC-A53C-DF6D-29BC6851A6B0}"/>
          </ac:spMkLst>
        </pc:spChg>
        <pc:spChg chg="del mod">
          <ac:chgData name="Daniele Carvalho Oliveira" userId="b9fbe2a6-c2c2-4ef7-a95e-16b8512cef79" providerId="ADAL" clId="{4F2E38BC-C084-497C-913E-ED9A5DA2A1EF}" dt="2024-09-02T22:55:33.374" v="586" actId="21"/>
          <ac:spMkLst>
            <pc:docMk/>
            <pc:sldMk cId="0" sldId="320"/>
            <ac:spMk id="28" creationId="{588965CE-A582-BA16-4EEA-B83C26DC7885}"/>
          </ac:spMkLst>
        </pc:spChg>
      </pc:sldChg>
      <pc:sldChg chg="addSp delSp modSp mod chgLayout">
        <pc:chgData name="Daniele Carvalho Oliveira" userId="b9fbe2a6-c2c2-4ef7-a95e-16b8512cef79" providerId="ADAL" clId="{4F2E38BC-C084-497C-913E-ED9A5DA2A1EF}" dt="2024-09-02T23:28:47.629" v="1073" actId="1076"/>
        <pc:sldMkLst>
          <pc:docMk/>
          <pc:sldMk cId="0" sldId="321"/>
        </pc:sldMkLst>
        <pc:spChg chg="mod ord">
          <ac:chgData name="Daniele Carvalho Oliveira" userId="b9fbe2a6-c2c2-4ef7-a95e-16b8512cef79" providerId="ADAL" clId="{4F2E38BC-C084-497C-913E-ED9A5DA2A1EF}" dt="2024-09-02T22:56:55.511" v="627" actId="20577"/>
          <ac:spMkLst>
            <pc:docMk/>
            <pc:sldMk cId="0" sldId="321"/>
            <ac:spMk id="2" creationId="{B8F585AD-7E5C-DE1E-BA46-63EDCC9A834A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21"/>
            <ac:spMk id="3" creationId="{1DFF27F5-43D6-858A-BFFC-CCFE8FFC4A25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21"/>
            <ac:spMk id="4" creationId="{5533E033-FBB1-BD44-E342-88ED3C881805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1"/>
            <ac:spMk id="5" creationId="{3BB7CCFA-629B-061C-07A0-3A24A00BAC36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1"/>
            <ac:spMk id="6" creationId="{1476CF13-2A48-A041-3469-DF9D3FCC98B4}"/>
          </ac:spMkLst>
        </pc:spChg>
        <pc:spChg chg="add del mod ord">
          <ac:chgData name="Daniele Carvalho Oliveira" userId="b9fbe2a6-c2c2-4ef7-a95e-16b8512cef79" providerId="ADAL" clId="{4F2E38BC-C084-497C-913E-ED9A5DA2A1EF}" dt="2024-09-02T23:28:34.689" v="1066"/>
          <ac:spMkLst>
            <pc:docMk/>
            <pc:sldMk cId="0" sldId="321"/>
            <ac:spMk id="7" creationId="{5E988094-618C-A532-7F85-53465C1CDBFA}"/>
          </ac:spMkLst>
        </pc:spChg>
        <pc:spChg chg="mod">
          <ac:chgData name="Daniele Carvalho Oliveira" userId="b9fbe2a6-c2c2-4ef7-a95e-16b8512cef79" providerId="ADAL" clId="{4F2E38BC-C084-497C-913E-ED9A5DA2A1EF}" dt="2024-09-02T22:57:04.845" v="628" actId="339"/>
          <ac:spMkLst>
            <pc:docMk/>
            <pc:sldMk cId="0" sldId="321"/>
            <ac:spMk id="30723" creationId="{EA37E2AA-4E2E-7545-48CB-F3525D6F1827}"/>
          </ac:spMkLst>
        </pc:spChg>
        <pc:picChg chg="add mod ord">
          <ac:chgData name="Daniele Carvalho Oliveira" userId="b9fbe2a6-c2c2-4ef7-a95e-16b8512cef79" providerId="ADAL" clId="{4F2E38BC-C084-497C-913E-ED9A5DA2A1EF}" dt="2024-09-02T23:28:47.629" v="1073" actId="1076"/>
          <ac:picMkLst>
            <pc:docMk/>
            <pc:sldMk cId="0" sldId="321"/>
            <ac:picMk id="4" creationId="{E9B2BDB1-408C-FF4D-137A-75B11DF963A4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3:29:03.844" v="1081" actId="1076"/>
        <pc:sldMkLst>
          <pc:docMk/>
          <pc:sldMk cId="0" sldId="322"/>
        </pc:sldMkLst>
        <pc:spChg chg="mod ord">
          <ac:chgData name="Daniele Carvalho Oliveira" userId="b9fbe2a6-c2c2-4ef7-a95e-16b8512cef79" providerId="ADAL" clId="{4F2E38BC-C084-497C-913E-ED9A5DA2A1EF}" dt="2024-09-02T22:57:18.090" v="641" actId="20577"/>
          <ac:spMkLst>
            <pc:docMk/>
            <pc:sldMk cId="0" sldId="322"/>
            <ac:spMk id="2" creationId="{903C2EA3-F8B9-8B4A-2D8A-655FB75C31DD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22"/>
            <ac:spMk id="3" creationId="{2AA71CE6-C38F-32ED-07DE-62F00493BE6B}"/>
          </ac:spMkLst>
        </pc:spChg>
        <pc:spChg chg="mod">
          <ac:chgData name="Daniele Carvalho Oliveira" userId="b9fbe2a6-c2c2-4ef7-a95e-16b8512cef79" providerId="ADAL" clId="{4F2E38BC-C084-497C-913E-ED9A5DA2A1EF}" dt="2024-09-02T22:57:23.664" v="642" actId="339"/>
          <ac:spMkLst>
            <pc:docMk/>
            <pc:sldMk cId="0" sldId="322"/>
            <ac:spMk id="4" creationId="{DFBE26E5-8EC4-282C-D439-7743B29139D0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22"/>
            <ac:spMk id="5" creationId="{9ED757C5-7960-7380-7F1E-49602506A690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2"/>
            <ac:spMk id="6" creationId="{48CCBCB0-73D1-552D-CC5F-C671B3A337F4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2"/>
            <ac:spMk id="7" creationId="{9E7C7985-F6C0-A099-E55E-550A52FA620F}"/>
          </ac:spMkLst>
        </pc:spChg>
        <pc:spChg chg="add del mod ord">
          <ac:chgData name="Daniele Carvalho Oliveira" userId="b9fbe2a6-c2c2-4ef7-a95e-16b8512cef79" providerId="ADAL" clId="{4F2E38BC-C084-497C-913E-ED9A5DA2A1EF}" dt="2024-09-02T23:28:56.672" v="1074"/>
          <ac:spMkLst>
            <pc:docMk/>
            <pc:sldMk cId="0" sldId="322"/>
            <ac:spMk id="8" creationId="{BC5AD9DE-9D5C-8C07-DB79-0860386A0687}"/>
          </ac:spMkLst>
        </pc:spChg>
        <pc:picChg chg="add mod ord">
          <ac:chgData name="Daniele Carvalho Oliveira" userId="b9fbe2a6-c2c2-4ef7-a95e-16b8512cef79" providerId="ADAL" clId="{4F2E38BC-C084-497C-913E-ED9A5DA2A1EF}" dt="2024-09-02T23:29:03.844" v="1081" actId="1076"/>
          <ac:picMkLst>
            <pc:docMk/>
            <pc:sldMk cId="0" sldId="322"/>
            <ac:picMk id="5" creationId="{98D20727-C8BC-C123-E8CA-3BEAF32F512C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3:30:37.673" v="1085" actId="1076"/>
        <pc:sldMkLst>
          <pc:docMk/>
          <pc:sldMk cId="0" sldId="323"/>
        </pc:sldMkLst>
        <pc:spChg chg="mod ord">
          <ac:chgData name="Daniele Carvalho Oliveira" userId="b9fbe2a6-c2c2-4ef7-a95e-16b8512cef79" providerId="ADAL" clId="{4F2E38BC-C084-497C-913E-ED9A5DA2A1EF}" dt="2024-09-02T22:57:45.534" v="660" actId="20577"/>
          <ac:spMkLst>
            <pc:docMk/>
            <pc:sldMk cId="0" sldId="323"/>
            <ac:spMk id="2" creationId="{910129F6-A55E-92DB-2A7B-36B934A4D2FD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23"/>
            <ac:spMk id="3" creationId="{973394D6-10DE-360E-30CA-BC37D44F6853}"/>
          </ac:spMkLst>
        </pc:spChg>
        <pc:spChg chg="mod">
          <ac:chgData name="Daniele Carvalho Oliveira" userId="b9fbe2a6-c2c2-4ef7-a95e-16b8512cef79" providerId="ADAL" clId="{4F2E38BC-C084-497C-913E-ED9A5DA2A1EF}" dt="2024-09-02T22:57:59.805" v="661" actId="339"/>
          <ac:spMkLst>
            <pc:docMk/>
            <pc:sldMk cId="0" sldId="323"/>
            <ac:spMk id="4" creationId="{E96580D8-FB8D-E80B-809D-566E74651446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23"/>
            <ac:spMk id="5" creationId="{AAB29DD5-F2D5-11F4-C606-4FE320047A8D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3"/>
            <ac:spMk id="6" creationId="{3581E106-42D4-CAFB-DB20-6973E2C9A452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3"/>
            <ac:spMk id="7" creationId="{1D51EC14-EB88-F430-E22F-6846106965D3}"/>
          </ac:spMkLst>
        </pc:spChg>
        <pc:spChg chg="add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3"/>
            <ac:spMk id="8" creationId="{DE03E217-CC96-920A-7BB6-144FF242D9B4}"/>
          </ac:spMkLst>
        </pc:spChg>
        <pc:picChg chg="add mod">
          <ac:chgData name="Daniele Carvalho Oliveira" userId="b9fbe2a6-c2c2-4ef7-a95e-16b8512cef79" providerId="ADAL" clId="{4F2E38BC-C084-497C-913E-ED9A5DA2A1EF}" dt="2024-09-02T23:30:37.673" v="1085" actId="1076"/>
          <ac:picMkLst>
            <pc:docMk/>
            <pc:sldMk cId="0" sldId="323"/>
            <ac:picMk id="5122" creationId="{5670B15F-7217-611C-635F-CA8AF06FD047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34:23.216" v="446" actId="27636"/>
        <pc:sldMkLst>
          <pc:docMk/>
          <pc:sldMk cId="0" sldId="324"/>
        </pc:sldMkLst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24"/>
            <ac:spMk id="2" creationId="{110C05AF-161B-6998-A917-C581D99DF8FB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24"/>
            <ac:spMk id="3" creationId="{A444A64E-557D-4721-D7D6-9ED308142729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4"/>
            <ac:spMk id="4" creationId="{ECA66847-85A2-83E2-9B62-40748631A50B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4"/>
            <ac:spMk id="5" creationId="{CA4EDFD7-B2BE-ECCE-440E-058882170A6C}"/>
          </ac:spMkLst>
        </pc:spChg>
        <pc:spChg chg="add mod ord">
          <ac:chgData name="Daniele Carvalho Oliveira" userId="b9fbe2a6-c2c2-4ef7-a95e-16b8512cef79" providerId="ADAL" clId="{4F2E38BC-C084-497C-913E-ED9A5DA2A1EF}" dt="2024-09-02T22:34:23.216" v="446" actId="27636"/>
          <ac:spMkLst>
            <pc:docMk/>
            <pc:sldMk cId="0" sldId="324"/>
            <ac:spMk id="6" creationId="{5E7C360D-6348-7B2F-C25B-08E83F32F0F6}"/>
          </ac:spMkLst>
        </pc:spChg>
        <pc:spChg chg="add mod ord">
          <ac:chgData name="Daniele Carvalho Oliveira" userId="b9fbe2a6-c2c2-4ef7-a95e-16b8512cef79" providerId="ADAL" clId="{4F2E38BC-C084-497C-913E-ED9A5DA2A1EF}" dt="2024-09-02T22:34:23.068" v="445"/>
          <ac:spMkLst>
            <pc:docMk/>
            <pc:sldMk cId="0" sldId="324"/>
            <ac:spMk id="7" creationId="{761DEC83-81B9-BF67-7DC6-770E6A292EE9}"/>
          </ac:spMkLst>
        </pc:spChg>
        <pc:spChg chg="del mod">
          <ac:chgData name="Daniele Carvalho Oliveira" userId="b9fbe2a6-c2c2-4ef7-a95e-16b8512cef79" providerId="ADAL" clId="{4F2E38BC-C084-497C-913E-ED9A5DA2A1EF}" dt="2024-09-02T13:44:21.950" v="339" actId="478"/>
          <ac:spMkLst>
            <pc:docMk/>
            <pc:sldMk cId="0" sldId="324"/>
            <ac:spMk id="754731" creationId="{A0FEDBC2-E978-F841-E4FD-AFADEEBA6676}"/>
          </ac:spMkLst>
        </pc:spChg>
        <pc:spChg chg="del mod">
          <ac:chgData name="Daniele Carvalho Oliveira" userId="b9fbe2a6-c2c2-4ef7-a95e-16b8512cef79" providerId="ADAL" clId="{4F2E38BC-C084-497C-913E-ED9A5DA2A1EF}" dt="2024-09-02T13:44:14.636" v="336" actId="478"/>
          <ac:spMkLst>
            <pc:docMk/>
            <pc:sldMk cId="0" sldId="324"/>
            <ac:spMk id="754734" creationId="{E15258FB-35CB-03AC-4307-FB7237FEA285}"/>
          </ac:spMkLst>
        </pc:spChg>
      </pc:sldChg>
      <pc:sldChg chg="addSp delSp modSp mod chgLayout">
        <pc:chgData name="Daniele Carvalho Oliveira" userId="b9fbe2a6-c2c2-4ef7-a95e-16b8512cef79" providerId="ADAL" clId="{4F2E38BC-C084-497C-913E-ED9A5DA2A1EF}" dt="2024-09-02T23:31:39.993" v="1093" actId="1076"/>
        <pc:sldMkLst>
          <pc:docMk/>
          <pc:sldMk cId="0" sldId="325"/>
        </pc:sldMkLst>
        <pc:spChg chg="mod ord">
          <ac:chgData name="Daniele Carvalho Oliveira" userId="b9fbe2a6-c2c2-4ef7-a95e-16b8512cef79" providerId="ADAL" clId="{4F2E38BC-C084-497C-913E-ED9A5DA2A1EF}" dt="2024-09-02T22:59:15.031" v="674" actId="20577"/>
          <ac:spMkLst>
            <pc:docMk/>
            <pc:sldMk cId="0" sldId="325"/>
            <ac:spMk id="2" creationId="{7304C62C-BE04-C112-3418-EA74B0A93B71}"/>
          </ac:spMkLst>
        </pc:spChg>
        <pc:spChg chg="mod">
          <ac:chgData name="Daniele Carvalho Oliveira" userId="b9fbe2a6-c2c2-4ef7-a95e-16b8512cef79" providerId="ADAL" clId="{4F2E38BC-C084-497C-913E-ED9A5DA2A1EF}" dt="2024-09-02T22:59:25.084" v="675" actId="339"/>
          <ac:spMkLst>
            <pc:docMk/>
            <pc:sldMk cId="0" sldId="325"/>
            <ac:spMk id="3" creationId="{BDE92EC4-CDC7-9B24-E4EA-5FE238E47F6B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25"/>
            <ac:spMk id="4" creationId="{9D513F9A-5DD7-9162-0E56-711E8BCE6B6F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25"/>
            <ac:spMk id="5" creationId="{399E68F2-B1EA-D8F3-C58C-B9782E8690D6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5"/>
            <ac:spMk id="6" creationId="{C82C1AAA-DB26-A5C8-BB7D-8DBC6CA8F72E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5"/>
            <ac:spMk id="7" creationId="{0086F537-71B9-9789-AE44-03C96485436A}"/>
          </ac:spMkLst>
        </pc:spChg>
        <pc:spChg chg="add del mod ord">
          <ac:chgData name="Daniele Carvalho Oliveira" userId="b9fbe2a6-c2c2-4ef7-a95e-16b8512cef79" providerId="ADAL" clId="{4F2E38BC-C084-497C-913E-ED9A5DA2A1EF}" dt="2024-09-02T23:31:26.642" v="1086"/>
          <ac:spMkLst>
            <pc:docMk/>
            <pc:sldMk cId="0" sldId="325"/>
            <ac:spMk id="8" creationId="{B87007E1-383C-5DBC-2469-51ABAE761494}"/>
          </ac:spMkLst>
        </pc:spChg>
        <pc:picChg chg="add mod ord">
          <ac:chgData name="Daniele Carvalho Oliveira" userId="b9fbe2a6-c2c2-4ef7-a95e-16b8512cef79" providerId="ADAL" clId="{4F2E38BC-C084-497C-913E-ED9A5DA2A1EF}" dt="2024-09-02T23:31:39.993" v="1093" actId="1076"/>
          <ac:picMkLst>
            <pc:docMk/>
            <pc:sldMk cId="0" sldId="325"/>
            <ac:picMk id="5" creationId="{06AFEDAE-25C0-6E82-171C-54525992D91D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59:38.069" v="676" actId="1076"/>
        <pc:sldMkLst>
          <pc:docMk/>
          <pc:sldMk cId="0" sldId="326"/>
        </pc:sldMkLst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26"/>
            <ac:spMk id="2" creationId="{5EC82D84-5448-546A-A686-D14DBAB50B35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26"/>
            <ac:spMk id="3" creationId="{6632CCD1-714A-8B78-8A16-A831F718BF25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6"/>
            <ac:spMk id="4" creationId="{F8DD8733-21DE-7F26-B071-84D26D6D8A05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6"/>
            <ac:spMk id="5" creationId="{ACC32B07-88A8-F40B-BE03-5AB17B84DA55}"/>
          </ac:spMkLst>
        </pc:spChg>
        <pc:spChg chg="add mod ord">
          <ac:chgData name="Daniele Carvalho Oliveira" userId="b9fbe2a6-c2c2-4ef7-a95e-16b8512cef79" providerId="ADAL" clId="{4F2E38BC-C084-497C-913E-ED9A5DA2A1EF}" dt="2024-09-02T22:34:23.228" v="447" actId="27636"/>
          <ac:spMkLst>
            <pc:docMk/>
            <pc:sldMk cId="0" sldId="326"/>
            <ac:spMk id="6" creationId="{2C3E597E-871C-306D-9381-3A2DF2AB08A1}"/>
          </ac:spMkLst>
        </pc:spChg>
        <pc:spChg chg="add mod ord">
          <ac:chgData name="Daniele Carvalho Oliveira" userId="b9fbe2a6-c2c2-4ef7-a95e-16b8512cef79" providerId="ADAL" clId="{4F2E38BC-C084-497C-913E-ED9A5DA2A1EF}" dt="2024-09-02T22:34:23.068" v="445"/>
          <ac:spMkLst>
            <pc:docMk/>
            <pc:sldMk cId="0" sldId="326"/>
            <ac:spMk id="7" creationId="{52742211-6C59-4C4E-37DF-8D89ECE1F593}"/>
          </ac:spMkLst>
        </pc:spChg>
        <pc:spChg chg="mod">
          <ac:chgData name="Daniele Carvalho Oliveira" userId="b9fbe2a6-c2c2-4ef7-a95e-16b8512cef79" providerId="ADAL" clId="{4F2E38BC-C084-497C-913E-ED9A5DA2A1EF}" dt="2024-09-02T22:59:38.069" v="676" actId="1076"/>
          <ac:spMkLst>
            <pc:docMk/>
            <pc:sldMk cId="0" sldId="326"/>
            <ac:spMk id="32813" creationId="{14860C61-3E10-BE8C-7B63-F5257B8A2AC5}"/>
          </ac:spMkLst>
        </pc:spChg>
        <pc:spChg chg="del mod">
          <ac:chgData name="Daniele Carvalho Oliveira" userId="b9fbe2a6-c2c2-4ef7-a95e-16b8512cef79" providerId="ADAL" clId="{4F2E38BC-C084-497C-913E-ED9A5DA2A1EF}" dt="2024-09-02T13:44:53.479" v="351" actId="478"/>
          <ac:spMkLst>
            <pc:docMk/>
            <pc:sldMk cId="0" sldId="326"/>
            <ac:spMk id="754731" creationId="{BF6749A2-6A48-A0CB-D1C8-F93A045C5BCA}"/>
          </ac:spMkLst>
        </pc:spChg>
        <pc:spChg chg="del mod">
          <ac:chgData name="Daniele Carvalho Oliveira" userId="b9fbe2a6-c2c2-4ef7-a95e-16b8512cef79" providerId="ADAL" clId="{4F2E38BC-C084-497C-913E-ED9A5DA2A1EF}" dt="2024-09-02T13:44:46.060" v="348" actId="478"/>
          <ac:spMkLst>
            <pc:docMk/>
            <pc:sldMk cId="0" sldId="326"/>
            <ac:spMk id="754734" creationId="{658E07DF-9EEF-C5AB-5E92-4A1CFDE14EE7}"/>
          </ac:spMkLst>
        </pc:spChg>
      </pc:sldChg>
      <pc:sldChg chg="addSp delSp modSp mod chgLayout">
        <pc:chgData name="Daniele Carvalho Oliveira" userId="b9fbe2a6-c2c2-4ef7-a95e-16b8512cef79" providerId="ADAL" clId="{4F2E38BC-C084-497C-913E-ED9A5DA2A1EF}" dt="2024-09-02T23:32:35.637" v="1101" actId="1440"/>
        <pc:sldMkLst>
          <pc:docMk/>
          <pc:sldMk cId="0" sldId="327"/>
        </pc:sldMkLst>
        <pc:spChg chg="mod ord">
          <ac:chgData name="Daniele Carvalho Oliveira" userId="b9fbe2a6-c2c2-4ef7-a95e-16b8512cef79" providerId="ADAL" clId="{4F2E38BC-C084-497C-913E-ED9A5DA2A1EF}" dt="2024-09-02T22:59:45.894" v="689" actId="20577"/>
          <ac:spMkLst>
            <pc:docMk/>
            <pc:sldMk cId="0" sldId="327"/>
            <ac:spMk id="2" creationId="{AF9B3019-7486-0B07-2DAB-91A7EB6F4AF2}"/>
          </ac:spMkLst>
        </pc:spChg>
        <pc:spChg chg="mod">
          <ac:chgData name="Daniele Carvalho Oliveira" userId="b9fbe2a6-c2c2-4ef7-a95e-16b8512cef79" providerId="ADAL" clId="{4F2E38BC-C084-497C-913E-ED9A5DA2A1EF}" dt="2024-09-02T22:59:53.157" v="690" actId="339"/>
          <ac:spMkLst>
            <pc:docMk/>
            <pc:sldMk cId="0" sldId="327"/>
            <ac:spMk id="3" creationId="{A8C53CCE-FC88-91EE-7981-C7D418E2C3D5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27"/>
            <ac:spMk id="4" creationId="{A3632C67-B5D1-7549-59F1-1366B8529833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27"/>
            <ac:spMk id="5" creationId="{856A7EBA-CA84-ED5B-2E17-E3845747F112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7"/>
            <ac:spMk id="6" creationId="{32E79D86-702D-6344-8D17-2AC4E21A7423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7"/>
            <ac:spMk id="7" creationId="{A66CEAA4-4F8A-3FD1-ED09-A8563CA0F9D1}"/>
          </ac:spMkLst>
        </pc:spChg>
        <pc:spChg chg="add del mod ord">
          <ac:chgData name="Daniele Carvalho Oliveira" userId="b9fbe2a6-c2c2-4ef7-a95e-16b8512cef79" providerId="ADAL" clId="{4F2E38BC-C084-497C-913E-ED9A5DA2A1EF}" dt="2024-09-02T23:32:21.301" v="1094"/>
          <ac:spMkLst>
            <pc:docMk/>
            <pc:sldMk cId="0" sldId="327"/>
            <ac:spMk id="8" creationId="{BB6F4811-5A82-2D7E-354B-89311A63AC05}"/>
          </ac:spMkLst>
        </pc:spChg>
        <pc:picChg chg="add mod ord">
          <ac:chgData name="Daniele Carvalho Oliveira" userId="b9fbe2a6-c2c2-4ef7-a95e-16b8512cef79" providerId="ADAL" clId="{4F2E38BC-C084-497C-913E-ED9A5DA2A1EF}" dt="2024-09-02T23:32:35.637" v="1101" actId="1440"/>
          <ac:picMkLst>
            <pc:docMk/>
            <pc:sldMk cId="0" sldId="327"/>
            <ac:picMk id="5" creationId="{80315DEC-9218-F223-812D-A3D3534F09A1}"/>
          </ac:picMkLst>
        </pc:picChg>
      </pc:sldChg>
      <pc:sldChg chg="addSp delSp modSp mod modClrScheme chgLayout">
        <pc:chgData name="Daniele Carvalho Oliveira" userId="b9fbe2a6-c2c2-4ef7-a95e-16b8512cef79" providerId="ADAL" clId="{4F2E38BC-C084-497C-913E-ED9A5DA2A1EF}" dt="2024-09-02T23:00:20.091" v="700" actId="339"/>
        <pc:sldMkLst>
          <pc:docMk/>
          <pc:sldMk cId="0" sldId="328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8"/>
            <ac:spMk id="2" creationId="{2C5877AA-FA92-7AAE-2FC5-F99EC840A84D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8"/>
            <ac:spMk id="3" creationId="{DFC7466B-5423-780C-CA8B-7E0BD735B2BE}"/>
          </ac:spMkLst>
        </pc:spChg>
        <pc:spChg chg="add mod ord">
          <ac:chgData name="Daniele Carvalho Oliveira" userId="b9fbe2a6-c2c2-4ef7-a95e-16b8512cef79" providerId="ADAL" clId="{4F2E38BC-C084-497C-913E-ED9A5DA2A1EF}" dt="2024-09-02T23:00:09.887" v="698" actId="404"/>
          <ac:spMkLst>
            <pc:docMk/>
            <pc:sldMk cId="0" sldId="328"/>
            <ac:spMk id="4" creationId="{F776EDAA-EA0A-98B3-ABEA-A547CA2AEDE1}"/>
          </ac:spMkLst>
        </pc:spChg>
        <pc:spChg chg="add del mod ord">
          <ac:chgData name="Daniele Carvalho Oliveira" userId="b9fbe2a6-c2c2-4ef7-a95e-16b8512cef79" providerId="ADAL" clId="{4F2E38BC-C084-497C-913E-ED9A5DA2A1EF}" dt="2024-09-02T23:00:14.150" v="699" actId="478"/>
          <ac:spMkLst>
            <pc:docMk/>
            <pc:sldMk cId="0" sldId="328"/>
            <ac:spMk id="5" creationId="{7B1713DF-D9C5-A5D6-4548-E65736C899E9}"/>
          </ac:spMkLst>
        </pc:spChg>
        <pc:spChg chg="mod">
          <ac:chgData name="Daniele Carvalho Oliveira" userId="b9fbe2a6-c2c2-4ef7-a95e-16b8512cef79" providerId="ADAL" clId="{4F2E38BC-C084-497C-913E-ED9A5DA2A1EF}" dt="2024-09-02T23:00:20.091" v="700" actId="339"/>
          <ac:spMkLst>
            <pc:docMk/>
            <pc:sldMk cId="0" sldId="328"/>
            <ac:spMk id="6" creationId="{4C6A827F-8B50-86CB-63A7-A2E9C9F89EAB}"/>
          </ac:spMkLst>
        </pc:spChg>
        <pc:spChg chg="del mod">
          <ac:chgData name="Daniele Carvalho Oliveira" userId="b9fbe2a6-c2c2-4ef7-a95e-16b8512cef79" providerId="ADAL" clId="{4F2E38BC-C084-497C-913E-ED9A5DA2A1EF}" dt="2024-09-02T13:45:14.817" v="360" actId="478"/>
          <ac:spMkLst>
            <pc:docMk/>
            <pc:sldMk cId="0" sldId="328"/>
            <ac:spMk id="814087" creationId="{429788E9-B45D-30A6-2940-2C9EC13DB864}"/>
          </ac:spMkLst>
        </pc:spChg>
      </pc:sldChg>
      <pc:sldChg chg="addSp delSp modSp mod chgLayout">
        <pc:chgData name="Daniele Carvalho Oliveira" userId="b9fbe2a6-c2c2-4ef7-a95e-16b8512cef79" providerId="ADAL" clId="{4F2E38BC-C084-497C-913E-ED9A5DA2A1EF}" dt="2024-09-02T23:34:13.069" v="1108" actId="1440"/>
        <pc:sldMkLst>
          <pc:docMk/>
          <pc:sldMk cId="0" sldId="329"/>
        </pc:sldMkLst>
        <pc:spChg chg="mod ord">
          <ac:chgData name="Daniele Carvalho Oliveira" userId="b9fbe2a6-c2c2-4ef7-a95e-16b8512cef79" providerId="ADAL" clId="{4F2E38BC-C084-497C-913E-ED9A5DA2A1EF}" dt="2024-09-02T23:01:02.629" v="714" actId="20577"/>
          <ac:spMkLst>
            <pc:docMk/>
            <pc:sldMk cId="0" sldId="329"/>
            <ac:spMk id="2" creationId="{0A664F35-F2CE-4AC2-D7F2-BAF647B3127D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29"/>
            <ac:spMk id="3" creationId="{4D57B181-A197-F243-888D-1BB8F468B68F}"/>
          </ac:spMkLst>
        </pc:spChg>
        <pc:spChg chg="mod">
          <ac:chgData name="Daniele Carvalho Oliveira" userId="b9fbe2a6-c2c2-4ef7-a95e-16b8512cef79" providerId="ADAL" clId="{4F2E38BC-C084-497C-913E-ED9A5DA2A1EF}" dt="2024-09-02T23:00:57.038" v="701" actId="339"/>
          <ac:spMkLst>
            <pc:docMk/>
            <pc:sldMk cId="0" sldId="329"/>
            <ac:spMk id="4" creationId="{E81D8EF6-E107-6CCC-296A-55D5AD80AA98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29"/>
            <ac:spMk id="5" creationId="{0E158CE6-FEE0-30E9-D30C-D8ECBBA8DA33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9"/>
            <ac:spMk id="6" creationId="{BD6BCC6C-4887-53CB-380E-B576B774F8A8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29"/>
            <ac:spMk id="7" creationId="{DE311B27-039D-6E56-A51F-DF97C0B66056}"/>
          </ac:spMkLst>
        </pc:spChg>
        <pc:spChg chg="add del mod ord">
          <ac:chgData name="Daniele Carvalho Oliveira" userId="b9fbe2a6-c2c2-4ef7-a95e-16b8512cef79" providerId="ADAL" clId="{4F2E38BC-C084-497C-913E-ED9A5DA2A1EF}" dt="2024-09-02T23:33:34.572" v="1102"/>
          <ac:spMkLst>
            <pc:docMk/>
            <pc:sldMk cId="0" sldId="329"/>
            <ac:spMk id="8" creationId="{20413BD7-38EB-5FF0-9B6D-41EF882A1C9B}"/>
          </ac:spMkLst>
        </pc:spChg>
        <pc:picChg chg="add mod ord">
          <ac:chgData name="Daniele Carvalho Oliveira" userId="b9fbe2a6-c2c2-4ef7-a95e-16b8512cef79" providerId="ADAL" clId="{4F2E38BC-C084-497C-913E-ED9A5DA2A1EF}" dt="2024-09-02T23:34:13.069" v="1108" actId="1440"/>
          <ac:picMkLst>
            <pc:docMk/>
            <pc:sldMk cId="0" sldId="329"/>
            <ac:picMk id="5" creationId="{E51E6787-CCBD-A2AB-53AC-E8B84A0D81D5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3:38:37.044" v="1161" actId="1076"/>
        <pc:sldMkLst>
          <pc:docMk/>
          <pc:sldMk cId="0" sldId="330"/>
        </pc:sldMkLst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30"/>
            <ac:spMk id="2" creationId="{580434C4-6DB1-9B50-237E-53FA3675F210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30"/>
            <ac:spMk id="3" creationId="{FB985DB8-F388-F3C6-0D9D-E139E0DF94B1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30"/>
            <ac:spMk id="4" creationId="{F57AC90C-F142-F3FE-3696-AC8F51133029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30"/>
            <ac:spMk id="5" creationId="{E7B2403D-B6A6-B2A9-2841-248277E17C93}"/>
          </ac:spMkLst>
        </pc:spChg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30"/>
            <ac:spMk id="48130" creationId="{9824795D-04CB-3EF3-9DBE-B62028F299B2}"/>
          </ac:spMkLst>
        </pc:spChg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30"/>
            <ac:spMk id="48131" creationId="{6D734746-AFF2-34DA-401B-781327CFD189}"/>
          </ac:spMkLst>
        </pc:spChg>
        <pc:picChg chg="add mod">
          <ac:chgData name="Daniele Carvalho Oliveira" userId="b9fbe2a6-c2c2-4ef7-a95e-16b8512cef79" providerId="ADAL" clId="{4F2E38BC-C084-497C-913E-ED9A5DA2A1EF}" dt="2024-09-02T23:38:37.044" v="1161" actId="1076"/>
          <ac:picMkLst>
            <pc:docMk/>
            <pc:sldMk cId="0" sldId="330"/>
            <ac:picMk id="3" creationId="{7F526901-873A-BEDB-87F0-3356E15D45A8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47:20.793" v="510" actId="1076"/>
        <pc:sldMkLst>
          <pc:docMk/>
          <pc:sldMk cId="0" sldId="331"/>
        </pc:sldMkLst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31"/>
            <ac:spMk id="2" creationId="{1071E42E-DDE4-EE3A-CDE0-CBCB18542E7E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31"/>
            <ac:spMk id="3" creationId="{78FA4C0B-6988-F325-F118-9CD27ECA02AF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31"/>
            <ac:spMk id="4" creationId="{1B3EE627-DD3D-D86E-423E-5D0043077DC6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31"/>
            <ac:spMk id="5" creationId="{4B7DC0F3-143C-94FE-964B-5301B70D90D0}"/>
          </ac:spMkLst>
        </pc:spChg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31"/>
            <ac:spMk id="13314" creationId="{72ED152A-079C-4F4D-928F-7DD00FB23BD9}"/>
          </ac:spMkLst>
        </pc:spChg>
        <pc:spChg chg="mod ord">
          <ac:chgData name="Daniele Carvalho Oliveira" userId="b9fbe2a6-c2c2-4ef7-a95e-16b8512cef79" providerId="ADAL" clId="{4F2E38BC-C084-497C-913E-ED9A5DA2A1EF}" dt="2024-08-30T21:46:53.172" v="122" actId="12"/>
          <ac:spMkLst>
            <pc:docMk/>
            <pc:sldMk cId="0" sldId="331"/>
            <ac:spMk id="13315" creationId="{FAE179F6-92C1-F61F-1D89-E2647D536FDA}"/>
          </ac:spMkLst>
        </pc:spChg>
        <pc:picChg chg="add mod">
          <ac:chgData name="Daniele Carvalho Oliveira" userId="b9fbe2a6-c2c2-4ef7-a95e-16b8512cef79" providerId="ADAL" clId="{4F2E38BC-C084-497C-913E-ED9A5DA2A1EF}" dt="2024-09-02T22:47:20.793" v="510" actId="1076"/>
          <ac:picMkLst>
            <pc:docMk/>
            <pc:sldMk cId="0" sldId="331"/>
            <ac:picMk id="3" creationId="{4020BF74-B66C-EA0B-F968-04626124F72E}"/>
          </ac:picMkLst>
        </pc:picChg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339"/>
        </pc:sldMkLst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340"/>
        </pc:sldMkLst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0" sldId="341"/>
        </pc:sldMkLst>
      </pc:sldChg>
      <pc:sldChg chg="del">
        <pc:chgData name="Daniele Carvalho Oliveira" userId="b9fbe2a6-c2c2-4ef7-a95e-16b8512cef79" providerId="ADAL" clId="{4F2E38BC-C084-497C-913E-ED9A5DA2A1EF}" dt="2024-09-02T23:05:32.469" v="769" actId="47"/>
        <pc:sldMkLst>
          <pc:docMk/>
          <pc:sldMk cId="374011824" sldId="342"/>
        </pc:sldMkLst>
      </pc:sldChg>
      <pc:sldChg chg="addSp delSp modSp mod chgLayout">
        <pc:chgData name="Daniele Carvalho Oliveira" userId="b9fbe2a6-c2c2-4ef7-a95e-16b8512cef79" providerId="ADAL" clId="{4F2E38BC-C084-497C-913E-ED9A5DA2A1EF}" dt="2024-09-02T22:42:23.865" v="489" actId="1076"/>
        <pc:sldMkLst>
          <pc:docMk/>
          <pc:sldMk cId="0" sldId="343"/>
        </pc:sldMkLst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43"/>
            <ac:spMk id="2" creationId="{A2312BEF-52B9-A672-97C7-C788CE3E5E00}"/>
          </ac:spMkLst>
        </pc:spChg>
        <pc:spChg chg="mod ord">
          <ac:chgData name="Daniele Carvalho Oliveira" userId="b9fbe2a6-c2c2-4ef7-a95e-16b8512cef79" providerId="ADAL" clId="{4F2E38BC-C084-497C-913E-ED9A5DA2A1EF}" dt="2024-09-02T22:34:28.218" v="450" actId="33524"/>
          <ac:spMkLst>
            <pc:docMk/>
            <pc:sldMk cId="0" sldId="343"/>
            <ac:spMk id="3" creationId="{9CF2E0E3-CD50-CD42-A437-F1D309AE57E2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43"/>
            <ac:spMk id="4" creationId="{7C05EDE7-D627-0066-8288-748505F30AE7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3"/>
            <ac:spMk id="5" creationId="{6A3138AE-13BD-9AE9-960D-C8E6DCCBEB72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3"/>
            <ac:spMk id="6" creationId="{111CE5CC-5A0F-3303-227B-D5AD765988F9}"/>
          </ac:spMkLst>
        </pc:spChg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3"/>
            <ac:spMk id="12290" creationId="{D4B1B983-7187-06FE-D78E-F40BF3708DFC}"/>
          </ac:spMkLst>
        </pc:spChg>
        <pc:picChg chg="add mod">
          <ac:chgData name="Daniele Carvalho Oliveira" userId="b9fbe2a6-c2c2-4ef7-a95e-16b8512cef79" providerId="ADAL" clId="{4F2E38BC-C084-497C-913E-ED9A5DA2A1EF}" dt="2024-09-02T22:42:23.865" v="489" actId="1076"/>
          <ac:picMkLst>
            <pc:docMk/>
            <pc:sldMk cId="0" sldId="343"/>
            <ac:picMk id="4" creationId="{54E4A5AF-8F3F-960B-0F78-5CAB84D47BA2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43:05.508" v="492" actId="1076"/>
        <pc:sldMkLst>
          <pc:docMk/>
          <pc:sldMk cId="1877495122" sldId="344"/>
        </pc:sldMkLst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1877495122" sldId="344"/>
            <ac:spMk id="2" creationId="{44C919ED-7F86-D141-E4A0-47D482554C34}"/>
          </ac:spMkLst>
        </pc:spChg>
        <pc:spChg chg="mod ord">
          <ac:chgData name="Daniele Carvalho Oliveira" userId="b9fbe2a6-c2c2-4ef7-a95e-16b8512cef79" providerId="ADAL" clId="{4F2E38BC-C084-497C-913E-ED9A5DA2A1EF}" dt="2024-08-30T21:45:38.289" v="100" actId="33524"/>
          <ac:spMkLst>
            <pc:docMk/>
            <pc:sldMk cId="1877495122" sldId="344"/>
            <ac:spMk id="3" creationId="{8A928B4F-9F1D-B763-35B7-5C51F8F9EEEB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1877495122" sldId="344"/>
            <ac:spMk id="4" creationId="{058244D4-AB89-4E25-E8AA-6796072775AF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1877495122" sldId="344"/>
            <ac:spMk id="5" creationId="{73A8D193-9BB5-A597-A818-761ACF1CD148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1877495122" sldId="344"/>
            <ac:spMk id="6" creationId="{969B6D83-229E-02E0-3B21-9AAC9E7E0987}"/>
          </ac:spMkLst>
        </pc:spChg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1877495122" sldId="344"/>
            <ac:spMk id="13314" creationId="{3F5CF09E-1486-82FA-791E-7E368C47FA1F}"/>
          </ac:spMkLst>
        </pc:spChg>
        <pc:picChg chg="add mod">
          <ac:chgData name="Daniele Carvalho Oliveira" userId="b9fbe2a6-c2c2-4ef7-a95e-16b8512cef79" providerId="ADAL" clId="{4F2E38BC-C084-497C-913E-ED9A5DA2A1EF}" dt="2024-09-02T22:43:05.508" v="492" actId="1076"/>
          <ac:picMkLst>
            <pc:docMk/>
            <pc:sldMk cId="1877495122" sldId="344"/>
            <ac:picMk id="4" creationId="{0A49206F-EB3B-D5B6-A77A-42A1ADB92A5C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44:21.009" v="496" actId="1076"/>
        <pc:sldMkLst>
          <pc:docMk/>
          <pc:sldMk cId="0" sldId="345"/>
        </pc:sldMkLst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45"/>
            <ac:spMk id="2" creationId="{BEB4D6A3-AB29-B8F2-903E-3F1D1220E20C}"/>
          </ac:spMkLst>
        </pc:spChg>
        <pc:spChg chg="mod ord">
          <ac:chgData name="Daniele Carvalho Oliveira" userId="b9fbe2a6-c2c2-4ef7-a95e-16b8512cef79" providerId="ADAL" clId="{4F2E38BC-C084-497C-913E-ED9A5DA2A1EF}" dt="2024-08-30T21:46:22.213" v="113" actId="313"/>
          <ac:spMkLst>
            <pc:docMk/>
            <pc:sldMk cId="0" sldId="345"/>
            <ac:spMk id="3" creationId="{33D66D7B-1A18-4E80-D8DD-2D3A9670E822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45"/>
            <ac:spMk id="4" creationId="{0F925215-3AC8-7B7C-519E-3FF3837408EF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5"/>
            <ac:spMk id="5" creationId="{33F394F8-DCA5-0277-5C14-7392D9083B63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5"/>
            <ac:spMk id="6" creationId="{1FDD2C88-D673-7965-BCE3-22BE29E8E815}"/>
          </ac:spMkLst>
        </pc:spChg>
        <pc:spChg chg="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5"/>
            <ac:spMk id="14338" creationId="{9AF27E7F-9051-7676-5F55-22B526EB43BC}"/>
          </ac:spMkLst>
        </pc:spChg>
        <pc:picChg chg="add mod">
          <ac:chgData name="Daniele Carvalho Oliveira" userId="b9fbe2a6-c2c2-4ef7-a95e-16b8512cef79" providerId="ADAL" clId="{4F2E38BC-C084-497C-913E-ED9A5DA2A1EF}" dt="2024-09-02T22:44:21.009" v="496" actId="1076"/>
          <ac:picMkLst>
            <pc:docMk/>
            <pc:sldMk cId="0" sldId="345"/>
            <ac:picMk id="2050" creationId="{BE853C70-E564-78F6-30F1-A5CB2C0E804F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3:26:31.265" v="1042" actId="1076"/>
        <pc:sldMkLst>
          <pc:docMk/>
          <pc:sldMk cId="0" sldId="346"/>
        </pc:sldMkLst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46"/>
            <ac:spMk id="3" creationId="{CD3B6F3A-1854-B1B1-D428-68691F7C4978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46"/>
            <ac:spMk id="4" creationId="{5C5A1826-05AF-232A-CBC6-3D87CAE2ECD6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6"/>
            <ac:spMk id="7" creationId="{33415017-44D0-D9B1-44A7-A24AE09AFF47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6"/>
            <ac:spMk id="9" creationId="{D56BDE4C-A18C-28B3-F9EC-0CE4AAF0C94B}"/>
          </ac:spMkLst>
        </pc:spChg>
        <pc:spChg chg="add mod ord">
          <ac:chgData name="Daniele Carvalho Oliveira" userId="b9fbe2a6-c2c2-4ef7-a95e-16b8512cef79" providerId="ADAL" clId="{4F2E38BC-C084-497C-913E-ED9A5DA2A1EF}" dt="2024-09-02T13:40:47.184" v="268"/>
          <ac:spMkLst>
            <pc:docMk/>
            <pc:sldMk cId="0" sldId="346"/>
            <ac:spMk id="10" creationId="{062565B4-75E5-AA70-B0B2-522B841C812D}"/>
          </ac:spMkLst>
        </pc:spChg>
        <pc:spChg chg="add del mod ord">
          <ac:chgData name="Daniele Carvalho Oliveira" userId="b9fbe2a6-c2c2-4ef7-a95e-16b8512cef79" providerId="ADAL" clId="{4F2E38BC-C084-497C-913E-ED9A5DA2A1EF}" dt="2024-09-02T13:40:55.355" v="270" actId="478"/>
          <ac:spMkLst>
            <pc:docMk/>
            <pc:sldMk cId="0" sldId="346"/>
            <ac:spMk id="11" creationId="{DBEC1916-8520-E701-85C3-09638603E9A8}"/>
          </ac:spMkLst>
        </pc:spChg>
        <pc:spChg chg="del">
          <ac:chgData name="Daniele Carvalho Oliveira" userId="b9fbe2a6-c2c2-4ef7-a95e-16b8512cef79" providerId="ADAL" clId="{4F2E38BC-C084-497C-913E-ED9A5DA2A1EF}" dt="2024-09-02T13:40:51.772" v="269" actId="478"/>
          <ac:spMkLst>
            <pc:docMk/>
            <pc:sldMk cId="0" sldId="346"/>
            <ac:spMk id="18460" creationId="{2D7B6209-81C1-4DE4-523E-D4D568B1C1D6}"/>
          </ac:spMkLst>
        </pc:spChg>
        <pc:spChg chg="del">
          <ac:chgData name="Daniele Carvalho Oliveira" userId="b9fbe2a6-c2c2-4ef7-a95e-16b8512cef79" providerId="ADAL" clId="{4F2E38BC-C084-497C-913E-ED9A5DA2A1EF}" dt="2024-09-02T13:40:51.772" v="269" actId="478"/>
          <ac:spMkLst>
            <pc:docMk/>
            <pc:sldMk cId="0" sldId="346"/>
            <ac:spMk id="18461" creationId="{0885005D-FBB5-580A-A889-26F34772BED7}"/>
          </ac:spMkLst>
        </pc:spChg>
        <pc:spChg chg="del mod">
          <ac:chgData name="Daniele Carvalho Oliveira" userId="b9fbe2a6-c2c2-4ef7-a95e-16b8512cef79" providerId="ADAL" clId="{4F2E38BC-C084-497C-913E-ED9A5DA2A1EF}" dt="2024-09-02T13:40:45.205" v="267" actId="478"/>
          <ac:spMkLst>
            <pc:docMk/>
            <pc:sldMk cId="0" sldId="346"/>
            <ac:spMk id="748563" creationId="{9EA2263C-B5B9-1494-D22F-E9FD0DD819EB}"/>
          </ac:spMkLst>
        </pc:spChg>
        <pc:picChg chg="add mod">
          <ac:chgData name="Daniele Carvalho Oliveira" userId="b9fbe2a6-c2c2-4ef7-a95e-16b8512cef79" providerId="ADAL" clId="{4F2E38BC-C084-497C-913E-ED9A5DA2A1EF}" dt="2024-09-02T23:26:31.265" v="1042" actId="1076"/>
          <ac:picMkLst>
            <pc:docMk/>
            <pc:sldMk cId="0" sldId="346"/>
            <ac:picMk id="3" creationId="{357609CD-1A1E-29B1-2F93-7F07A375CCD7}"/>
          </ac:picMkLst>
        </pc:picChg>
      </pc:sldChg>
      <pc:sldChg chg="addSp delSp modSp mod delAnim modAnim chgLayout">
        <pc:chgData name="Daniele Carvalho Oliveira" userId="b9fbe2a6-c2c2-4ef7-a95e-16b8512cef79" providerId="ADAL" clId="{4F2E38BC-C084-497C-913E-ED9A5DA2A1EF}" dt="2024-09-02T23:27:09.609" v="1052" actId="1076"/>
        <pc:sldMkLst>
          <pc:docMk/>
          <pc:sldMk cId="0" sldId="347"/>
        </pc:sldMkLst>
        <pc:spChg chg="mod ord">
          <ac:chgData name="Daniele Carvalho Oliveira" userId="b9fbe2a6-c2c2-4ef7-a95e-16b8512cef79" providerId="ADAL" clId="{4F2E38BC-C084-497C-913E-ED9A5DA2A1EF}" dt="2024-09-02T13:41:46.691" v="283" actId="27636"/>
          <ac:spMkLst>
            <pc:docMk/>
            <pc:sldMk cId="0" sldId="347"/>
            <ac:spMk id="2" creationId="{AAA3AE10-2286-6D87-1506-17F033FAAD3C}"/>
          </ac:spMkLst>
        </pc:spChg>
        <pc:spChg chg="mod ord">
          <ac:chgData name="Daniele Carvalho Oliveira" userId="b9fbe2a6-c2c2-4ef7-a95e-16b8512cef79" providerId="ADAL" clId="{4F2E38BC-C084-497C-913E-ED9A5DA2A1EF}" dt="2024-09-02T22:52:25.896" v="575" actId="6549"/>
          <ac:spMkLst>
            <pc:docMk/>
            <pc:sldMk cId="0" sldId="347"/>
            <ac:spMk id="3" creationId="{AD3F5D66-08D4-ACB6-63B7-3D8AADE3745E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47"/>
            <ac:spMk id="5" creationId="{379CE035-D5D9-490D-DDF6-CB33C7D5C2D8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47"/>
            <ac:spMk id="6" creationId="{E5D6CFF2-F927-3FE5-0712-A7E1B1561549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7"/>
            <ac:spMk id="7" creationId="{2D8C425B-3E53-D12D-F62A-C659C9A5F173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7"/>
            <ac:spMk id="8" creationId="{83080801-CAEC-975F-E704-05B90E789089}"/>
          </ac:spMkLst>
        </pc:spChg>
        <pc:spChg chg="del mod">
          <ac:chgData name="Daniele Carvalho Oliveira" userId="b9fbe2a6-c2c2-4ef7-a95e-16b8512cef79" providerId="ADAL" clId="{4F2E38BC-C084-497C-913E-ED9A5DA2A1EF}" dt="2024-09-02T22:52:17.797" v="572" actId="478"/>
          <ac:spMkLst>
            <pc:docMk/>
            <pc:sldMk cId="0" sldId="347"/>
            <ac:spMk id="25" creationId="{52FB7D24-4C76-5742-4C71-32EC16F0CC9E}"/>
          </ac:spMkLst>
        </pc:spChg>
        <pc:spChg chg="mod">
          <ac:chgData name="Daniele Carvalho Oliveira" userId="b9fbe2a6-c2c2-4ef7-a95e-16b8512cef79" providerId="ADAL" clId="{4F2E38BC-C084-497C-913E-ED9A5DA2A1EF}" dt="2024-09-02T22:53:11.992" v="576" actId="20577"/>
          <ac:spMkLst>
            <pc:docMk/>
            <pc:sldMk cId="0" sldId="347"/>
            <ac:spMk id="27" creationId="{0D4532CA-BB25-1EDB-4422-9B76C88ABBF5}"/>
          </ac:spMkLst>
        </pc:spChg>
        <pc:spChg chg="del">
          <ac:chgData name="Daniele Carvalho Oliveira" userId="b9fbe2a6-c2c2-4ef7-a95e-16b8512cef79" providerId="ADAL" clId="{4F2E38BC-C084-497C-913E-ED9A5DA2A1EF}" dt="2024-09-02T23:08:49.817" v="774" actId="478"/>
          <ac:spMkLst>
            <pc:docMk/>
            <pc:sldMk cId="0" sldId="347"/>
            <ac:spMk id="21527" creationId="{CDB45BA7-1A0B-E88B-E066-9F7EDFC5DB63}"/>
          </ac:spMkLst>
        </pc:spChg>
        <pc:picChg chg="add mod">
          <ac:chgData name="Daniele Carvalho Oliveira" userId="b9fbe2a6-c2c2-4ef7-a95e-16b8512cef79" providerId="ADAL" clId="{4F2E38BC-C084-497C-913E-ED9A5DA2A1EF}" dt="2024-09-02T23:27:09.609" v="1052" actId="1076"/>
          <ac:picMkLst>
            <pc:docMk/>
            <pc:sldMk cId="0" sldId="347"/>
            <ac:picMk id="6" creationId="{8085E666-8C80-0408-F4E2-84B1988B6825}"/>
          </ac:picMkLst>
        </pc:picChg>
      </pc:sldChg>
      <pc:sldChg chg="addSp delSp modSp mod modClrScheme chgLayout">
        <pc:chgData name="Daniele Carvalho Oliveira" userId="b9fbe2a6-c2c2-4ef7-a95e-16b8512cef79" providerId="ADAL" clId="{4F2E38BC-C084-497C-913E-ED9A5DA2A1EF}" dt="2024-09-02T22:55:22.885" v="585" actId="1076"/>
        <pc:sldMkLst>
          <pc:docMk/>
          <pc:sldMk cId="0" sldId="348"/>
        </pc:sldMkLst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8"/>
            <ac:spMk id="2" creationId="{7581899F-FBC7-3F4E-DD3E-2289FB5B84A6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8"/>
            <ac:spMk id="3" creationId="{D57DE7C9-E7DA-1A03-B86D-94A59988B333}"/>
          </ac:spMkLst>
        </pc:spChg>
        <pc:spChg chg="add mod ord">
          <ac:chgData name="Daniele Carvalho Oliveira" userId="b9fbe2a6-c2c2-4ef7-a95e-16b8512cef79" providerId="ADAL" clId="{4F2E38BC-C084-497C-913E-ED9A5DA2A1EF}" dt="2024-09-02T22:54:50.394" v="581" actId="404"/>
          <ac:spMkLst>
            <pc:docMk/>
            <pc:sldMk cId="0" sldId="348"/>
            <ac:spMk id="4" creationId="{1AD8F98E-06D2-AF00-BE25-64C7C3BA7530}"/>
          </ac:spMkLst>
        </pc:spChg>
        <pc:spChg chg="add mod ord">
          <ac:chgData name="Daniele Carvalho Oliveira" userId="b9fbe2a6-c2c2-4ef7-a95e-16b8512cef79" providerId="ADAL" clId="{4F2E38BC-C084-497C-913E-ED9A5DA2A1EF}" dt="2024-09-02T22:34:23.068" v="445"/>
          <ac:spMkLst>
            <pc:docMk/>
            <pc:sldMk cId="0" sldId="348"/>
            <ac:spMk id="5" creationId="{4B7EC6F3-9E37-EAD2-4BCE-719152F59361}"/>
          </ac:spMkLst>
        </pc:spChg>
        <pc:spChg chg="del mod">
          <ac:chgData name="Daniele Carvalho Oliveira" userId="b9fbe2a6-c2c2-4ef7-a95e-16b8512cef79" providerId="ADAL" clId="{4F2E38BC-C084-497C-913E-ED9A5DA2A1EF}" dt="2024-09-02T13:42:54.761" v="304" actId="478"/>
          <ac:spMkLst>
            <pc:docMk/>
            <pc:sldMk cId="0" sldId="348"/>
            <ac:spMk id="24581" creationId="{5ECB8C68-0747-BF49-9072-A8BEC0F290B2}"/>
          </ac:spMkLst>
        </pc:spChg>
        <pc:spChg chg="del mod">
          <ac:chgData name="Daniele Carvalho Oliveira" userId="b9fbe2a6-c2c2-4ef7-a95e-16b8512cef79" providerId="ADAL" clId="{4F2E38BC-C084-497C-913E-ED9A5DA2A1EF}" dt="2024-09-02T13:42:44.716" v="298" actId="478"/>
          <ac:spMkLst>
            <pc:docMk/>
            <pc:sldMk cId="0" sldId="348"/>
            <ac:spMk id="749570" creationId="{A24A0E93-E039-98B6-98BF-678E45EF7327}"/>
          </ac:spMkLst>
        </pc:spChg>
        <pc:picChg chg="add mod">
          <ac:chgData name="Daniele Carvalho Oliveira" userId="b9fbe2a6-c2c2-4ef7-a95e-16b8512cef79" providerId="ADAL" clId="{4F2E38BC-C084-497C-913E-ED9A5DA2A1EF}" dt="2024-09-02T22:55:22.885" v="585" actId="1076"/>
          <ac:picMkLst>
            <pc:docMk/>
            <pc:sldMk cId="0" sldId="348"/>
            <ac:picMk id="3" creationId="{BA8F46E4-9458-BB16-9D2E-EC80BF59ECD9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9T14:24:01.145" v="1213" actId="20577"/>
        <pc:sldMkLst>
          <pc:docMk/>
          <pc:sldMk cId="0" sldId="349"/>
        </pc:sldMkLst>
        <pc:spChg chg="mod ord">
          <ac:chgData name="Daniele Carvalho Oliveira" userId="b9fbe2a6-c2c2-4ef7-a95e-16b8512cef79" providerId="ADAL" clId="{4F2E38BC-C084-497C-913E-ED9A5DA2A1EF}" dt="2024-09-09T14:24:01.145" v="1213" actId="20577"/>
          <ac:spMkLst>
            <pc:docMk/>
            <pc:sldMk cId="0" sldId="349"/>
            <ac:spMk id="2" creationId="{DC534424-172C-13A9-E04A-080FB4DD7807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49"/>
            <ac:spMk id="3" creationId="{43E69432-F6EA-569E-F314-794D4AFB7F01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49"/>
            <ac:spMk id="4" creationId="{B99220B2-BB7C-2CBB-4A50-1493D4231EF1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9"/>
            <ac:spMk id="5" creationId="{060E6295-FB2B-7FB8-43FF-CAA3B36E205E}"/>
          </ac:spMkLst>
        </pc:spChg>
        <pc:spChg chg="mod">
          <ac:chgData name="Daniele Carvalho Oliveira" userId="b9fbe2a6-c2c2-4ef7-a95e-16b8512cef79" providerId="ADAL" clId="{4F2E38BC-C084-497C-913E-ED9A5DA2A1EF}" dt="2024-09-02T23:04:58.733" v="768" actId="1076"/>
          <ac:spMkLst>
            <pc:docMk/>
            <pc:sldMk cId="0" sldId="349"/>
            <ac:spMk id="6" creationId="{89BD8F9F-A3D4-D58D-378E-E463F9FEAF72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49"/>
            <ac:spMk id="7" creationId="{3FB75B3C-E197-706A-3EBC-76663D506ABD}"/>
          </ac:spMkLst>
        </pc:spChg>
        <pc:spChg chg="add del mod ord">
          <ac:chgData name="Daniele Carvalho Oliveira" userId="b9fbe2a6-c2c2-4ef7-a95e-16b8512cef79" providerId="ADAL" clId="{4F2E38BC-C084-497C-913E-ED9A5DA2A1EF}" dt="2024-09-02T23:36:31.609" v="1127"/>
          <ac:spMkLst>
            <pc:docMk/>
            <pc:sldMk cId="0" sldId="349"/>
            <ac:spMk id="8" creationId="{63DB1D32-1D91-816F-91A0-6176FC310D3F}"/>
          </ac:spMkLst>
        </pc:spChg>
        <pc:picChg chg="add mod ord">
          <ac:chgData name="Daniele Carvalho Oliveira" userId="b9fbe2a6-c2c2-4ef7-a95e-16b8512cef79" providerId="ADAL" clId="{4F2E38BC-C084-497C-913E-ED9A5DA2A1EF}" dt="2024-09-02T23:36:40.281" v="1133"/>
          <ac:picMkLst>
            <pc:docMk/>
            <pc:sldMk cId="0" sldId="349"/>
            <ac:picMk id="4" creationId="{F626BCD2-806A-8674-180E-A4325711F986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3:09:54.336" v="787" actId="1037"/>
        <pc:sldMkLst>
          <pc:docMk/>
          <pc:sldMk cId="0" sldId="350"/>
        </pc:sldMkLst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50"/>
            <ac:spMk id="2" creationId="{183946BE-C0FD-BA67-6CE3-4B2AB176F2B0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50"/>
            <ac:spMk id="3" creationId="{DC6EFFCC-B72A-2ADC-126E-0ACA3FAA5D3F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0"/>
            <ac:spMk id="4" creationId="{E6F57560-A084-C2E7-09ED-D78478A5C8D4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0"/>
            <ac:spMk id="5" creationId="{6EB8B73F-E1CF-1AA0-C2C7-7B786C68015C}"/>
          </ac:spMkLst>
        </pc:spChg>
        <pc:spChg chg="add mod ord">
          <ac:chgData name="Daniele Carvalho Oliveira" userId="b9fbe2a6-c2c2-4ef7-a95e-16b8512cef79" providerId="ADAL" clId="{4F2E38BC-C084-497C-913E-ED9A5DA2A1EF}" dt="2024-09-02T23:06:04.641" v="771" actId="20577"/>
          <ac:spMkLst>
            <pc:docMk/>
            <pc:sldMk cId="0" sldId="350"/>
            <ac:spMk id="6" creationId="{CFB9B95E-7A8E-6BE1-1B14-19189699C52F}"/>
          </ac:spMkLst>
        </pc:spChg>
        <pc:spChg chg="add mod ord">
          <ac:chgData name="Daniele Carvalho Oliveira" userId="b9fbe2a6-c2c2-4ef7-a95e-16b8512cef79" providerId="ADAL" clId="{4F2E38BC-C084-497C-913E-ED9A5DA2A1EF}" dt="2024-09-02T22:34:23.068" v="445"/>
          <ac:spMkLst>
            <pc:docMk/>
            <pc:sldMk cId="0" sldId="350"/>
            <ac:spMk id="7" creationId="{079A1239-C32F-083D-3D2D-82A99B449FD6}"/>
          </ac:spMkLst>
        </pc:spChg>
        <pc:spChg chg="mod">
          <ac:chgData name="Daniele Carvalho Oliveira" userId="b9fbe2a6-c2c2-4ef7-a95e-16b8512cef79" providerId="ADAL" clId="{4F2E38BC-C084-497C-913E-ED9A5DA2A1EF}" dt="2024-09-02T23:09:43.610" v="780" actId="1037"/>
          <ac:spMkLst>
            <pc:docMk/>
            <pc:sldMk cId="0" sldId="350"/>
            <ac:spMk id="40977" creationId="{BD29D493-20D0-6DAA-A239-7D98BD112B9F}"/>
          </ac:spMkLst>
        </pc:spChg>
        <pc:spChg chg="mod">
          <ac:chgData name="Daniele Carvalho Oliveira" userId="b9fbe2a6-c2c2-4ef7-a95e-16b8512cef79" providerId="ADAL" clId="{4F2E38BC-C084-497C-913E-ED9A5DA2A1EF}" dt="2024-09-02T23:09:54.336" v="787" actId="1037"/>
          <ac:spMkLst>
            <pc:docMk/>
            <pc:sldMk cId="0" sldId="350"/>
            <ac:spMk id="65573" creationId="{E7533C92-B12C-C166-9EB9-04639ED1DD45}"/>
          </ac:spMkLst>
        </pc:spChg>
        <pc:spChg chg="del mod">
          <ac:chgData name="Daniele Carvalho Oliveira" userId="b9fbe2a6-c2c2-4ef7-a95e-16b8512cef79" providerId="ADAL" clId="{4F2E38BC-C084-497C-913E-ED9A5DA2A1EF}" dt="2024-09-02T13:46:17.854" v="395" actId="478"/>
          <ac:spMkLst>
            <pc:docMk/>
            <pc:sldMk cId="0" sldId="350"/>
            <ac:spMk id="754731" creationId="{D4F5F72D-4350-9C1D-E7C3-DABEEAFF3C23}"/>
          </ac:spMkLst>
        </pc:spChg>
        <pc:spChg chg="del mod">
          <ac:chgData name="Daniele Carvalho Oliveira" userId="b9fbe2a6-c2c2-4ef7-a95e-16b8512cef79" providerId="ADAL" clId="{4F2E38BC-C084-497C-913E-ED9A5DA2A1EF}" dt="2024-09-02T13:46:10.605" v="392" actId="478"/>
          <ac:spMkLst>
            <pc:docMk/>
            <pc:sldMk cId="0" sldId="350"/>
            <ac:spMk id="754734" creationId="{C8EE863F-AA93-C5A4-5A36-53E7019B0664}"/>
          </ac:spMkLst>
        </pc:spChg>
      </pc:sldChg>
      <pc:sldChg chg="addSp delSp modSp mod chgLayout">
        <pc:chgData name="Daniele Carvalho Oliveira" userId="b9fbe2a6-c2c2-4ef7-a95e-16b8512cef79" providerId="ADAL" clId="{4F2E38BC-C084-497C-913E-ED9A5DA2A1EF}" dt="2024-09-02T23:37:01.533" v="1139" actId="1076"/>
        <pc:sldMkLst>
          <pc:docMk/>
          <pc:sldMk cId="0" sldId="351"/>
        </pc:sldMkLst>
        <pc:spChg chg="mod ord">
          <ac:chgData name="Daniele Carvalho Oliveira" userId="b9fbe2a6-c2c2-4ef7-a95e-16b8512cef79" providerId="ADAL" clId="{4F2E38BC-C084-497C-913E-ED9A5DA2A1EF}" dt="2024-09-02T22:34:23.068" v="445"/>
          <ac:spMkLst>
            <pc:docMk/>
            <pc:sldMk cId="0" sldId="351"/>
            <ac:spMk id="2" creationId="{22C6BEA8-5A8E-E1D3-973D-95B804ED7FC8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51"/>
            <ac:spMk id="4" creationId="{93816B36-C7A0-6B05-86E1-7781482FA551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51"/>
            <ac:spMk id="5" creationId="{C74CA0BE-D915-7515-848E-051FBFC80179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1"/>
            <ac:spMk id="6" creationId="{F3D16954-E4E0-66A7-A0ED-B9825077161D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1"/>
            <ac:spMk id="7" creationId="{619D2283-5CFE-9B4A-BBB6-7F900A35F9E4}"/>
          </ac:spMkLst>
        </pc:spChg>
        <pc:spChg chg="add del mod ord">
          <ac:chgData name="Daniele Carvalho Oliveira" userId="b9fbe2a6-c2c2-4ef7-a95e-16b8512cef79" providerId="ADAL" clId="{4F2E38BC-C084-497C-913E-ED9A5DA2A1EF}" dt="2024-09-02T23:36:53.660" v="1134"/>
          <ac:spMkLst>
            <pc:docMk/>
            <pc:sldMk cId="0" sldId="351"/>
            <ac:spMk id="8" creationId="{D7BC1917-6A54-AD9A-A43D-0A8F7F3685A6}"/>
          </ac:spMkLst>
        </pc:spChg>
        <pc:picChg chg="add mod ord">
          <ac:chgData name="Daniele Carvalho Oliveira" userId="b9fbe2a6-c2c2-4ef7-a95e-16b8512cef79" providerId="ADAL" clId="{4F2E38BC-C084-497C-913E-ED9A5DA2A1EF}" dt="2024-09-02T23:37:01.533" v="1139" actId="1076"/>
          <ac:picMkLst>
            <pc:docMk/>
            <pc:sldMk cId="0" sldId="351"/>
            <ac:picMk id="5" creationId="{4535C4CA-D664-284A-5E70-3D96E6442471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34:23.249" v="449" actId="27636"/>
        <pc:sldMkLst>
          <pc:docMk/>
          <pc:sldMk cId="0" sldId="352"/>
        </pc:sldMkLst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52"/>
            <ac:spMk id="2" creationId="{40A02B4F-D3B4-8ED9-D238-1D2F52983E39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52"/>
            <ac:spMk id="3" creationId="{B19020F4-824B-EDB4-AE22-61FFB46F9A0E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2"/>
            <ac:spMk id="4" creationId="{339AAB46-7A68-9300-9839-645F716F9E85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2"/>
            <ac:spMk id="5" creationId="{7B9EEFB3-EBA5-F190-2B11-36B08B13D329}"/>
          </ac:spMkLst>
        </pc:spChg>
        <pc:spChg chg="add mod ord">
          <ac:chgData name="Daniele Carvalho Oliveira" userId="b9fbe2a6-c2c2-4ef7-a95e-16b8512cef79" providerId="ADAL" clId="{4F2E38BC-C084-497C-913E-ED9A5DA2A1EF}" dt="2024-09-02T22:34:23.249" v="449" actId="27636"/>
          <ac:spMkLst>
            <pc:docMk/>
            <pc:sldMk cId="0" sldId="352"/>
            <ac:spMk id="6" creationId="{97D47A86-4DA0-EAB3-CE79-D5EB733F0002}"/>
          </ac:spMkLst>
        </pc:spChg>
        <pc:spChg chg="add mod ord">
          <ac:chgData name="Daniele Carvalho Oliveira" userId="b9fbe2a6-c2c2-4ef7-a95e-16b8512cef79" providerId="ADAL" clId="{4F2E38BC-C084-497C-913E-ED9A5DA2A1EF}" dt="2024-09-02T22:34:23.068" v="445"/>
          <ac:spMkLst>
            <pc:docMk/>
            <pc:sldMk cId="0" sldId="352"/>
            <ac:spMk id="7" creationId="{F752BBF5-0576-44AB-92C5-873D1DD55C59}"/>
          </ac:spMkLst>
        </pc:spChg>
        <pc:spChg chg="mod">
          <ac:chgData name="Daniele Carvalho Oliveira" userId="b9fbe2a6-c2c2-4ef7-a95e-16b8512cef79" providerId="ADAL" clId="{4F2E38BC-C084-497C-913E-ED9A5DA2A1EF}" dt="2024-09-02T22:34:23.068" v="445"/>
          <ac:spMkLst>
            <pc:docMk/>
            <pc:sldMk cId="0" sldId="352"/>
            <ac:spMk id="43053" creationId="{0C9E918E-E216-65EE-F480-15D44CFFB0CA}"/>
          </ac:spMkLst>
        </pc:spChg>
        <pc:spChg chg="del mod">
          <ac:chgData name="Daniele Carvalho Oliveira" userId="b9fbe2a6-c2c2-4ef7-a95e-16b8512cef79" providerId="ADAL" clId="{4F2E38BC-C084-497C-913E-ED9A5DA2A1EF}" dt="2024-09-02T13:46:48.930" v="409"/>
          <ac:spMkLst>
            <pc:docMk/>
            <pc:sldMk cId="0" sldId="352"/>
            <ac:spMk id="754731" creationId="{843960A4-0FFA-1BA6-AB13-86C96BAC9DF3}"/>
          </ac:spMkLst>
        </pc:spChg>
        <pc:spChg chg="del mod">
          <ac:chgData name="Daniele Carvalho Oliveira" userId="b9fbe2a6-c2c2-4ef7-a95e-16b8512cef79" providerId="ADAL" clId="{4F2E38BC-C084-497C-913E-ED9A5DA2A1EF}" dt="2024-09-02T13:46:39.913" v="402" actId="478"/>
          <ac:spMkLst>
            <pc:docMk/>
            <pc:sldMk cId="0" sldId="352"/>
            <ac:spMk id="754734" creationId="{A2B4D825-1276-8A9E-310B-C4160EE6D581}"/>
          </ac:spMkLst>
        </pc:spChg>
      </pc:sldChg>
      <pc:sldChg chg="addSp delSp modSp mod chgLayout">
        <pc:chgData name="Daniele Carvalho Oliveira" userId="b9fbe2a6-c2c2-4ef7-a95e-16b8512cef79" providerId="ADAL" clId="{4F2E38BC-C084-497C-913E-ED9A5DA2A1EF}" dt="2024-09-02T23:37:31.589" v="1146" actId="1076"/>
        <pc:sldMkLst>
          <pc:docMk/>
          <pc:sldMk cId="0" sldId="353"/>
        </pc:sldMkLst>
        <pc:spChg chg="mod ord">
          <ac:chgData name="Daniele Carvalho Oliveira" userId="b9fbe2a6-c2c2-4ef7-a95e-16b8512cef79" providerId="ADAL" clId="{4F2E38BC-C084-497C-913E-ED9A5DA2A1EF}" dt="2024-09-02T23:10:12.482" v="789" actId="20577"/>
          <ac:spMkLst>
            <pc:docMk/>
            <pc:sldMk cId="0" sldId="353"/>
            <ac:spMk id="2" creationId="{F502D250-F0EC-52E3-82C4-EE456402D444}"/>
          </ac:spMkLst>
        </pc:spChg>
        <pc:spChg chg="add del mod">
          <ac:chgData name="Daniele Carvalho Oliveira" userId="b9fbe2a6-c2c2-4ef7-a95e-16b8512cef79" providerId="ADAL" clId="{4F2E38BC-C084-497C-913E-ED9A5DA2A1EF}" dt="2024-08-30T21:31:12.522" v="11" actId="6264"/>
          <ac:spMkLst>
            <pc:docMk/>
            <pc:sldMk cId="0" sldId="353"/>
            <ac:spMk id="3" creationId="{352C1E86-C8DE-EE9E-1F0A-3192806F16CB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53"/>
            <ac:spMk id="4" creationId="{1114F860-61BB-8916-5933-CF38FC76F620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3"/>
            <ac:spMk id="5" creationId="{71B8A6B1-9A47-B171-7D6C-CEE877B2682E}"/>
          </ac:spMkLst>
        </pc:spChg>
        <pc:spChg chg="add del mo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3"/>
            <ac:spMk id="6" creationId="{1D29069F-F945-62C9-FFDB-7A9276DC1AE9}"/>
          </ac:spMkLst>
        </pc:spChg>
        <pc:spChg chg="add del mod ord">
          <ac:chgData name="Daniele Carvalho Oliveira" userId="b9fbe2a6-c2c2-4ef7-a95e-16b8512cef79" providerId="ADAL" clId="{4F2E38BC-C084-497C-913E-ED9A5DA2A1EF}" dt="2024-09-02T23:37:19.170" v="1140"/>
          <ac:spMkLst>
            <pc:docMk/>
            <pc:sldMk cId="0" sldId="353"/>
            <ac:spMk id="7" creationId="{F3865ECD-39C7-6A15-DDF8-2E59548831F4}"/>
          </ac:spMkLst>
        </pc:spChg>
        <pc:spChg chg="mod">
          <ac:chgData name="Daniele Carvalho Oliveira" userId="b9fbe2a6-c2c2-4ef7-a95e-16b8512cef79" providerId="ADAL" clId="{4F2E38BC-C084-497C-913E-ED9A5DA2A1EF}" dt="2024-09-02T23:10:20.324" v="790" actId="339"/>
          <ac:spMkLst>
            <pc:docMk/>
            <pc:sldMk cId="0" sldId="353"/>
            <ac:spMk id="26627" creationId="{4F4462BA-6812-2932-A871-982E1EDF62AF}"/>
          </ac:spMkLst>
        </pc:spChg>
        <pc:picChg chg="add mod ord">
          <ac:chgData name="Daniele Carvalho Oliveira" userId="b9fbe2a6-c2c2-4ef7-a95e-16b8512cef79" providerId="ADAL" clId="{4F2E38BC-C084-497C-913E-ED9A5DA2A1EF}" dt="2024-09-02T23:37:31.589" v="1146" actId="1076"/>
          <ac:picMkLst>
            <pc:docMk/>
            <pc:sldMk cId="0" sldId="353"/>
            <ac:picMk id="4" creationId="{176D6A6F-8238-8103-F247-1ADE88BC2A51}"/>
          </ac:picMkLst>
        </pc:picChg>
      </pc:sldChg>
      <pc:sldChg chg="addSp delSp modSp mod chgLayout">
        <pc:chgData name="Daniele Carvalho Oliveira" userId="b9fbe2a6-c2c2-4ef7-a95e-16b8512cef79" providerId="ADAL" clId="{4F2E38BC-C084-497C-913E-ED9A5DA2A1EF}" dt="2024-09-02T22:34:23.068" v="445"/>
        <pc:sldMkLst>
          <pc:docMk/>
          <pc:sldMk cId="0" sldId="354"/>
        </pc:sldMkLst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54"/>
            <ac:spMk id="2" creationId="{8BE5AE91-2C3A-3E74-2350-B1467AAC517C}"/>
          </ac:spMkLst>
        </pc:spChg>
        <pc:spChg chg="add del mod ord">
          <ac:chgData name="Daniele Carvalho Oliveira" userId="b9fbe2a6-c2c2-4ef7-a95e-16b8512cef79" providerId="ADAL" clId="{4F2E38BC-C084-497C-913E-ED9A5DA2A1EF}" dt="2024-08-30T21:31:16.032" v="22" actId="700"/>
          <ac:spMkLst>
            <pc:docMk/>
            <pc:sldMk cId="0" sldId="354"/>
            <ac:spMk id="3" creationId="{7ED6ADC6-3F26-D316-49EB-3EB151C8F6E0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4"/>
            <ac:spMk id="4" creationId="{D3C07B9A-2681-DB39-AED4-1F44C37FD531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4"/>
            <ac:spMk id="5" creationId="{F3A54B36-D7A5-2CCA-5839-46DF684552BC}"/>
          </ac:spMkLst>
        </pc:spChg>
        <pc:spChg chg="add mod ord">
          <ac:chgData name="Daniele Carvalho Oliveira" userId="b9fbe2a6-c2c2-4ef7-a95e-16b8512cef79" providerId="ADAL" clId="{4F2E38BC-C084-497C-913E-ED9A5DA2A1EF}" dt="2024-09-02T13:47:07.940" v="416" actId="20577"/>
          <ac:spMkLst>
            <pc:docMk/>
            <pc:sldMk cId="0" sldId="354"/>
            <ac:spMk id="6" creationId="{A5191991-8D0E-EE1B-AB48-9BBDE7362952}"/>
          </ac:spMkLst>
        </pc:spChg>
        <pc:spChg chg="add mod ord">
          <ac:chgData name="Daniele Carvalho Oliveira" userId="b9fbe2a6-c2c2-4ef7-a95e-16b8512cef79" providerId="ADAL" clId="{4F2E38BC-C084-497C-913E-ED9A5DA2A1EF}" dt="2024-09-02T22:34:23.068" v="445"/>
          <ac:spMkLst>
            <pc:docMk/>
            <pc:sldMk cId="0" sldId="354"/>
            <ac:spMk id="7" creationId="{6465B005-C923-C8FA-BD7B-930A039BC21E}"/>
          </ac:spMkLst>
        </pc:spChg>
        <pc:spChg chg="mod">
          <ac:chgData name="Daniele Carvalho Oliveira" userId="b9fbe2a6-c2c2-4ef7-a95e-16b8512cef79" providerId="ADAL" clId="{4F2E38BC-C084-497C-913E-ED9A5DA2A1EF}" dt="2024-09-02T22:34:23.068" v="445"/>
          <ac:spMkLst>
            <pc:docMk/>
            <pc:sldMk cId="0" sldId="354"/>
            <ac:spMk id="45081" creationId="{935A1063-38E6-661E-FDFC-75F186D2E8B3}"/>
          </ac:spMkLst>
        </pc:spChg>
        <pc:spChg chg="del mod">
          <ac:chgData name="Daniele Carvalho Oliveira" userId="b9fbe2a6-c2c2-4ef7-a95e-16b8512cef79" providerId="ADAL" clId="{4F2E38BC-C084-497C-913E-ED9A5DA2A1EF}" dt="2024-09-02T13:47:36.167" v="420"/>
          <ac:spMkLst>
            <pc:docMk/>
            <pc:sldMk cId="0" sldId="354"/>
            <ac:spMk id="756763" creationId="{B17C91B7-57F5-8EC4-7719-979C6884C830}"/>
          </ac:spMkLst>
        </pc:spChg>
        <pc:spChg chg="del mod">
          <ac:chgData name="Daniele Carvalho Oliveira" userId="b9fbe2a6-c2c2-4ef7-a95e-16b8512cef79" providerId="ADAL" clId="{4F2E38BC-C084-497C-913E-ED9A5DA2A1EF}" dt="2024-09-02T13:47:36.168" v="422"/>
          <ac:spMkLst>
            <pc:docMk/>
            <pc:sldMk cId="0" sldId="354"/>
            <ac:spMk id="756766" creationId="{89DCBA7D-DC2C-7D59-BBBB-C37C0164E370}"/>
          </ac:spMkLst>
        </pc:spChg>
      </pc:sldChg>
      <pc:sldChg chg="addSp delSp modSp mod modClrScheme chgLayout">
        <pc:chgData name="Daniele Carvalho Oliveira" userId="b9fbe2a6-c2c2-4ef7-a95e-16b8512cef79" providerId="ADAL" clId="{4F2E38BC-C084-497C-913E-ED9A5DA2A1EF}" dt="2024-09-02T23:12:38.205" v="806" actId="1076"/>
        <pc:sldMkLst>
          <pc:docMk/>
          <pc:sldMk cId="0" sldId="355"/>
        </pc:sldMkLst>
        <pc:spChg chg="add mod ord">
          <ac:chgData name="Daniele Carvalho Oliveira" userId="b9fbe2a6-c2c2-4ef7-a95e-16b8512cef79" providerId="ADAL" clId="{4F2E38BC-C084-497C-913E-ED9A5DA2A1EF}" dt="2024-09-02T23:12:14.916" v="804" actId="20577"/>
          <ac:spMkLst>
            <pc:docMk/>
            <pc:sldMk cId="0" sldId="355"/>
            <ac:spMk id="2" creationId="{4621C91F-78C6-38AE-01E1-4687AC1A82E7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5"/>
            <ac:spMk id="2" creationId="{D84949B5-066E-8A63-D12C-B9A7204ED603}"/>
          </ac:spMkLst>
        </pc:spChg>
        <pc:spChg chg="add del mod ord">
          <ac:chgData name="Daniele Carvalho Oliveira" userId="b9fbe2a6-c2c2-4ef7-a95e-16b8512cef79" providerId="ADAL" clId="{4F2E38BC-C084-497C-913E-ED9A5DA2A1EF}" dt="2024-08-30T21:31:18.546" v="23" actId="6264"/>
          <ac:spMkLst>
            <pc:docMk/>
            <pc:sldMk cId="0" sldId="355"/>
            <ac:spMk id="3" creationId="{06BE9B8A-B71D-A6AF-C07A-835C7E1FA12B}"/>
          </ac:spMkLst>
        </pc:spChg>
        <pc:spChg chg="add mod ord">
          <ac:chgData name="Daniele Carvalho Oliveira" userId="b9fbe2a6-c2c2-4ef7-a95e-16b8512cef79" providerId="ADAL" clId="{4F2E38BC-C084-497C-913E-ED9A5DA2A1EF}" dt="2024-09-02T23:12:09.874" v="798" actId="20577"/>
          <ac:spMkLst>
            <pc:docMk/>
            <pc:sldMk cId="0" sldId="355"/>
            <ac:spMk id="3" creationId="{20FA63FE-974C-34B7-AC04-94CD55239735}"/>
          </ac:spMkLst>
        </pc:spChg>
        <pc:spChg chg="add del mod ord">
          <ac:chgData name="Daniele Carvalho Oliveira" userId="b9fbe2a6-c2c2-4ef7-a95e-16b8512cef79" providerId="ADAL" clId="{4F2E38BC-C084-497C-913E-ED9A5DA2A1EF}" dt="2024-09-02T23:11:57.572" v="794" actId="700"/>
          <ac:spMkLst>
            <pc:docMk/>
            <pc:sldMk cId="0" sldId="355"/>
            <ac:spMk id="4" creationId="{0D477908-BFD2-E58C-A015-309E7D88273E}"/>
          </ac:spMkLst>
        </pc:spChg>
        <pc:spChg chg="add del mod ord">
          <ac:chgData name="Daniele Carvalho Oliveira" userId="b9fbe2a6-c2c2-4ef7-a95e-16b8512cef79" providerId="ADAL" clId="{4F2E38BC-C084-497C-913E-ED9A5DA2A1EF}" dt="2024-09-02T23:11:57.572" v="794" actId="700"/>
          <ac:spMkLst>
            <pc:docMk/>
            <pc:sldMk cId="0" sldId="355"/>
            <ac:spMk id="5" creationId="{6AAFDEF0-CE2F-D8F1-31C6-0F1806D05205}"/>
          </ac:spMkLst>
        </pc:spChg>
        <pc:spChg chg="del">
          <ac:chgData name="Daniele Carvalho Oliveira" userId="b9fbe2a6-c2c2-4ef7-a95e-16b8512cef79" providerId="ADAL" clId="{4F2E38BC-C084-497C-913E-ED9A5DA2A1EF}" dt="2024-09-02T23:12:12.913" v="799" actId="478"/>
          <ac:spMkLst>
            <pc:docMk/>
            <pc:sldMk cId="0" sldId="355"/>
            <ac:spMk id="792578" creationId="{49793940-AA48-1E24-A3D6-9DE2DBB5A583}"/>
          </ac:spMkLst>
        </pc:spChg>
        <pc:spChg chg="del mod">
          <ac:chgData name="Daniele Carvalho Oliveira" userId="b9fbe2a6-c2c2-4ef7-a95e-16b8512cef79" providerId="ADAL" clId="{4F2E38BC-C084-497C-913E-ED9A5DA2A1EF}" dt="2024-09-02T23:12:03.931" v="796" actId="478"/>
          <ac:spMkLst>
            <pc:docMk/>
            <pc:sldMk cId="0" sldId="355"/>
            <ac:spMk id="792579" creationId="{C26461CD-A749-56DB-6FFD-FC42D1AAE78A}"/>
          </ac:spMkLst>
        </pc:spChg>
        <pc:picChg chg="add mod">
          <ac:chgData name="Daniele Carvalho Oliveira" userId="b9fbe2a6-c2c2-4ef7-a95e-16b8512cef79" providerId="ADAL" clId="{4F2E38BC-C084-497C-913E-ED9A5DA2A1EF}" dt="2024-09-02T23:12:38.205" v="806" actId="1076"/>
          <ac:picMkLst>
            <pc:docMk/>
            <pc:sldMk cId="0" sldId="355"/>
            <ac:picMk id="6" creationId="{FBF23EC7-899C-6BDB-914C-CFA45C212F2D}"/>
          </ac:picMkLst>
        </pc:picChg>
      </pc:sldChg>
      <pc:sldChg chg="new del">
        <pc:chgData name="Daniele Carvalho Oliveira" userId="b9fbe2a6-c2c2-4ef7-a95e-16b8512cef79" providerId="ADAL" clId="{4F2E38BC-C084-497C-913E-ED9A5DA2A1EF}" dt="2024-09-02T23:01:44.379" v="718" actId="47"/>
        <pc:sldMkLst>
          <pc:docMk/>
          <pc:sldMk cId="476520831" sldId="356"/>
        </pc:sldMkLst>
      </pc:sldChg>
      <pc:sldChg chg="addSp modSp add mod">
        <pc:chgData name="Daniele Carvalho Oliveira" userId="b9fbe2a6-c2c2-4ef7-a95e-16b8512cef79" providerId="ADAL" clId="{4F2E38BC-C084-497C-913E-ED9A5DA2A1EF}" dt="2024-09-02T23:28:12.089" v="1065" actId="1076"/>
        <pc:sldMkLst>
          <pc:docMk/>
          <pc:sldMk cId="3884100117" sldId="357"/>
        </pc:sldMkLst>
        <pc:spChg chg="mod">
          <ac:chgData name="Daniele Carvalho Oliveira" userId="b9fbe2a6-c2c2-4ef7-a95e-16b8512cef79" providerId="ADAL" clId="{4F2E38BC-C084-497C-913E-ED9A5DA2A1EF}" dt="2024-09-02T23:01:57.242" v="720" actId="20577"/>
          <ac:spMkLst>
            <pc:docMk/>
            <pc:sldMk cId="3884100117" sldId="357"/>
            <ac:spMk id="6" creationId="{E12E9701-07FD-65F6-214B-D2D329CEA4E0}"/>
          </ac:spMkLst>
        </pc:spChg>
        <pc:picChg chg="add mod">
          <ac:chgData name="Daniele Carvalho Oliveira" userId="b9fbe2a6-c2c2-4ef7-a95e-16b8512cef79" providerId="ADAL" clId="{4F2E38BC-C084-497C-913E-ED9A5DA2A1EF}" dt="2024-09-02T23:28:12.089" v="1065" actId="1076"/>
          <ac:picMkLst>
            <pc:docMk/>
            <pc:sldMk cId="3884100117" sldId="357"/>
            <ac:picMk id="3" creationId="{6C43E451-F163-9EC8-684A-AF1435849D94}"/>
          </ac:picMkLst>
        </pc:picChg>
      </pc:sldChg>
      <pc:sldChg chg="add del">
        <pc:chgData name="Daniele Carvalho Oliveira" userId="b9fbe2a6-c2c2-4ef7-a95e-16b8512cef79" providerId="ADAL" clId="{4F2E38BC-C084-497C-913E-ED9A5DA2A1EF}" dt="2024-09-02T23:26:34.879" v="1044"/>
        <pc:sldMkLst>
          <pc:docMk/>
          <pc:sldMk cId="2932632339" sldId="358"/>
        </pc:sldMkLst>
      </pc:sldChg>
    </pc:docChg>
  </pc:docChgLst>
  <pc:docChgLst>
    <pc:chgData name="Daniele Carvalho Oliveira" userId="b9fbe2a6-c2c2-4ef7-a95e-16b8512cef79" providerId="ADAL" clId="{5210E754-EE07-4F4A-8E76-2FF64F925A3E}"/>
    <pc:docChg chg="undo custSel addSld delSld modSld">
      <pc:chgData name="Daniele Carvalho Oliveira" userId="b9fbe2a6-c2c2-4ef7-a95e-16b8512cef79" providerId="ADAL" clId="{5210E754-EE07-4F4A-8E76-2FF64F925A3E}" dt="2024-10-04T22:50:50.856" v="1030" actId="47"/>
      <pc:docMkLst>
        <pc:docMk/>
      </pc:docMkLst>
      <pc:sldChg chg="delSp modSp mod">
        <pc:chgData name="Daniele Carvalho Oliveira" userId="b9fbe2a6-c2c2-4ef7-a95e-16b8512cef79" providerId="ADAL" clId="{5210E754-EE07-4F4A-8E76-2FF64F925A3E}" dt="2024-09-19T23:06:19.647" v="92"/>
        <pc:sldMkLst>
          <pc:docMk/>
          <pc:sldMk cId="0" sldId="258"/>
        </pc:sldMkLst>
        <pc:spChg chg="del">
          <ac:chgData name="Daniele Carvalho Oliveira" userId="b9fbe2a6-c2c2-4ef7-a95e-16b8512cef79" providerId="ADAL" clId="{5210E754-EE07-4F4A-8E76-2FF64F925A3E}" dt="2024-09-19T22:29:52.283" v="0" actId="478"/>
          <ac:spMkLst>
            <pc:docMk/>
            <pc:sldMk cId="0" sldId="258"/>
            <ac:spMk id="5" creationId="{244363A6-2E80-A82B-7770-3AEC657E8D77}"/>
          </ac:spMkLst>
        </pc:spChg>
        <pc:spChg chg="mod">
          <ac:chgData name="Daniele Carvalho Oliveira" userId="b9fbe2a6-c2c2-4ef7-a95e-16b8512cef79" providerId="ADAL" clId="{5210E754-EE07-4F4A-8E76-2FF64F925A3E}" dt="2024-09-19T23:06:19.647" v="92"/>
          <ac:spMkLst>
            <pc:docMk/>
            <pc:sldMk cId="0" sldId="258"/>
            <ac:spMk id="3078" creationId="{10FD08B7-4A57-9A8B-DF23-718D93B5CFA5}"/>
          </ac:spMkLst>
        </pc:spChg>
        <pc:spChg chg="mod">
          <ac:chgData name="Daniele Carvalho Oliveira" userId="b9fbe2a6-c2c2-4ef7-a95e-16b8512cef79" providerId="ADAL" clId="{5210E754-EE07-4F4A-8E76-2FF64F925A3E}" dt="2024-09-19T23:06:19.647" v="92"/>
          <ac:spMkLst>
            <pc:docMk/>
            <pc:sldMk cId="0" sldId="258"/>
            <ac:spMk id="344086" creationId="{B26DA7B9-9AEE-2AC5-D206-F8D529339523}"/>
          </ac:spMkLst>
        </pc:spChg>
      </pc:sldChg>
      <pc:sldChg chg="addSp modSp mod">
        <pc:chgData name="Daniele Carvalho Oliveira" userId="b9fbe2a6-c2c2-4ef7-a95e-16b8512cef79" providerId="ADAL" clId="{5210E754-EE07-4F4A-8E76-2FF64F925A3E}" dt="2024-09-19T23:00:23.352" v="21" actId="1076"/>
        <pc:sldMkLst>
          <pc:docMk/>
          <pc:sldMk cId="0" sldId="259"/>
        </pc:sldMkLst>
        <pc:spChg chg="mod">
          <ac:chgData name="Daniele Carvalho Oliveira" userId="b9fbe2a6-c2c2-4ef7-a95e-16b8512cef79" providerId="ADAL" clId="{5210E754-EE07-4F4A-8E76-2FF64F925A3E}" dt="2024-09-19T22:58:08.875" v="5" actId="1076"/>
          <ac:spMkLst>
            <pc:docMk/>
            <pc:sldMk cId="0" sldId="259"/>
            <ac:spMk id="4098" creationId="{12ED5494-63EA-8698-86B0-ADDCC0CD3C49}"/>
          </ac:spMkLst>
        </pc:spChg>
        <pc:spChg chg="mod">
          <ac:chgData name="Daniele Carvalho Oliveira" userId="b9fbe2a6-c2c2-4ef7-a95e-16b8512cef79" providerId="ADAL" clId="{5210E754-EE07-4F4A-8E76-2FF64F925A3E}" dt="2024-09-19T22:58:11.865" v="6" actId="1076"/>
          <ac:spMkLst>
            <pc:docMk/>
            <pc:sldMk cId="0" sldId="259"/>
            <ac:spMk id="4102" creationId="{B8B2C14A-93BB-4664-FCDB-99198512B1B6}"/>
          </ac:spMkLst>
        </pc:spChg>
        <pc:picChg chg="add mod modCrop">
          <ac:chgData name="Daniele Carvalho Oliveira" userId="b9fbe2a6-c2c2-4ef7-a95e-16b8512cef79" providerId="ADAL" clId="{5210E754-EE07-4F4A-8E76-2FF64F925A3E}" dt="2024-09-19T23:00:17.638" v="20" actId="732"/>
          <ac:picMkLst>
            <pc:docMk/>
            <pc:sldMk cId="0" sldId="259"/>
            <ac:picMk id="3" creationId="{28784B0A-3635-2C4A-C06A-F9F47A15ED64}"/>
          </ac:picMkLst>
        </pc:picChg>
        <pc:picChg chg="add mod">
          <ac:chgData name="Daniele Carvalho Oliveira" userId="b9fbe2a6-c2c2-4ef7-a95e-16b8512cef79" providerId="ADAL" clId="{5210E754-EE07-4F4A-8E76-2FF64F925A3E}" dt="2024-09-19T23:00:23.352" v="21" actId="1076"/>
          <ac:picMkLst>
            <pc:docMk/>
            <pc:sldMk cId="0" sldId="259"/>
            <ac:picMk id="6" creationId="{0F8703FC-52D9-8C22-0B59-A96FECBBBA16}"/>
          </ac:picMkLst>
        </pc:picChg>
      </pc:sldChg>
      <pc:sldChg chg="addSp modSp mod">
        <pc:chgData name="Daniele Carvalho Oliveira" userId="b9fbe2a6-c2c2-4ef7-a95e-16b8512cef79" providerId="ADAL" clId="{5210E754-EE07-4F4A-8E76-2FF64F925A3E}" dt="2024-09-19T23:00:45.360" v="26" actId="1076"/>
        <pc:sldMkLst>
          <pc:docMk/>
          <pc:sldMk cId="0" sldId="260"/>
        </pc:sldMkLst>
        <pc:picChg chg="add mod">
          <ac:chgData name="Daniele Carvalho Oliveira" userId="b9fbe2a6-c2c2-4ef7-a95e-16b8512cef79" providerId="ADAL" clId="{5210E754-EE07-4F4A-8E76-2FF64F925A3E}" dt="2024-09-19T23:00:45.360" v="26" actId="1076"/>
          <ac:picMkLst>
            <pc:docMk/>
            <pc:sldMk cId="0" sldId="260"/>
            <ac:picMk id="3" creationId="{AB174A62-7DE6-8F05-CAC7-1EC6CC1C4ABB}"/>
          </ac:picMkLst>
        </pc:picChg>
      </pc:sldChg>
      <pc:sldChg chg="delSp mod">
        <pc:chgData name="Daniele Carvalho Oliveira" userId="b9fbe2a6-c2c2-4ef7-a95e-16b8512cef79" providerId="ADAL" clId="{5210E754-EE07-4F4A-8E76-2FF64F925A3E}" dt="2024-09-19T23:00:55.674" v="27" actId="478"/>
        <pc:sldMkLst>
          <pc:docMk/>
          <pc:sldMk cId="0" sldId="262"/>
        </pc:sldMkLst>
        <pc:spChg chg="del">
          <ac:chgData name="Daniele Carvalho Oliveira" userId="b9fbe2a6-c2c2-4ef7-a95e-16b8512cef79" providerId="ADAL" clId="{5210E754-EE07-4F4A-8E76-2FF64F925A3E}" dt="2024-09-19T23:00:55.674" v="27" actId="478"/>
          <ac:spMkLst>
            <pc:docMk/>
            <pc:sldMk cId="0" sldId="262"/>
            <ac:spMk id="7" creationId="{E4F335AB-6D97-1CF8-7994-484A9E095F47}"/>
          </ac:spMkLst>
        </pc:spChg>
      </pc:sldChg>
      <pc:sldChg chg="delSp modSp mod">
        <pc:chgData name="Daniele Carvalho Oliveira" userId="b9fbe2a6-c2c2-4ef7-a95e-16b8512cef79" providerId="ADAL" clId="{5210E754-EE07-4F4A-8E76-2FF64F925A3E}" dt="2024-09-19T23:01:39.182" v="43" actId="6549"/>
        <pc:sldMkLst>
          <pc:docMk/>
          <pc:sldMk cId="0" sldId="263"/>
        </pc:sldMkLst>
        <pc:spChg chg="mod ord">
          <ac:chgData name="Daniele Carvalho Oliveira" userId="b9fbe2a6-c2c2-4ef7-a95e-16b8512cef79" providerId="ADAL" clId="{5210E754-EE07-4F4A-8E76-2FF64F925A3E}" dt="2024-09-19T23:01:12.139" v="31" actId="20577"/>
          <ac:spMkLst>
            <pc:docMk/>
            <pc:sldMk cId="0" sldId="263"/>
            <ac:spMk id="4" creationId="{8A4603B3-D56B-E331-4222-19D04B95256A}"/>
          </ac:spMkLst>
        </pc:spChg>
        <pc:spChg chg="mod ord">
          <ac:chgData name="Daniele Carvalho Oliveira" userId="b9fbe2a6-c2c2-4ef7-a95e-16b8512cef79" providerId="ADAL" clId="{5210E754-EE07-4F4A-8E76-2FF64F925A3E}" dt="2024-09-19T23:01:39.182" v="43" actId="6549"/>
          <ac:spMkLst>
            <pc:docMk/>
            <pc:sldMk cId="0" sldId="263"/>
            <ac:spMk id="5" creationId="{579FFA75-C1C9-8231-1B2B-3F5A8D0EC2FC}"/>
          </ac:spMkLst>
        </pc:spChg>
        <pc:spChg chg="del mod">
          <ac:chgData name="Daniele Carvalho Oliveira" userId="b9fbe2a6-c2c2-4ef7-a95e-16b8512cef79" providerId="ADAL" clId="{5210E754-EE07-4F4A-8E76-2FF64F925A3E}" dt="2024-09-19T23:01:28.374" v="36" actId="478"/>
          <ac:spMkLst>
            <pc:docMk/>
            <pc:sldMk cId="0" sldId="263"/>
            <ac:spMk id="7171" creationId="{08D76D9A-DF79-3225-437A-398DC614964F}"/>
          </ac:spMkLst>
        </pc:spChg>
        <pc:spChg chg="del mod">
          <ac:chgData name="Daniele Carvalho Oliveira" userId="b9fbe2a6-c2c2-4ef7-a95e-16b8512cef79" providerId="ADAL" clId="{5210E754-EE07-4F4A-8E76-2FF64F925A3E}" dt="2024-09-19T23:01:28.374" v="38"/>
          <ac:spMkLst>
            <pc:docMk/>
            <pc:sldMk cId="0" sldId="263"/>
            <ac:spMk id="787477" creationId="{90660ADA-3EAD-B868-0159-6DFE40D92242}"/>
          </ac:spMkLst>
        </pc:spChg>
      </pc:sldChg>
      <pc:sldChg chg="addSp delSp modSp mod">
        <pc:chgData name="Daniele Carvalho Oliveira" userId="b9fbe2a6-c2c2-4ef7-a95e-16b8512cef79" providerId="ADAL" clId="{5210E754-EE07-4F4A-8E76-2FF64F925A3E}" dt="2024-09-22T22:48:34.062" v="978" actId="122"/>
        <pc:sldMkLst>
          <pc:docMk/>
          <pc:sldMk cId="0" sldId="265"/>
        </pc:sldMkLst>
        <pc:spChg chg="mod ord">
          <ac:chgData name="Daniele Carvalho Oliveira" userId="b9fbe2a6-c2c2-4ef7-a95e-16b8512cef79" providerId="ADAL" clId="{5210E754-EE07-4F4A-8E76-2FF64F925A3E}" dt="2024-09-22T21:29:40.529" v="177" actId="20577"/>
          <ac:spMkLst>
            <pc:docMk/>
            <pc:sldMk cId="0" sldId="265"/>
            <ac:spMk id="4" creationId="{7EA7CA5E-A64A-BA79-0E1E-54BF9B97DCCF}"/>
          </ac:spMkLst>
        </pc:spChg>
        <pc:spChg chg="add del mod">
          <ac:chgData name="Daniele Carvalho Oliveira" userId="b9fbe2a6-c2c2-4ef7-a95e-16b8512cef79" providerId="ADAL" clId="{5210E754-EE07-4F4A-8E76-2FF64F925A3E}" dt="2024-09-22T22:48:34.062" v="978" actId="122"/>
          <ac:spMkLst>
            <pc:docMk/>
            <pc:sldMk cId="0" sldId="265"/>
            <ac:spMk id="16388" creationId="{F454E8B7-3C86-22C4-F90E-F9DF3250D7DD}"/>
          </ac:spMkLst>
        </pc:spChg>
        <pc:spChg chg="del mod">
          <ac:chgData name="Daniele Carvalho Oliveira" userId="b9fbe2a6-c2c2-4ef7-a95e-16b8512cef79" providerId="ADAL" clId="{5210E754-EE07-4F4A-8E76-2FF64F925A3E}" dt="2024-09-22T21:29:47.111" v="179"/>
          <ac:spMkLst>
            <pc:docMk/>
            <pc:sldMk cId="0" sldId="265"/>
            <ac:spMk id="716802" creationId="{9A2207BD-E45A-0E42-D5D5-BCBCB49D05DA}"/>
          </ac:spMkLst>
        </pc:spChg>
      </pc:sldChg>
      <pc:sldChg chg="delSp modSp mod">
        <pc:chgData name="Daniele Carvalho Oliveira" userId="b9fbe2a6-c2c2-4ef7-a95e-16b8512cef79" providerId="ADAL" clId="{5210E754-EE07-4F4A-8E76-2FF64F925A3E}" dt="2024-09-22T21:34:15.651" v="200" actId="1035"/>
        <pc:sldMkLst>
          <pc:docMk/>
          <pc:sldMk cId="0" sldId="266"/>
        </pc:sldMkLst>
        <pc:spChg chg="mod ord">
          <ac:chgData name="Daniele Carvalho Oliveira" userId="b9fbe2a6-c2c2-4ef7-a95e-16b8512cef79" providerId="ADAL" clId="{5210E754-EE07-4F4A-8E76-2FF64F925A3E}" dt="2024-09-22T21:30:35.167" v="185" actId="27636"/>
          <ac:spMkLst>
            <pc:docMk/>
            <pc:sldMk cId="0" sldId="266"/>
            <ac:spMk id="4" creationId="{3A072E20-CC2A-7DA1-E4A4-AA26A5B7AD14}"/>
          </ac:spMkLst>
        </pc:spChg>
        <pc:spChg chg="del">
          <ac:chgData name="Daniele Carvalho Oliveira" userId="b9fbe2a6-c2c2-4ef7-a95e-16b8512cef79" providerId="ADAL" clId="{5210E754-EE07-4F4A-8E76-2FF64F925A3E}" dt="2024-09-22T21:34:11.793" v="194" actId="478"/>
          <ac:spMkLst>
            <pc:docMk/>
            <pc:sldMk cId="0" sldId="266"/>
            <ac:spMk id="5" creationId="{3F2844CE-B29A-9227-3F69-5B8A62136A85}"/>
          </ac:spMkLst>
        </pc:spChg>
        <pc:spChg chg="mod">
          <ac:chgData name="Daniele Carvalho Oliveira" userId="b9fbe2a6-c2c2-4ef7-a95e-16b8512cef79" providerId="ADAL" clId="{5210E754-EE07-4F4A-8E76-2FF64F925A3E}" dt="2024-09-22T21:34:02.383" v="193" actId="1036"/>
          <ac:spMkLst>
            <pc:docMk/>
            <pc:sldMk cId="0" sldId="266"/>
            <ac:spMk id="17505" creationId="{777FCE67-109B-1481-57A9-F7096FCFEE98}"/>
          </ac:spMkLst>
        </pc:spChg>
        <pc:spChg chg="mod">
          <ac:chgData name="Daniele Carvalho Oliveira" userId="b9fbe2a6-c2c2-4ef7-a95e-16b8512cef79" providerId="ADAL" clId="{5210E754-EE07-4F4A-8E76-2FF64F925A3E}" dt="2024-09-22T21:34:02.383" v="193" actId="1036"/>
          <ac:spMkLst>
            <pc:docMk/>
            <pc:sldMk cId="0" sldId="266"/>
            <ac:spMk id="17506" creationId="{3F4E5DAE-7249-481A-17EB-D50DB25EF960}"/>
          </ac:spMkLst>
        </pc:spChg>
        <pc:spChg chg="mod">
          <ac:chgData name="Daniele Carvalho Oliveira" userId="b9fbe2a6-c2c2-4ef7-a95e-16b8512cef79" providerId="ADAL" clId="{5210E754-EE07-4F4A-8E76-2FF64F925A3E}" dt="2024-09-22T21:34:02.383" v="193" actId="1036"/>
          <ac:spMkLst>
            <pc:docMk/>
            <pc:sldMk cId="0" sldId="266"/>
            <ac:spMk id="17507" creationId="{511B57FD-E952-60A5-DC72-CF4FAF865651}"/>
          </ac:spMkLst>
        </pc:spChg>
        <pc:spChg chg="mod">
          <ac:chgData name="Daniele Carvalho Oliveira" userId="b9fbe2a6-c2c2-4ef7-a95e-16b8512cef79" providerId="ADAL" clId="{5210E754-EE07-4F4A-8E76-2FF64F925A3E}" dt="2024-09-22T21:34:02.383" v="193" actId="1036"/>
          <ac:spMkLst>
            <pc:docMk/>
            <pc:sldMk cId="0" sldId="266"/>
            <ac:spMk id="17508" creationId="{AD160D17-C028-D305-4AE7-77A9E1D3F040}"/>
          </ac:spMkLst>
        </pc:spChg>
        <pc:spChg chg="mod">
          <ac:chgData name="Daniele Carvalho Oliveira" userId="b9fbe2a6-c2c2-4ef7-a95e-16b8512cef79" providerId="ADAL" clId="{5210E754-EE07-4F4A-8E76-2FF64F925A3E}" dt="2024-09-22T21:34:02.383" v="193" actId="1036"/>
          <ac:spMkLst>
            <pc:docMk/>
            <pc:sldMk cId="0" sldId="266"/>
            <ac:spMk id="17509" creationId="{F6B4AEA6-0451-DB56-855A-E824CD5F0402}"/>
          </ac:spMkLst>
        </pc:spChg>
        <pc:spChg chg="mod">
          <ac:chgData name="Daniele Carvalho Oliveira" userId="b9fbe2a6-c2c2-4ef7-a95e-16b8512cef79" providerId="ADAL" clId="{5210E754-EE07-4F4A-8E76-2FF64F925A3E}" dt="2024-09-22T21:34:02.383" v="193" actId="1036"/>
          <ac:spMkLst>
            <pc:docMk/>
            <pc:sldMk cId="0" sldId="266"/>
            <ac:spMk id="17510" creationId="{63D7B493-6F26-488A-2E97-9006C30744C9}"/>
          </ac:spMkLst>
        </pc:spChg>
        <pc:spChg chg="mod">
          <ac:chgData name="Daniele Carvalho Oliveira" userId="b9fbe2a6-c2c2-4ef7-a95e-16b8512cef79" providerId="ADAL" clId="{5210E754-EE07-4F4A-8E76-2FF64F925A3E}" dt="2024-09-22T21:34:15.651" v="200" actId="1035"/>
          <ac:spMkLst>
            <pc:docMk/>
            <pc:sldMk cId="0" sldId="266"/>
            <ac:spMk id="17524" creationId="{64C8CFE3-E73B-7A43-268D-5B851EDA3B9A}"/>
          </ac:spMkLst>
        </pc:spChg>
        <pc:spChg chg="del mod">
          <ac:chgData name="Daniele Carvalho Oliveira" userId="b9fbe2a6-c2c2-4ef7-a95e-16b8512cef79" providerId="ADAL" clId="{5210E754-EE07-4F4A-8E76-2FF64F925A3E}" dt="2024-09-22T21:33:38.973" v="187"/>
          <ac:spMkLst>
            <pc:docMk/>
            <pc:sldMk cId="0" sldId="266"/>
            <ac:spMk id="717826" creationId="{7B85DC9B-A8C1-40D2-7D22-72FE32857259}"/>
          </ac:spMkLst>
        </pc:spChg>
      </pc:sldChg>
      <pc:sldChg chg="delSp modSp mod">
        <pc:chgData name="Daniele Carvalho Oliveira" userId="b9fbe2a6-c2c2-4ef7-a95e-16b8512cef79" providerId="ADAL" clId="{5210E754-EE07-4F4A-8E76-2FF64F925A3E}" dt="2024-09-22T22:48:44.914" v="980" actId="1076"/>
        <pc:sldMkLst>
          <pc:docMk/>
          <pc:sldMk cId="0" sldId="267"/>
        </pc:sldMkLst>
        <pc:spChg chg="mod ord">
          <ac:chgData name="Daniele Carvalho Oliveira" userId="b9fbe2a6-c2c2-4ef7-a95e-16b8512cef79" providerId="ADAL" clId="{5210E754-EE07-4F4A-8E76-2FF64F925A3E}" dt="2024-09-22T21:38:05.946" v="207" actId="404"/>
          <ac:spMkLst>
            <pc:docMk/>
            <pc:sldMk cId="0" sldId="267"/>
            <ac:spMk id="4" creationId="{A25C56DF-439C-CA2C-78EA-476C9297B6DA}"/>
          </ac:spMkLst>
        </pc:spChg>
        <pc:spChg chg="del">
          <ac:chgData name="Daniele Carvalho Oliveira" userId="b9fbe2a6-c2c2-4ef7-a95e-16b8512cef79" providerId="ADAL" clId="{5210E754-EE07-4F4A-8E76-2FF64F925A3E}" dt="2024-09-22T21:38:26.504" v="210" actId="478"/>
          <ac:spMkLst>
            <pc:docMk/>
            <pc:sldMk cId="0" sldId="267"/>
            <ac:spMk id="5" creationId="{D3A5B0D1-42C7-1AD0-8076-11AB6423ACE2}"/>
          </ac:spMkLst>
        </pc:spChg>
        <pc:spChg chg="mod">
          <ac:chgData name="Daniele Carvalho Oliveira" userId="b9fbe2a6-c2c2-4ef7-a95e-16b8512cef79" providerId="ADAL" clId="{5210E754-EE07-4F4A-8E76-2FF64F925A3E}" dt="2024-09-22T22:48:44.914" v="980" actId="1076"/>
          <ac:spMkLst>
            <pc:docMk/>
            <pc:sldMk cId="0" sldId="267"/>
            <ac:spMk id="18436" creationId="{B72CD712-CA1E-8E97-0687-BC469EE63171}"/>
          </ac:spMkLst>
        </pc:spChg>
        <pc:spChg chg="del mod">
          <ac:chgData name="Daniele Carvalho Oliveira" userId="b9fbe2a6-c2c2-4ef7-a95e-16b8512cef79" providerId="ADAL" clId="{5210E754-EE07-4F4A-8E76-2FF64F925A3E}" dt="2024-09-22T21:38:06.793" v="209"/>
          <ac:spMkLst>
            <pc:docMk/>
            <pc:sldMk cId="0" sldId="267"/>
            <ac:spMk id="18437" creationId="{90E2C24F-4D10-FC16-EA04-691E66E7FF91}"/>
          </ac:spMkLst>
        </pc:spChg>
      </pc:sldChg>
      <pc:sldChg chg="delSp modSp mod">
        <pc:chgData name="Daniele Carvalho Oliveira" userId="b9fbe2a6-c2c2-4ef7-a95e-16b8512cef79" providerId="ADAL" clId="{5210E754-EE07-4F4A-8E76-2FF64F925A3E}" dt="2024-09-22T22:50:03.837" v="991" actId="1035"/>
        <pc:sldMkLst>
          <pc:docMk/>
          <pc:sldMk cId="0" sldId="268"/>
        </pc:sldMkLst>
        <pc:spChg chg="mod ord">
          <ac:chgData name="Daniele Carvalho Oliveira" userId="b9fbe2a6-c2c2-4ef7-a95e-16b8512cef79" providerId="ADAL" clId="{5210E754-EE07-4F4A-8E76-2FF64F925A3E}" dt="2024-09-22T21:39:24.693" v="238" actId="20577"/>
          <ac:spMkLst>
            <pc:docMk/>
            <pc:sldMk cId="0" sldId="268"/>
            <ac:spMk id="4" creationId="{DF23A596-2A5A-D4BA-CC1A-B61983AA4A99}"/>
          </ac:spMkLst>
        </pc:spChg>
        <pc:spChg chg="mod ord">
          <ac:chgData name="Daniele Carvalho Oliveira" userId="b9fbe2a6-c2c2-4ef7-a95e-16b8512cef79" providerId="ADAL" clId="{5210E754-EE07-4F4A-8E76-2FF64F925A3E}" dt="2024-09-22T21:39:51.343" v="251" actId="20577"/>
          <ac:spMkLst>
            <pc:docMk/>
            <pc:sldMk cId="0" sldId="268"/>
            <ac:spMk id="5" creationId="{8A643F7F-1B7B-C72A-4866-52E74A8C0C25}"/>
          </ac:spMkLst>
        </pc:spChg>
        <pc:spChg chg="mod">
          <ac:chgData name="Daniele Carvalho Oliveira" userId="b9fbe2a6-c2c2-4ef7-a95e-16b8512cef79" providerId="ADAL" clId="{5210E754-EE07-4F4A-8E76-2FF64F925A3E}" dt="2024-09-22T22:50:03.837" v="991" actId="1035"/>
          <ac:spMkLst>
            <pc:docMk/>
            <pc:sldMk cId="0" sldId="268"/>
            <ac:spMk id="19471" creationId="{F88463A2-C7A7-8F94-9A02-A1FCD672BD0D}"/>
          </ac:spMkLst>
        </pc:spChg>
        <pc:spChg chg="mod">
          <ac:chgData name="Daniele Carvalho Oliveira" userId="b9fbe2a6-c2c2-4ef7-a95e-16b8512cef79" providerId="ADAL" clId="{5210E754-EE07-4F4A-8E76-2FF64F925A3E}" dt="2024-09-22T22:50:03.837" v="991" actId="1035"/>
          <ac:spMkLst>
            <pc:docMk/>
            <pc:sldMk cId="0" sldId="268"/>
            <ac:spMk id="19472" creationId="{6D0E98CD-C554-585D-389B-7C6FED1CFB07}"/>
          </ac:spMkLst>
        </pc:spChg>
        <pc:spChg chg="mod">
          <ac:chgData name="Daniele Carvalho Oliveira" userId="b9fbe2a6-c2c2-4ef7-a95e-16b8512cef79" providerId="ADAL" clId="{5210E754-EE07-4F4A-8E76-2FF64F925A3E}" dt="2024-09-22T22:50:03.837" v="991" actId="1035"/>
          <ac:spMkLst>
            <pc:docMk/>
            <pc:sldMk cId="0" sldId="268"/>
            <ac:spMk id="19474" creationId="{AB020C9A-DCE6-48F2-CD92-17EBBDF2D57D}"/>
          </ac:spMkLst>
        </pc:spChg>
        <pc:spChg chg="mod">
          <ac:chgData name="Daniele Carvalho Oliveira" userId="b9fbe2a6-c2c2-4ef7-a95e-16b8512cef79" providerId="ADAL" clId="{5210E754-EE07-4F4A-8E76-2FF64F925A3E}" dt="2024-09-22T22:50:03.837" v="991" actId="1035"/>
          <ac:spMkLst>
            <pc:docMk/>
            <pc:sldMk cId="0" sldId="268"/>
            <ac:spMk id="19475" creationId="{1DB0C9B4-C546-4279-71DC-859B13996CB6}"/>
          </ac:spMkLst>
        </pc:spChg>
        <pc:spChg chg="del mod">
          <ac:chgData name="Daniele Carvalho Oliveira" userId="b9fbe2a6-c2c2-4ef7-a95e-16b8512cef79" providerId="ADAL" clId="{5210E754-EE07-4F4A-8E76-2FF64F925A3E}" dt="2024-09-22T21:39:55.423" v="255"/>
          <ac:spMkLst>
            <pc:docMk/>
            <pc:sldMk cId="0" sldId="268"/>
            <ac:spMk id="19477" creationId="{E868802C-9C23-5087-431A-7240D5C68B36}"/>
          </ac:spMkLst>
        </pc:spChg>
        <pc:spChg chg="mod">
          <ac:chgData name="Daniele Carvalho Oliveira" userId="b9fbe2a6-c2c2-4ef7-a95e-16b8512cef79" providerId="ADAL" clId="{5210E754-EE07-4F4A-8E76-2FF64F925A3E}" dt="2024-09-22T22:46:57.184" v="945" actId="108"/>
          <ac:spMkLst>
            <pc:docMk/>
            <pc:sldMk cId="0" sldId="268"/>
            <ac:spMk id="19479" creationId="{4989DA2E-3E24-0549-631B-4B5C827C0BB7}"/>
          </ac:spMkLst>
        </pc:spChg>
        <pc:spChg chg="mod">
          <ac:chgData name="Daniele Carvalho Oliveira" userId="b9fbe2a6-c2c2-4ef7-a95e-16b8512cef79" providerId="ADAL" clId="{5210E754-EE07-4F4A-8E76-2FF64F925A3E}" dt="2024-09-22T21:41:25.560" v="294" actId="1036"/>
          <ac:spMkLst>
            <pc:docMk/>
            <pc:sldMk cId="0" sldId="268"/>
            <ac:spMk id="19483" creationId="{38E323EE-904D-F29E-AB20-FE230640F7C2}"/>
          </ac:spMkLst>
        </pc:spChg>
        <pc:spChg chg="del mod">
          <ac:chgData name="Daniele Carvalho Oliveira" userId="b9fbe2a6-c2c2-4ef7-a95e-16b8512cef79" providerId="ADAL" clId="{5210E754-EE07-4F4A-8E76-2FF64F925A3E}" dt="2024-09-22T21:39:55.423" v="253"/>
          <ac:spMkLst>
            <pc:docMk/>
            <pc:sldMk cId="0" sldId="268"/>
            <ac:spMk id="718875" creationId="{B6223160-FBA9-0804-5CB8-D8F41F62CF9F}"/>
          </ac:spMkLst>
        </pc:spChg>
      </pc:sldChg>
      <pc:sldChg chg="delSp modSp mod">
        <pc:chgData name="Daniele Carvalho Oliveira" userId="b9fbe2a6-c2c2-4ef7-a95e-16b8512cef79" providerId="ADAL" clId="{5210E754-EE07-4F4A-8E76-2FF64F925A3E}" dt="2024-09-22T22:47:09.291" v="949" actId="1076"/>
        <pc:sldMkLst>
          <pc:docMk/>
          <pc:sldMk cId="0" sldId="269"/>
        </pc:sldMkLst>
        <pc:spChg chg="mod ord">
          <ac:chgData name="Daniele Carvalho Oliveira" userId="b9fbe2a6-c2c2-4ef7-a95e-16b8512cef79" providerId="ADAL" clId="{5210E754-EE07-4F4A-8E76-2FF64F925A3E}" dt="2024-09-22T21:43:11.595" v="301" actId="27636"/>
          <ac:spMkLst>
            <pc:docMk/>
            <pc:sldMk cId="0" sldId="269"/>
            <ac:spMk id="4" creationId="{6B713A88-882B-2CED-C573-F587FE75155B}"/>
          </ac:spMkLst>
        </pc:spChg>
        <pc:spChg chg="del">
          <ac:chgData name="Daniele Carvalho Oliveira" userId="b9fbe2a6-c2c2-4ef7-a95e-16b8512cef79" providerId="ADAL" clId="{5210E754-EE07-4F4A-8E76-2FF64F925A3E}" dt="2024-09-22T21:43:16.667" v="302" actId="478"/>
          <ac:spMkLst>
            <pc:docMk/>
            <pc:sldMk cId="0" sldId="269"/>
            <ac:spMk id="5" creationId="{92283C3E-9BBC-A9D0-7796-9B2BED775898}"/>
          </ac:spMkLst>
        </pc:spChg>
        <pc:spChg chg="mod">
          <ac:chgData name="Daniele Carvalho Oliveira" userId="b9fbe2a6-c2c2-4ef7-a95e-16b8512cef79" providerId="ADAL" clId="{5210E754-EE07-4F4A-8E76-2FF64F925A3E}" dt="2024-09-22T22:47:09.291" v="949" actId="1076"/>
          <ac:spMkLst>
            <pc:docMk/>
            <pc:sldMk cId="0" sldId="269"/>
            <ac:spMk id="799748" creationId="{B07EA08D-1B22-A56E-7664-C51A510BCC9A}"/>
          </ac:spMkLst>
        </pc:spChg>
        <pc:spChg chg="del mod">
          <ac:chgData name="Daniele Carvalho Oliveira" userId="b9fbe2a6-c2c2-4ef7-a95e-16b8512cef79" providerId="ADAL" clId="{5210E754-EE07-4F4A-8E76-2FF64F925A3E}" dt="2024-09-22T21:43:16.667" v="304"/>
          <ac:spMkLst>
            <pc:docMk/>
            <pc:sldMk cId="0" sldId="269"/>
            <ac:spMk id="799750" creationId="{AB99C98F-8769-980E-5E0F-1BF026004110}"/>
          </ac:spMkLst>
        </pc:spChg>
      </pc:sldChg>
      <pc:sldChg chg="delSp modSp mod modClrScheme chgLayout">
        <pc:chgData name="Daniele Carvalho Oliveira" userId="b9fbe2a6-c2c2-4ef7-a95e-16b8512cef79" providerId="ADAL" clId="{5210E754-EE07-4F4A-8E76-2FF64F925A3E}" dt="2024-09-22T21:48:54.600" v="348" actId="1076"/>
        <pc:sldMkLst>
          <pc:docMk/>
          <pc:sldMk cId="0" sldId="270"/>
        </pc:sldMkLst>
        <pc:spChg chg="mod ord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0"/>
            <ac:spMk id="4" creationId="{D8B28317-E962-BA57-8FC4-005050F83EF7}"/>
          </ac:spMkLst>
        </pc:spChg>
        <pc:spChg chg="del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0"/>
            <ac:spMk id="5" creationId="{95F7A392-4ED9-9EF3-ABC6-CAA4266195A9}"/>
          </ac:spMkLst>
        </pc:spChg>
        <pc:spChg chg="mod">
          <ac:chgData name="Daniele Carvalho Oliveira" userId="b9fbe2a6-c2c2-4ef7-a95e-16b8512cef79" providerId="ADAL" clId="{5210E754-EE07-4F4A-8E76-2FF64F925A3E}" dt="2024-09-22T21:48:54.600" v="348" actId="1076"/>
          <ac:spMkLst>
            <pc:docMk/>
            <pc:sldMk cId="0" sldId="270"/>
            <ac:spMk id="22570" creationId="{DE0EB03F-0D25-494B-DAA2-9172B7B97929}"/>
          </ac:spMkLst>
        </pc:spChg>
        <pc:spChg chg="mod">
          <ac:chgData name="Daniele Carvalho Oliveira" userId="b9fbe2a6-c2c2-4ef7-a95e-16b8512cef79" providerId="ADAL" clId="{5210E754-EE07-4F4A-8E76-2FF64F925A3E}" dt="2024-09-22T21:45:55.310" v="346" actId="1036"/>
          <ac:spMkLst>
            <pc:docMk/>
            <pc:sldMk cId="0" sldId="270"/>
            <ac:spMk id="22574" creationId="{E662CFD3-F388-923F-235F-4C8D09C98CD5}"/>
          </ac:spMkLst>
        </pc:spChg>
        <pc:spChg chg="del mod">
          <ac:chgData name="Daniele Carvalho Oliveira" userId="b9fbe2a6-c2c2-4ef7-a95e-16b8512cef79" providerId="ADAL" clId="{5210E754-EE07-4F4A-8E76-2FF64F925A3E}" dt="2024-09-22T21:45:37.829" v="335"/>
          <ac:spMkLst>
            <pc:docMk/>
            <pc:sldMk cId="0" sldId="270"/>
            <ac:spMk id="719919" creationId="{EF2286A4-40CA-62B1-54D2-A7FE24EC5BA5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49:29.693" v="985" actId="1076"/>
        <pc:sldMkLst>
          <pc:docMk/>
          <pc:sldMk cId="0" sldId="271"/>
        </pc:sldMkLst>
        <pc:spChg chg="add mod ord">
          <ac:chgData name="Daniele Carvalho Oliveira" userId="b9fbe2a6-c2c2-4ef7-a95e-16b8512cef79" providerId="ADAL" clId="{5210E754-EE07-4F4A-8E76-2FF64F925A3E}" dt="2024-09-22T21:49:20.499" v="388" actId="20577"/>
          <ac:spMkLst>
            <pc:docMk/>
            <pc:sldMk cId="0" sldId="271"/>
            <ac:spMk id="2" creationId="{AA139968-0DD6-4ED9-7435-1A4DA2A8AB69}"/>
          </ac:spMkLst>
        </pc:spChg>
        <pc:spChg chg="del mod ord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1"/>
            <ac:spMk id="4" creationId="{AD646CA4-D614-37A7-7FAD-C4DC2C2E157C}"/>
          </ac:spMkLst>
        </pc:spChg>
        <pc:spChg chg="del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1"/>
            <ac:spMk id="5" creationId="{73EB3012-9290-B2FC-2643-1D1090C9A514}"/>
          </ac:spMkLst>
        </pc:spChg>
        <pc:spChg chg="mod">
          <ac:chgData name="Daniele Carvalho Oliveira" userId="b9fbe2a6-c2c2-4ef7-a95e-16b8512cef79" providerId="ADAL" clId="{5210E754-EE07-4F4A-8E76-2FF64F925A3E}" dt="2024-09-22T22:49:29.693" v="985" actId="1076"/>
          <ac:spMkLst>
            <pc:docMk/>
            <pc:sldMk cId="0" sldId="271"/>
            <ac:spMk id="6" creationId="{FE3CF66B-615C-92A8-604A-DD120B4A20B0}"/>
          </ac:spMkLst>
        </pc:spChg>
        <pc:spChg chg="mod">
          <ac:chgData name="Daniele Carvalho Oliveira" userId="b9fbe2a6-c2c2-4ef7-a95e-16b8512cef79" providerId="ADAL" clId="{5210E754-EE07-4F4A-8E76-2FF64F925A3E}" dt="2024-09-22T21:49:09.097" v="350" actId="21"/>
          <ac:spMkLst>
            <pc:docMk/>
            <pc:sldMk cId="0" sldId="271"/>
            <ac:spMk id="720943" creationId="{DB819F4D-9605-0CC8-733D-3BDA00B851FA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1:50:35.071" v="413" actId="1037"/>
        <pc:sldMkLst>
          <pc:docMk/>
          <pc:sldMk cId="0" sldId="272"/>
        </pc:sldMkLst>
        <pc:spChg chg="add mod ord">
          <ac:chgData name="Daniele Carvalho Oliveira" userId="b9fbe2a6-c2c2-4ef7-a95e-16b8512cef79" providerId="ADAL" clId="{5210E754-EE07-4F4A-8E76-2FF64F925A3E}" dt="2024-09-22T21:49:59.711" v="397" actId="27636"/>
          <ac:spMkLst>
            <pc:docMk/>
            <pc:sldMk cId="0" sldId="272"/>
            <ac:spMk id="3" creationId="{3AD31DBC-8C22-7D72-0521-72548F614ADC}"/>
          </ac:spMkLst>
        </pc:spChg>
        <pc:spChg chg="del mod ord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2"/>
            <ac:spMk id="5" creationId="{A04C3F4D-FC97-04F5-E864-05199540990E}"/>
          </ac:spMkLst>
        </pc:spChg>
        <pc:spChg chg="del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2"/>
            <ac:spMk id="6" creationId="{1944B6BE-5978-060F-F2CD-C79E956E1BC4}"/>
          </ac:spMkLst>
        </pc:spChg>
        <pc:spChg chg="mod">
          <ac:chgData name="Daniele Carvalho Oliveira" userId="b9fbe2a6-c2c2-4ef7-a95e-16b8512cef79" providerId="ADAL" clId="{5210E754-EE07-4F4A-8E76-2FF64F925A3E}" dt="2024-09-22T21:50:04.840" v="400" actId="1076"/>
          <ac:spMkLst>
            <pc:docMk/>
            <pc:sldMk cId="0" sldId="272"/>
            <ac:spMk id="24598" creationId="{E05D05FD-06DD-EDD5-7082-BAD7E8E0808E}"/>
          </ac:spMkLst>
        </pc:spChg>
        <pc:spChg chg="mod">
          <ac:chgData name="Daniele Carvalho Oliveira" userId="b9fbe2a6-c2c2-4ef7-a95e-16b8512cef79" providerId="ADAL" clId="{5210E754-EE07-4F4A-8E76-2FF64F925A3E}" dt="2024-09-22T21:50:14.173" v="405" actId="1036"/>
          <ac:spMkLst>
            <pc:docMk/>
            <pc:sldMk cId="0" sldId="272"/>
            <ac:spMk id="24603" creationId="{7BB1B425-2910-B03E-ABC9-A14FBF82FCFA}"/>
          </ac:spMkLst>
        </pc:spChg>
        <pc:spChg chg="mod">
          <ac:chgData name="Daniele Carvalho Oliveira" userId="b9fbe2a6-c2c2-4ef7-a95e-16b8512cef79" providerId="ADAL" clId="{5210E754-EE07-4F4A-8E76-2FF64F925A3E}" dt="2024-09-22T21:50:35.071" v="413" actId="1037"/>
          <ac:spMkLst>
            <pc:docMk/>
            <pc:sldMk cId="0" sldId="272"/>
            <ac:spMk id="24604" creationId="{463A33C6-21C8-86B8-11EE-5A45A9B91677}"/>
          </ac:spMkLst>
        </pc:spChg>
        <pc:spChg chg="del mod">
          <ac:chgData name="Daniele Carvalho Oliveira" userId="b9fbe2a6-c2c2-4ef7-a95e-16b8512cef79" providerId="ADAL" clId="{5210E754-EE07-4F4A-8E76-2FF64F925A3E}" dt="2024-09-22T21:50:01.645" v="399"/>
          <ac:spMkLst>
            <pc:docMk/>
            <pc:sldMk cId="0" sldId="272"/>
            <ac:spMk id="721969" creationId="{F4DFC988-A6EA-96A1-70D8-9E23D9CD1FEE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51:10.740" v="992" actId="1076"/>
        <pc:sldMkLst>
          <pc:docMk/>
          <pc:sldMk cId="0" sldId="273"/>
        </pc:sldMkLst>
        <pc:spChg chg="add mod ord">
          <ac:chgData name="Daniele Carvalho Oliveira" userId="b9fbe2a6-c2c2-4ef7-a95e-16b8512cef79" providerId="ADAL" clId="{5210E754-EE07-4F4A-8E76-2FF64F925A3E}" dt="2024-09-22T21:50:55.566" v="420" actId="27636"/>
          <ac:spMkLst>
            <pc:docMk/>
            <pc:sldMk cId="0" sldId="273"/>
            <ac:spMk id="2" creationId="{FF37A587-748F-73CF-6F50-45533BE37452}"/>
          </ac:spMkLst>
        </pc:spChg>
        <pc:spChg chg="del mod ord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3"/>
            <ac:spMk id="4" creationId="{013F3880-EC00-EE49-635F-C480B10577BE}"/>
          </ac:spMkLst>
        </pc:spChg>
        <pc:spChg chg="del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3"/>
            <ac:spMk id="5" creationId="{18E139B8-8A84-C576-F7F7-8710F6163546}"/>
          </ac:spMkLst>
        </pc:spChg>
        <pc:spChg chg="mod">
          <ac:chgData name="Daniele Carvalho Oliveira" userId="b9fbe2a6-c2c2-4ef7-a95e-16b8512cef79" providerId="ADAL" clId="{5210E754-EE07-4F4A-8E76-2FF64F925A3E}" dt="2024-09-22T22:51:10.740" v="992" actId="1076"/>
          <ac:spMkLst>
            <pc:docMk/>
            <pc:sldMk cId="0" sldId="273"/>
            <ac:spMk id="23554" creationId="{3E339AC7-6647-6362-3FB9-0854B234C127}"/>
          </ac:spMkLst>
        </pc:spChg>
        <pc:spChg chg="del mod">
          <ac:chgData name="Daniele Carvalho Oliveira" userId="b9fbe2a6-c2c2-4ef7-a95e-16b8512cef79" providerId="ADAL" clId="{5210E754-EE07-4F4A-8E76-2FF64F925A3E}" dt="2024-09-22T21:51:24.891" v="430"/>
          <ac:spMkLst>
            <pc:docMk/>
            <pc:sldMk cId="0" sldId="273"/>
            <ac:spMk id="722992" creationId="{60E65D55-D8AE-F4CB-8458-7CCD6FF8B120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1:51:53.875" v="439" actId="1076"/>
        <pc:sldMkLst>
          <pc:docMk/>
          <pc:sldMk cId="0" sldId="274"/>
        </pc:sldMkLst>
        <pc:spChg chg="add mod ord">
          <ac:chgData name="Daniele Carvalho Oliveira" userId="b9fbe2a6-c2c2-4ef7-a95e-16b8512cef79" providerId="ADAL" clId="{5210E754-EE07-4F4A-8E76-2FF64F925A3E}" dt="2024-09-22T21:51:41.485" v="434" actId="20577"/>
          <ac:spMkLst>
            <pc:docMk/>
            <pc:sldMk cId="0" sldId="274"/>
            <ac:spMk id="2" creationId="{011D17A5-B1C3-4CA6-475F-30E2082CE584}"/>
          </ac:spMkLst>
        </pc:spChg>
        <pc:spChg chg="del mod ord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4"/>
            <ac:spMk id="4" creationId="{A610BA97-D416-D006-40F6-4047B1E4C996}"/>
          </ac:spMkLst>
        </pc:spChg>
        <pc:spChg chg="del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4"/>
            <ac:spMk id="5" creationId="{D488ABD5-07F6-1E9D-345E-E768211B73B8}"/>
          </ac:spMkLst>
        </pc:spChg>
        <pc:spChg chg="mod">
          <ac:chgData name="Daniele Carvalho Oliveira" userId="b9fbe2a6-c2c2-4ef7-a95e-16b8512cef79" providerId="ADAL" clId="{5210E754-EE07-4F4A-8E76-2FF64F925A3E}" dt="2024-09-22T21:51:53.875" v="439" actId="1076"/>
          <ac:spMkLst>
            <pc:docMk/>
            <pc:sldMk cId="0" sldId="274"/>
            <ac:spMk id="26647" creationId="{4D72A1E3-5C74-9478-9AE8-3B7BD389C1F2}"/>
          </ac:spMkLst>
        </pc:spChg>
        <pc:spChg chg="del mod">
          <ac:chgData name="Daniele Carvalho Oliveira" userId="b9fbe2a6-c2c2-4ef7-a95e-16b8512cef79" providerId="ADAL" clId="{5210E754-EE07-4F4A-8E76-2FF64F925A3E}" dt="2024-09-22T21:51:42.463" v="436"/>
          <ac:spMkLst>
            <pc:docMk/>
            <pc:sldMk cId="0" sldId="274"/>
            <ac:spMk id="723994" creationId="{41C58EAF-053E-2DB6-DAB3-E7C423F5B635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47:25.688" v="958" actId="108"/>
        <pc:sldMkLst>
          <pc:docMk/>
          <pc:sldMk cId="0" sldId="275"/>
        </pc:sldMkLst>
        <pc:spChg chg="add mod ord">
          <ac:chgData name="Daniele Carvalho Oliveira" userId="b9fbe2a6-c2c2-4ef7-a95e-16b8512cef79" providerId="ADAL" clId="{5210E754-EE07-4F4A-8E76-2FF64F925A3E}" dt="2024-09-22T21:52:23.414" v="446" actId="27636"/>
          <ac:spMkLst>
            <pc:docMk/>
            <pc:sldMk cId="0" sldId="275"/>
            <ac:spMk id="2" creationId="{EE8EC5B2-30D7-DD56-F6DC-B455CDC72C58}"/>
          </ac:spMkLst>
        </pc:spChg>
        <pc:spChg chg="del mod ord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5"/>
            <ac:spMk id="4" creationId="{CBE5CCF0-7E30-C495-2981-DD98C5E25AE9}"/>
          </ac:spMkLst>
        </pc:spChg>
        <pc:spChg chg="del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275"/>
            <ac:spMk id="5" creationId="{B425C0E4-5B58-0B4E-6ACF-E88395056F65}"/>
          </ac:spMkLst>
        </pc:spChg>
        <pc:spChg chg="mod">
          <ac:chgData name="Daniele Carvalho Oliveira" userId="b9fbe2a6-c2c2-4ef7-a95e-16b8512cef79" providerId="ADAL" clId="{5210E754-EE07-4F4A-8E76-2FF64F925A3E}" dt="2024-09-22T22:47:25.688" v="958" actId="108"/>
          <ac:spMkLst>
            <pc:docMk/>
            <pc:sldMk cId="0" sldId="275"/>
            <ac:spMk id="25602" creationId="{984323A2-5A93-D20E-3670-4EF97EFE7286}"/>
          </ac:spMkLst>
        </pc:spChg>
        <pc:spChg chg="del mod">
          <ac:chgData name="Daniele Carvalho Oliveira" userId="b9fbe2a6-c2c2-4ef7-a95e-16b8512cef79" providerId="ADAL" clId="{5210E754-EE07-4F4A-8E76-2FF64F925A3E}" dt="2024-09-22T21:52:36.714" v="449"/>
          <ac:spMkLst>
            <pc:docMk/>
            <pc:sldMk cId="0" sldId="275"/>
            <ac:spMk id="725017" creationId="{E37EED9E-11B2-6D3C-49EE-B654B1D74FB6}"/>
          </ac:spMkLst>
        </pc:spChg>
      </pc:sldChg>
      <pc:sldChg chg="addSp delSp modSp mod chgLayout">
        <pc:chgData name="Daniele Carvalho Oliveira" userId="b9fbe2a6-c2c2-4ef7-a95e-16b8512cef79" providerId="ADAL" clId="{5210E754-EE07-4F4A-8E76-2FF64F925A3E}" dt="2024-09-22T21:58:16.467" v="474" actId="14100"/>
        <pc:sldMkLst>
          <pc:docMk/>
          <pc:sldMk cId="0" sldId="276"/>
        </pc:sldMkLst>
        <pc:spChg chg="add del mod ord">
          <ac:chgData name="Daniele Carvalho Oliveira" userId="b9fbe2a6-c2c2-4ef7-a95e-16b8512cef79" providerId="ADAL" clId="{5210E754-EE07-4F4A-8E76-2FF64F925A3E}" dt="2024-09-22T21:57:59.632" v="467" actId="6264"/>
          <ac:spMkLst>
            <pc:docMk/>
            <pc:sldMk cId="0" sldId="276"/>
            <ac:spMk id="2" creationId="{A1D378C9-4568-32FF-C7D0-12BAB28FB2B3}"/>
          </ac:spMkLst>
        </pc:spChg>
        <pc:spChg chg="add del mod ord">
          <ac:chgData name="Daniele Carvalho Oliveira" userId="b9fbe2a6-c2c2-4ef7-a95e-16b8512cef79" providerId="ADAL" clId="{5210E754-EE07-4F4A-8E76-2FF64F925A3E}" dt="2024-09-22T21:57:59.632" v="467" actId="6264"/>
          <ac:spMkLst>
            <pc:docMk/>
            <pc:sldMk cId="0" sldId="276"/>
            <ac:spMk id="3" creationId="{9A0CF3F4-62ED-A947-AABF-5077A808905C}"/>
          </ac:spMkLst>
        </pc:spChg>
        <pc:spChg chg="del mod ord">
          <ac:chgData name="Daniele Carvalho Oliveira" userId="b9fbe2a6-c2c2-4ef7-a95e-16b8512cef79" providerId="ADAL" clId="{5210E754-EE07-4F4A-8E76-2FF64F925A3E}" dt="2024-09-22T21:57:53.994" v="466" actId="700"/>
          <ac:spMkLst>
            <pc:docMk/>
            <pc:sldMk cId="0" sldId="276"/>
            <ac:spMk id="4" creationId="{C391A619-FC95-BF23-8D3E-E726544000C1}"/>
          </ac:spMkLst>
        </pc:spChg>
        <pc:spChg chg="del mod ord">
          <ac:chgData name="Daniele Carvalho Oliveira" userId="b9fbe2a6-c2c2-4ef7-a95e-16b8512cef79" providerId="ADAL" clId="{5210E754-EE07-4F4A-8E76-2FF64F925A3E}" dt="2024-09-22T21:57:53.994" v="466" actId="700"/>
          <ac:spMkLst>
            <pc:docMk/>
            <pc:sldMk cId="0" sldId="276"/>
            <ac:spMk id="5" creationId="{84F8591F-DA2B-A217-5319-6E5006EB77F5}"/>
          </ac:spMkLst>
        </pc:spChg>
        <pc:spChg chg="add mod ord">
          <ac:chgData name="Daniele Carvalho Oliveira" userId="b9fbe2a6-c2c2-4ef7-a95e-16b8512cef79" providerId="ADAL" clId="{5210E754-EE07-4F4A-8E76-2FF64F925A3E}" dt="2024-09-22T21:58:16.467" v="474" actId="14100"/>
          <ac:spMkLst>
            <pc:docMk/>
            <pc:sldMk cId="0" sldId="276"/>
            <ac:spMk id="6" creationId="{CF63D55D-B3C7-33FD-2E11-FC3ACE6AAB74}"/>
          </ac:spMkLst>
        </pc:spChg>
        <pc:spChg chg="add mod ord">
          <ac:chgData name="Daniele Carvalho Oliveira" userId="b9fbe2a6-c2c2-4ef7-a95e-16b8512cef79" providerId="ADAL" clId="{5210E754-EE07-4F4A-8E76-2FF64F925A3E}" dt="2024-09-22T21:57:59.632" v="467" actId="6264"/>
          <ac:spMkLst>
            <pc:docMk/>
            <pc:sldMk cId="0" sldId="276"/>
            <ac:spMk id="7" creationId="{2A90D444-9AFD-0D12-B6E4-86841BE52F8F}"/>
          </ac:spMkLst>
        </pc:spChg>
        <pc:spChg chg="del">
          <ac:chgData name="Daniele Carvalho Oliveira" userId="b9fbe2a6-c2c2-4ef7-a95e-16b8512cef79" providerId="ADAL" clId="{5210E754-EE07-4F4A-8E76-2FF64F925A3E}" dt="2024-09-22T21:58:12.891" v="473" actId="478"/>
          <ac:spMkLst>
            <pc:docMk/>
            <pc:sldMk cId="0" sldId="276"/>
            <ac:spMk id="800770" creationId="{4BBDBDB3-5479-4C09-3F9D-6852E9550199}"/>
          </ac:spMkLst>
        </pc:spChg>
        <pc:spChg chg="del mod">
          <ac:chgData name="Daniele Carvalho Oliveira" userId="b9fbe2a6-c2c2-4ef7-a95e-16b8512cef79" providerId="ADAL" clId="{5210E754-EE07-4F4A-8E76-2FF64F925A3E}" dt="2024-09-22T21:58:10.330" v="472" actId="478"/>
          <ac:spMkLst>
            <pc:docMk/>
            <pc:sldMk cId="0" sldId="276"/>
            <ac:spMk id="800771" creationId="{18EF047D-5F6A-8AB9-E77C-04BFF41A9A8A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54:07.892" v="995" actId="404"/>
        <pc:sldMkLst>
          <pc:docMk/>
          <pc:sldMk cId="0" sldId="277"/>
        </pc:sldMkLst>
        <pc:spChg chg="add mod ord">
          <ac:chgData name="Daniele Carvalho Oliveira" userId="b9fbe2a6-c2c2-4ef7-a95e-16b8512cef79" providerId="ADAL" clId="{5210E754-EE07-4F4A-8E76-2FF64F925A3E}" dt="2024-09-22T21:59:03.936" v="481" actId="27636"/>
          <ac:spMkLst>
            <pc:docMk/>
            <pc:sldMk cId="0" sldId="277"/>
            <ac:spMk id="2" creationId="{CBA9DE98-53DC-A000-FA74-FE942628C612}"/>
          </ac:spMkLst>
        </pc:spChg>
        <pc:spChg chg="del mod ord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77"/>
            <ac:spMk id="4" creationId="{8E1CA67B-BA3B-5E56-8ED3-03E2F81D977B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77"/>
            <ac:spMk id="5" creationId="{9DF98231-47DD-29D7-0A94-1C48F0FD6D3E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72" creationId="{B5BD0257-2E66-EA56-9572-B4D99E25C700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73" creationId="{EBC7B4AD-70DE-214F-4A28-A7523451F0AE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74" creationId="{60B2C815-253C-2CCD-BD99-E25FA2282452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75" creationId="{7AC13F3C-D0E4-9D9B-03FC-9EA58061CD43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76" creationId="{2B6A1E6A-FA8F-A403-52F1-F9995F2CAAB4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77" creationId="{CEDE6648-87E1-0101-F8E7-9E6B359A06DB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80" creationId="{8D1C42F7-7FEA-0674-B74F-248DB3675914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81" creationId="{A8FFC2D1-8172-ECAF-2A94-CF433B623E94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83" creationId="{D868060E-8931-B032-5044-53BA5352D2D8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85" creationId="{57F98C90-C57C-1D64-2477-CB9494B948CA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87" creationId="{1D64D829-E7A2-A498-BDA5-3B9F680BD8C8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88" creationId="{E751357F-4BD4-866B-5AC1-AF8D356B2C11}"/>
          </ac:spMkLst>
        </pc:spChg>
        <pc:spChg chg="mod">
          <ac:chgData name="Daniele Carvalho Oliveira" userId="b9fbe2a6-c2c2-4ef7-a95e-16b8512cef79" providerId="ADAL" clId="{5210E754-EE07-4F4A-8E76-2FF64F925A3E}" dt="2024-09-22T22:54:07.892" v="995" actId="404"/>
          <ac:spMkLst>
            <pc:docMk/>
            <pc:sldMk cId="0" sldId="277"/>
            <ac:spMk id="32790" creationId="{96347447-C1FC-B04C-7B5E-10CCCBF82996}"/>
          </ac:spMkLst>
        </pc:spChg>
        <pc:spChg chg="mod">
          <ac:chgData name="Daniele Carvalho Oliveira" userId="b9fbe2a6-c2c2-4ef7-a95e-16b8512cef79" providerId="ADAL" clId="{5210E754-EE07-4F4A-8E76-2FF64F925A3E}" dt="2024-09-22T21:59:46.282" v="492" actId="1035"/>
          <ac:spMkLst>
            <pc:docMk/>
            <pc:sldMk cId="0" sldId="277"/>
            <ac:spMk id="32791" creationId="{19126646-C7C0-B0D8-50D3-8D961CDEA2E0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92" creationId="{8A2F12BD-99DE-D495-17D6-01229C0D8927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93" creationId="{B4203F3F-E9DC-2F29-4035-4793F8D3F5C2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94" creationId="{EBDDB7F2-03FB-EC5C-81DF-F7E99AE743A1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95" creationId="{0545FFE2-9D26-5DDD-A1C8-F9F03245F7C1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96" creationId="{78B88670-CCD8-9B3C-359F-E997A8AF2A54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97" creationId="{BDC54268-4C1B-4FE4-AC00-20EC575CEF99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98" creationId="{4011C90C-FF03-05A0-F9C6-20EEE4E4BC23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799" creationId="{97D8771E-0F85-F526-40F8-E1FF12790F59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800" creationId="{B9779600-A79E-D7DC-DA54-04735BFAEE50}"/>
          </ac:spMkLst>
        </pc:spChg>
        <pc:spChg chg="mod">
          <ac:chgData name="Daniele Carvalho Oliveira" userId="b9fbe2a6-c2c2-4ef7-a95e-16b8512cef79" providerId="ADAL" clId="{5210E754-EE07-4F4A-8E76-2FF64F925A3E}" dt="2024-09-22T22:00:01.081" v="500" actId="1036"/>
          <ac:spMkLst>
            <pc:docMk/>
            <pc:sldMk cId="0" sldId="277"/>
            <ac:spMk id="32801" creationId="{D0D9A2FF-13A2-138C-4FD5-950BCBE2E529}"/>
          </ac:spMkLst>
        </pc:spChg>
        <pc:spChg chg="mod">
          <ac:chgData name="Daniele Carvalho Oliveira" userId="b9fbe2a6-c2c2-4ef7-a95e-16b8512cef79" providerId="ADAL" clId="{5210E754-EE07-4F4A-8E76-2FF64F925A3E}" dt="2024-09-22T22:00:12.130" v="501" actId="20577"/>
          <ac:spMkLst>
            <pc:docMk/>
            <pc:sldMk cId="0" sldId="277"/>
            <ac:spMk id="32810" creationId="{D116A7FC-201A-9CA7-6E29-43F5852F3D22}"/>
          </ac:spMkLst>
        </pc:spChg>
        <pc:spChg chg="del mod">
          <ac:chgData name="Daniele Carvalho Oliveira" userId="b9fbe2a6-c2c2-4ef7-a95e-16b8512cef79" providerId="ADAL" clId="{5210E754-EE07-4F4A-8E76-2FF64F925A3E}" dt="2024-09-22T21:59:57.200" v="495"/>
          <ac:spMkLst>
            <pc:docMk/>
            <pc:sldMk cId="0" sldId="277"/>
            <ac:spMk id="801844" creationId="{0E4D7BB2-D7D0-2F19-F3E0-04827DD30222}"/>
          </ac:spMkLst>
        </pc:spChg>
        <pc:grpChg chg="mod">
          <ac:chgData name="Daniele Carvalho Oliveira" userId="b9fbe2a6-c2c2-4ef7-a95e-16b8512cef79" providerId="ADAL" clId="{5210E754-EE07-4F4A-8E76-2FF64F925A3E}" dt="2024-09-22T22:00:01.081" v="500" actId="1036"/>
          <ac:grpSpMkLst>
            <pc:docMk/>
            <pc:sldMk cId="0" sldId="277"/>
            <ac:grpSpMk id="32778" creationId="{994A1B5E-F063-56EB-D56C-D3D3807B6A85}"/>
          </ac:grpSpMkLst>
        </pc:grpChg>
        <pc:grpChg chg="mod">
          <ac:chgData name="Daniele Carvalho Oliveira" userId="b9fbe2a6-c2c2-4ef7-a95e-16b8512cef79" providerId="ADAL" clId="{5210E754-EE07-4F4A-8E76-2FF64F925A3E}" dt="2024-09-22T22:00:01.081" v="500" actId="1036"/>
          <ac:grpSpMkLst>
            <pc:docMk/>
            <pc:sldMk cId="0" sldId="277"/>
            <ac:grpSpMk id="32779" creationId="{D9DB6A73-E689-8427-567B-73FB69A549C5}"/>
          </ac:grpSpMkLst>
        </pc:grpChg>
        <pc:grpChg chg="mod">
          <ac:chgData name="Daniele Carvalho Oliveira" userId="b9fbe2a6-c2c2-4ef7-a95e-16b8512cef79" providerId="ADAL" clId="{5210E754-EE07-4F4A-8E76-2FF64F925A3E}" dt="2024-09-22T22:00:01.081" v="500" actId="1036"/>
          <ac:grpSpMkLst>
            <pc:docMk/>
            <pc:sldMk cId="0" sldId="277"/>
            <ac:grpSpMk id="32782" creationId="{CFFE0CB7-53A0-24BE-1CC7-6F7F43B404C2}"/>
          </ac:grpSpMkLst>
        </pc:grpChg>
        <pc:grpChg chg="mod">
          <ac:chgData name="Daniele Carvalho Oliveira" userId="b9fbe2a6-c2c2-4ef7-a95e-16b8512cef79" providerId="ADAL" clId="{5210E754-EE07-4F4A-8E76-2FF64F925A3E}" dt="2024-09-22T22:00:01.081" v="500" actId="1036"/>
          <ac:grpSpMkLst>
            <pc:docMk/>
            <pc:sldMk cId="0" sldId="277"/>
            <ac:grpSpMk id="32784" creationId="{8BFA4701-D744-17C7-6D72-43322AE84147}"/>
          </ac:grpSpMkLst>
        </pc:grpChg>
        <pc:grpChg chg="mod">
          <ac:chgData name="Daniele Carvalho Oliveira" userId="b9fbe2a6-c2c2-4ef7-a95e-16b8512cef79" providerId="ADAL" clId="{5210E754-EE07-4F4A-8E76-2FF64F925A3E}" dt="2024-09-22T22:00:01.081" v="500" actId="1036"/>
          <ac:grpSpMkLst>
            <pc:docMk/>
            <pc:sldMk cId="0" sldId="277"/>
            <ac:grpSpMk id="32786" creationId="{48C3EC96-6126-F04E-7220-1150F2687326}"/>
          </ac:grpSpMkLst>
        </pc:grpChg>
        <pc:cxnChg chg="mod">
          <ac:chgData name="Daniele Carvalho Oliveira" userId="b9fbe2a6-c2c2-4ef7-a95e-16b8512cef79" providerId="ADAL" clId="{5210E754-EE07-4F4A-8E76-2FF64F925A3E}" dt="2024-09-22T22:00:01.081" v="500" actId="1036"/>
          <ac:cxnSpMkLst>
            <pc:docMk/>
            <pc:sldMk cId="0" sldId="277"/>
            <ac:cxnSpMk id="32771" creationId="{94680D29-96C6-F3CA-7B9F-DC80DC7CC149}"/>
          </ac:cxnSpMkLst>
        </pc:cxnChg>
      </pc:sldChg>
      <pc:sldChg chg="addSp delSp modSp mod modClrScheme chgLayout">
        <pc:chgData name="Daniele Carvalho Oliveira" userId="b9fbe2a6-c2c2-4ef7-a95e-16b8512cef79" providerId="ADAL" clId="{5210E754-EE07-4F4A-8E76-2FF64F925A3E}" dt="2024-09-22T22:01:41.808" v="512"/>
        <pc:sldMkLst>
          <pc:docMk/>
          <pc:sldMk cId="0" sldId="278"/>
        </pc:sldMkLst>
        <pc:spChg chg="add mod ord">
          <ac:chgData name="Daniele Carvalho Oliveira" userId="b9fbe2a6-c2c2-4ef7-a95e-16b8512cef79" providerId="ADAL" clId="{5210E754-EE07-4F4A-8E76-2FF64F925A3E}" dt="2024-09-22T22:01:19.821" v="508" actId="700"/>
          <ac:spMkLst>
            <pc:docMk/>
            <pc:sldMk cId="0" sldId="278"/>
            <ac:spMk id="2" creationId="{3DDC12F3-9C4C-0299-05EB-5E414D844BFB}"/>
          </ac:spMkLst>
        </pc:spChg>
        <pc:spChg chg="add mod ord">
          <ac:chgData name="Daniele Carvalho Oliveira" userId="b9fbe2a6-c2c2-4ef7-a95e-16b8512cef79" providerId="ADAL" clId="{5210E754-EE07-4F4A-8E76-2FF64F925A3E}" dt="2024-09-22T22:01:41.808" v="512"/>
          <ac:spMkLst>
            <pc:docMk/>
            <pc:sldMk cId="0" sldId="278"/>
            <ac:spMk id="3" creationId="{D640C274-2BB0-4BCC-99A4-5F71703B045B}"/>
          </ac:spMkLst>
        </pc:spChg>
        <pc:spChg chg="del mod ord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78"/>
            <ac:spMk id="4" creationId="{42EAA1F5-D581-6A4D-77A5-ACBBE87A87E9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78"/>
            <ac:spMk id="5" creationId="{6D6E2076-DD2A-9F09-DDC8-19EFE932AE20}"/>
          </ac:spMkLst>
        </pc:spChg>
        <pc:spChg chg="del mod">
          <ac:chgData name="Daniele Carvalho Oliveira" userId="b9fbe2a6-c2c2-4ef7-a95e-16b8512cef79" providerId="ADAL" clId="{5210E754-EE07-4F4A-8E76-2FF64F925A3E}" dt="2024-09-22T22:00:56.301" v="507"/>
          <ac:spMkLst>
            <pc:docMk/>
            <pc:sldMk cId="0" sldId="278"/>
            <ac:spMk id="802824" creationId="{60CF83BB-D942-D374-FB45-50327349524B}"/>
          </ac:spMkLst>
        </pc:spChg>
        <pc:spChg chg="del mod">
          <ac:chgData name="Daniele Carvalho Oliveira" userId="b9fbe2a6-c2c2-4ef7-a95e-16b8512cef79" providerId="ADAL" clId="{5210E754-EE07-4F4A-8E76-2FF64F925A3E}" dt="2024-09-22T22:01:38.620" v="511" actId="478"/>
          <ac:spMkLst>
            <pc:docMk/>
            <pc:sldMk cId="0" sldId="278"/>
            <ac:spMk id="802825" creationId="{C3CF563B-038D-8BB2-31F4-DAD6C2F04539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54:21.197" v="997" actId="1076"/>
        <pc:sldMkLst>
          <pc:docMk/>
          <pc:sldMk cId="0" sldId="279"/>
        </pc:sldMkLst>
        <pc:spChg chg="add mod ord">
          <ac:chgData name="Daniele Carvalho Oliveira" userId="b9fbe2a6-c2c2-4ef7-a95e-16b8512cef79" providerId="ADAL" clId="{5210E754-EE07-4F4A-8E76-2FF64F925A3E}" dt="2024-09-22T22:04:47.505" v="542" actId="27636"/>
          <ac:spMkLst>
            <pc:docMk/>
            <pc:sldMk cId="0" sldId="279"/>
            <ac:spMk id="2" creationId="{2037FF1D-C9E8-862E-CAA5-AE35E875A537}"/>
          </ac:spMkLst>
        </pc:spChg>
        <pc:spChg chg="del mod ord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79"/>
            <ac:spMk id="4" creationId="{1D8B5739-6AD5-285E-672D-29A71F56B6FC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79"/>
            <ac:spMk id="5" creationId="{6EDE57C8-3E8D-EFA3-49CB-A098CC56BB24}"/>
          </ac:spMkLst>
        </pc:spChg>
        <pc:spChg chg="mod">
          <ac:chgData name="Daniele Carvalho Oliveira" userId="b9fbe2a6-c2c2-4ef7-a95e-16b8512cef79" providerId="ADAL" clId="{5210E754-EE07-4F4A-8E76-2FF64F925A3E}" dt="2024-09-22T22:54:21.197" v="997" actId="1076"/>
          <ac:spMkLst>
            <pc:docMk/>
            <pc:sldMk cId="0" sldId="279"/>
            <ac:spMk id="34821" creationId="{63D42C7A-7CA3-5CD5-B535-99FCCE5DE0E9}"/>
          </ac:spMkLst>
        </pc:spChg>
        <pc:spChg chg="del mod">
          <ac:chgData name="Daniele Carvalho Oliveira" userId="b9fbe2a6-c2c2-4ef7-a95e-16b8512cef79" providerId="ADAL" clId="{5210E754-EE07-4F4A-8E76-2FF64F925A3E}" dt="2024-09-22T22:05:12.061" v="546"/>
          <ac:spMkLst>
            <pc:docMk/>
            <pc:sldMk cId="0" sldId="279"/>
            <ac:spMk id="803844" creationId="{E2D786CD-3FE4-1FB1-CA84-5F371FBBF797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07:12.592" v="557" actId="1036"/>
        <pc:sldMkLst>
          <pc:docMk/>
          <pc:sldMk cId="0" sldId="280"/>
        </pc:sldMkLst>
        <pc:spChg chg="add mod ord">
          <ac:chgData name="Daniele Carvalho Oliveira" userId="b9fbe2a6-c2c2-4ef7-a95e-16b8512cef79" providerId="ADAL" clId="{5210E754-EE07-4F4A-8E76-2FF64F925A3E}" dt="2024-09-22T22:05:52.869" v="552" actId="27636"/>
          <ac:spMkLst>
            <pc:docMk/>
            <pc:sldMk cId="0" sldId="280"/>
            <ac:spMk id="2" creationId="{04EBE79F-4C73-708D-C1F2-EC48AA9FA89C}"/>
          </ac:spMkLst>
        </pc:spChg>
        <pc:spChg chg="del mod ord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0"/>
            <ac:spMk id="4" creationId="{357587A6-2114-DE89-4BF1-5BFD36DC48CF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0"/>
            <ac:spMk id="5" creationId="{A663DD27-C1F3-A262-0FDB-9012FDC507F7}"/>
          </ac:spMkLst>
        </pc:spChg>
        <pc:spChg chg="mod">
          <ac:chgData name="Daniele Carvalho Oliveira" userId="b9fbe2a6-c2c2-4ef7-a95e-16b8512cef79" providerId="ADAL" clId="{5210E754-EE07-4F4A-8E76-2FF64F925A3E}" dt="2024-09-19T23:06:19.647" v="92"/>
          <ac:spMkLst>
            <pc:docMk/>
            <pc:sldMk cId="0" sldId="280"/>
            <ac:spMk id="35879" creationId="{39258521-06F5-5CA0-B908-8E5F555EB64E}"/>
          </ac:spMkLst>
        </pc:spChg>
        <pc:spChg chg="del mod">
          <ac:chgData name="Daniele Carvalho Oliveira" userId="b9fbe2a6-c2c2-4ef7-a95e-16b8512cef79" providerId="ADAL" clId="{5210E754-EE07-4F4A-8E76-2FF64F925A3E}" dt="2024-09-22T22:05:54.195" v="554"/>
          <ac:spMkLst>
            <pc:docMk/>
            <pc:sldMk cId="0" sldId="280"/>
            <ac:spMk id="739333" creationId="{7FED71C1-CF3F-9C70-ECF1-76BCC49AA7E7}"/>
          </ac:spMkLst>
        </pc:spChg>
        <pc:spChg chg="mod">
          <ac:chgData name="Daniele Carvalho Oliveira" userId="b9fbe2a6-c2c2-4ef7-a95e-16b8512cef79" providerId="ADAL" clId="{5210E754-EE07-4F4A-8E76-2FF64F925A3E}" dt="2024-09-22T22:07:12.592" v="557" actId="1036"/>
          <ac:spMkLst>
            <pc:docMk/>
            <pc:sldMk cId="0" sldId="280"/>
            <ac:spMk id="739374" creationId="{646FC0B9-D0F5-FD5B-56AF-C7AF8FD3F0DE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54:27.760" v="998" actId="1076"/>
        <pc:sldMkLst>
          <pc:docMk/>
          <pc:sldMk cId="0" sldId="281"/>
        </pc:sldMkLst>
        <pc:spChg chg="add mod ord">
          <ac:chgData name="Daniele Carvalho Oliveira" userId="b9fbe2a6-c2c2-4ef7-a95e-16b8512cef79" providerId="ADAL" clId="{5210E754-EE07-4F4A-8E76-2FF64F925A3E}" dt="2024-09-22T22:20:03.515" v="713" actId="6549"/>
          <ac:spMkLst>
            <pc:docMk/>
            <pc:sldMk cId="0" sldId="281"/>
            <ac:spMk id="2" creationId="{89063CAA-7C7A-3B19-BFA7-8E9051A39567}"/>
          </ac:spMkLst>
        </pc:spChg>
        <pc:spChg chg="del mod ord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1"/>
            <ac:spMk id="4" creationId="{EC906256-CEA9-7F5C-104F-D30DDFD2312F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1"/>
            <ac:spMk id="5" creationId="{270DEF5A-DD66-3FC4-D2DF-FC771632BA43}"/>
          </ac:spMkLst>
        </pc:spChg>
        <pc:spChg chg="mod">
          <ac:chgData name="Daniele Carvalho Oliveira" userId="b9fbe2a6-c2c2-4ef7-a95e-16b8512cef79" providerId="ADAL" clId="{5210E754-EE07-4F4A-8E76-2FF64F925A3E}" dt="2024-09-22T22:54:27.760" v="998" actId="1076"/>
          <ac:spMkLst>
            <pc:docMk/>
            <pc:sldMk cId="0" sldId="281"/>
            <ac:spMk id="36866" creationId="{54C2B99C-4449-A6F6-F1B2-E89A310DD725}"/>
          </ac:spMkLst>
        </pc:spChg>
        <pc:spChg chg="del mod ord">
          <ac:chgData name="Daniele Carvalho Oliveira" userId="b9fbe2a6-c2c2-4ef7-a95e-16b8512cef79" providerId="ADAL" clId="{5210E754-EE07-4F4A-8E76-2FF64F925A3E}" dt="2024-09-22T22:08:30.115" v="601"/>
          <ac:spMkLst>
            <pc:docMk/>
            <pc:sldMk cId="0" sldId="281"/>
            <ac:spMk id="804869" creationId="{881D7514-2DC7-E2EC-CB9C-00AC3536E85C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17:10.204" v="615"/>
        <pc:sldMkLst>
          <pc:docMk/>
          <pc:sldMk cId="0" sldId="282"/>
        </pc:sldMkLst>
        <pc:spChg chg="add mod ord">
          <ac:chgData name="Daniele Carvalho Oliveira" userId="b9fbe2a6-c2c2-4ef7-a95e-16b8512cef79" providerId="ADAL" clId="{5210E754-EE07-4F4A-8E76-2FF64F925A3E}" dt="2024-09-22T22:17:07.664" v="613" actId="27636"/>
          <ac:spMkLst>
            <pc:docMk/>
            <pc:sldMk cId="0" sldId="282"/>
            <ac:spMk id="2" creationId="{253A101E-259A-118F-CB3E-8567A4C1B787}"/>
          </ac:spMkLst>
        </pc:spChg>
        <pc:spChg chg="del mod ord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2"/>
            <ac:spMk id="4" creationId="{3E65D592-E8FA-2406-DF8F-7E800471F99B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2"/>
            <ac:spMk id="5" creationId="{6D2071D1-B5F0-FB3E-1C44-6FE6C7D738CB}"/>
          </ac:spMkLst>
        </pc:spChg>
        <pc:spChg chg="mod">
          <ac:chgData name="Daniele Carvalho Oliveira" userId="b9fbe2a6-c2c2-4ef7-a95e-16b8512cef79" providerId="ADAL" clId="{5210E754-EE07-4F4A-8E76-2FF64F925A3E}" dt="2024-09-19T23:06:19.647" v="92"/>
          <ac:spMkLst>
            <pc:docMk/>
            <pc:sldMk cId="0" sldId="282"/>
            <ac:spMk id="37925" creationId="{1C4725E2-E3EB-114D-DD4D-15A770703E1B}"/>
          </ac:spMkLst>
        </pc:spChg>
        <pc:spChg chg="del mod">
          <ac:chgData name="Daniele Carvalho Oliveira" userId="b9fbe2a6-c2c2-4ef7-a95e-16b8512cef79" providerId="ADAL" clId="{5210E754-EE07-4F4A-8E76-2FF64F925A3E}" dt="2024-09-22T22:17:10.204" v="615"/>
          <ac:spMkLst>
            <pc:docMk/>
            <pc:sldMk cId="0" sldId="282"/>
            <ac:spMk id="740392" creationId="{267CB641-AB47-AFF3-6DFA-70517F41A5EA}"/>
          </ac:spMkLst>
        </pc:spChg>
        <pc:spChg chg="mod">
          <ac:chgData name="Daniele Carvalho Oliveira" userId="b9fbe2a6-c2c2-4ef7-a95e-16b8512cef79" providerId="ADAL" clId="{5210E754-EE07-4F4A-8E76-2FF64F925A3E}" dt="2024-09-22T22:08:39.907" v="607" actId="1036"/>
          <ac:spMkLst>
            <pc:docMk/>
            <pc:sldMk cId="0" sldId="282"/>
            <ac:spMk id="740429" creationId="{33FECBFE-1FF1-AB87-1FF8-F9FEA8F0B90A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54:36.042" v="999" actId="1076"/>
        <pc:sldMkLst>
          <pc:docMk/>
          <pc:sldMk cId="0" sldId="283"/>
        </pc:sldMkLst>
        <pc:spChg chg="add mod ord">
          <ac:chgData name="Daniele Carvalho Oliveira" userId="b9fbe2a6-c2c2-4ef7-a95e-16b8512cef79" providerId="ADAL" clId="{5210E754-EE07-4F4A-8E76-2FF64F925A3E}" dt="2024-09-22T22:20:07.816" v="715" actId="27636"/>
          <ac:spMkLst>
            <pc:docMk/>
            <pc:sldMk cId="0" sldId="283"/>
            <ac:spMk id="2" creationId="{B29C92EE-4411-AC3E-D301-A0316B4D86DA}"/>
          </ac:spMkLst>
        </pc:spChg>
        <pc:spChg chg="del mod ord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3"/>
            <ac:spMk id="4" creationId="{EE13A919-0B84-04F4-67C3-C6B120E7AC58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3"/>
            <ac:spMk id="5" creationId="{B1124FC7-B2B2-FF68-989D-1586914D7937}"/>
          </ac:spMkLst>
        </pc:spChg>
        <pc:spChg chg="mod">
          <ac:chgData name="Daniele Carvalho Oliveira" userId="b9fbe2a6-c2c2-4ef7-a95e-16b8512cef79" providerId="ADAL" clId="{5210E754-EE07-4F4A-8E76-2FF64F925A3E}" dt="2024-09-22T22:54:36.042" v="999" actId="1076"/>
          <ac:spMkLst>
            <pc:docMk/>
            <pc:sldMk cId="0" sldId="283"/>
            <ac:spMk id="38917" creationId="{636D0942-B9CF-9CA8-84E2-04088F30FDF9}"/>
          </ac:spMkLst>
        </pc:spChg>
        <pc:spChg chg="del mod">
          <ac:chgData name="Daniele Carvalho Oliveira" userId="b9fbe2a6-c2c2-4ef7-a95e-16b8512cef79" providerId="ADAL" clId="{5210E754-EE07-4F4A-8E76-2FF64F925A3E}" dt="2024-09-22T22:17:25.430" v="618"/>
          <ac:spMkLst>
            <pc:docMk/>
            <pc:sldMk cId="0" sldId="283"/>
            <ac:spMk id="805894" creationId="{494F1251-729E-C4AC-5FD5-B9F4F3F5D868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19:02.408" v="670"/>
        <pc:sldMkLst>
          <pc:docMk/>
          <pc:sldMk cId="0" sldId="284"/>
        </pc:sldMkLst>
        <pc:spChg chg="add mod ord">
          <ac:chgData name="Daniele Carvalho Oliveira" userId="b9fbe2a6-c2c2-4ef7-a95e-16b8512cef79" providerId="ADAL" clId="{5210E754-EE07-4F4A-8E76-2FF64F925A3E}" dt="2024-09-22T22:18:58.246" v="668" actId="20577"/>
          <ac:spMkLst>
            <pc:docMk/>
            <pc:sldMk cId="0" sldId="284"/>
            <ac:spMk id="2" creationId="{6F9B41B9-FD92-F6B6-C9ED-BDEC16A8381C}"/>
          </ac:spMkLst>
        </pc:spChg>
        <pc:spChg chg="del mod ord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4"/>
            <ac:spMk id="4" creationId="{D16309DD-9822-4567-A372-313B28856B8C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4"/>
            <ac:spMk id="5" creationId="{054909DB-E647-B459-4D99-452CB2151E6C}"/>
          </ac:spMkLst>
        </pc:spChg>
        <pc:spChg chg="mod">
          <ac:chgData name="Daniele Carvalho Oliveira" userId="b9fbe2a6-c2c2-4ef7-a95e-16b8512cef79" providerId="ADAL" clId="{5210E754-EE07-4F4A-8E76-2FF64F925A3E}" dt="2024-09-19T23:06:19.647" v="92"/>
          <ac:spMkLst>
            <pc:docMk/>
            <pc:sldMk cId="0" sldId="284"/>
            <ac:spMk id="39958" creationId="{6CB9E01D-DF99-BFDD-10A9-189EAE608D50}"/>
          </ac:spMkLst>
        </pc:spChg>
        <pc:spChg chg="del mod">
          <ac:chgData name="Daniele Carvalho Oliveira" userId="b9fbe2a6-c2c2-4ef7-a95e-16b8512cef79" providerId="ADAL" clId="{5210E754-EE07-4F4A-8E76-2FF64F925A3E}" dt="2024-09-22T22:19:02.408" v="670"/>
          <ac:spMkLst>
            <pc:docMk/>
            <pc:sldMk cId="0" sldId="284"/>
            <ac:spMk id="741378" creationId="{872E61B2-25A7-E0D3-B44D-5521B1539068}"/>
          </ac:spMkLst>
        </pc:spChg>
        <pc:spChg chg="mod">
          <ac:chgData name="Daniele Carvalho Oliveira" userId="b9fbe2a6-c2c2-4ef7-a95e-16b8512cef79" providerId="ADAL" clId="{5210E754-EE07-4F4A-8E76-2FF64F925A3E}" dt="2024-09-22T22:18:18.791" v="664" actId="1036"/>
          <ac:spMkLst>
            <pc:docMk/>
            <pc:sldMk cId="0" sldId="284"/>
            <ac:spMk id="741383" creationId="{8A024A2C-3334-7402-35B4-DE548CB613A4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54:48.415" v="1000" actId="1076"/>
        <pc:sldMkLst>
          <pc:docMk/>
          <pc:sldMk cId="0" sldId="285"/>
        </pc:sldMkLst>
        <pc:spChg chg="add mod ord">
          <ac:chgData name="Daniele Carvalho Oliveira" userId="b9fbe2a6-c2c2-4ef7-a95e-16b8512cef79" providerId="ADAL" clId="{5210E754-EE07-4F4A-8E76-2FF64F925A3E}" dt="2024-09-22T22:19:47.346" v="710" actId="27636"/>
          <ac:spMkLst>
            <pc:docMk/>
            <pc:sldMk cId="0" sldId="285"/>
            <ac:spMk id="2" creationId="{FADF7E1F-AF29-A1F9-F664-CAB77782191D}"/>
          </ac:spMkLst>
        </pc:spChg>
        <pc:spChg chg="del mod ord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5"/>
            <ac:spMk id="4" creationId="{4037B118-A650-44AC-A220-10FDCC73CFFC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5"/>
            <ac:spMk id="5" creationId="{136A4E4D-8E53-EB9B-5E35-F4ECE3613243}"/>
          </ac:spMkLst>
        </pc:spChg>
        <pc:spChg chg="mod">
          <ac:chgData name="Daniele Carvalho Oliveira" userId="b9fbe2a6-c2c2-4ef7-a95e-16b8512cef79" providerId="ADAL" clId="{5210E754-EE07-4F4A-8E76-2FF64F925A3E}" dt="2024-09-22T22:54:48.415" v="1000" actId="1076"/>
          <ac:spMkLst>
            <pc:docMk/>
            <pc:sldMk cId="0" sldId="285"/>
            <ac:spMk id="40965" creationId="{2CF33D71-A696-E4D8-7A51-1F6D0C700C54}"/>
          </ac:spMkLst>
        </pc:spChg>
        <pc:spChg chg="del mod">
          <ac:chgData name="Daniele Carvalho Oliveira" userId="b9fbe2a6-c2c2-4ef7-a95e-16b8512cef79" providerId="ADAL" clId="{5210E754-EE07-4F4A-8E76-2FF64F925A3E}" dt="2024-09-22T22:19:49.331" v="712"/>
          <ac:spMkLst>
            <pc:docMk/>
            <pc:sldMk cId="0" sldId="285"/>
            <ac:spMk id="806918" creationId="{FE78D940-F86F-6C0E-1892-771C08C83C71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20:51.144" v="731"/>
        <pc:sldMkLst>
          <pc:docMk/>
          <pc:sldMk cId="0" sldId="287"/>
        </pc:sldMkLst>
        <pc:spChg chg="add mod ord">
          <ac:chgData name="Daniele Carvalho Oliveira" userId="b9fbe2a6-c2c2-4ef7-a95e-16b8512cef79" providerId="ADAL" clId="{5210E754-EE07-4F4A-8E76-2FF64F925A3E}" dt="2024-09-22T22:20:45.113" v="729" actId="27636"/>
          <ac:spMkLst>
            <pc:docMk/>
            <pc:sldMk cId="0" sldId="287"/>
            <ac:spMk id="2" creationId="{DE161D21-5966-73D4-81F1-A01EFD4899E7}"/>
          </ac:spMkLst>
        </pc:spChg>
        <pc:spChg chg="del mod ord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7"/>
            <ac:spMk id="4" creationId="{F74B1FCD-3F32-207E-2190-791061614640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7"/>
            <ac:spMk id="5" creationId="{2F73FC35-842D-21E1-0E85-BA69203AE0E6}"/>
          </ac:spMkLst>
        </pc:spChg>
        <pc:spChg chg="del mod">
          <ac:chgData name="Daniele Carvalho Oliveira" userId="b9fbe2a6-c2c2-4ef7-a95e-16b8512cef79" providerId="ADAL" clId="{5210E754-EE07-4F4A-8E76-2FF64F925A3E}" dt="2024-09-22T22:20:51.144" v="731"/>
          <ac:spMkLst>
            <pc:docMk/>
            <pc:sldMk cId="0" sldId="287"/>
            <ac:spMk id="809099" creationId="{7B1044F5-B6CC-0379-8FC7-71C3CDD9AA6A}"/>
          </ac:spMkLst>
        </pc:spChg>
        <pc:spChg chg="mod">
          <ac:chgData name="Daniele Carvalho Oliveira" userId="b9fbe2a6-c2c2-4ef7-a95e-16b8512cef79" providerId="ADAL" clId="{5210E754-EE07-4F4A-8E76-2FF64F925A3E}" dt="2024-09-22T22:20:25.250" v="723" actId="1036"/>
          <ac:spMkLst>
            <pc:docMk/>
            <pc:sldMk cId="0" sldId="287"/>
            <ac:spMk id="809102" creationId="{9EDEB9A0-C91D-CC9A-80B5-7E34786354E0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55:15.924" v="1008" actId="1076"/>
        <pc:sldMkLst>
          <pc:docMk/>
          <pc:sldMk cId="0" sldId="288"/>
        </pc:sldMkLst>
        <pc:spChg chg="add mod ord">
          <ac:chgData name="Daniele Carvalho Oliveira" userId="b9fbe2a6-c2c2-4ef7-a95e-16b8512cef79" providerId="ADAL" clId="{5210E754-EE07-4F4A-8E76-2FF64F925A3E}" dt="2024-09-22T22:21:22.508" v="770" actId="6549"/>
          <ac:spMkLst>
            <pc:docMk/>
            <pc:sldMk cId="0" sldId="288"/>
            <ac:spMk id="2" creationId="{6803B041-A017-9E48-EEC2-3EACA8B5B48E}"/>
          </ac:spMkLst>
        </pc:spChg>
        <pc:spChg chg="del mod ord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8"/>
            <ac:spMk id="4" creationId="{484042A0-5BCF-9E41-5964-9F530958CB88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288"/>
            <ac:spMk id="5" creationId="{4EDA3247-3781-E1F9-96CE-3A14A294FA71}"/>
          </ac:spMkLst>
        </pc:spChg>
        <pc:spChg chg="mod">
          <ac:chgData name="Daniele Carvalho Oliveira" userId="b9fbe2a6-c2c2-4ef7-a95e-16b8512cef79" providerId="ADAL" clId="{5210E754-EE07-4F4A-8E76-2FF64F925A3E}" dt="2024-09-22T22:55:15.924" v="1008" actId="1076"/>
          <ac:spMkLst>
            <pc:docMk/>
            <pc:sldMk cId="0" sldId="288"/>
            <ac:spMk id="43013" creationId="{4BB8E633-C982-DAE1-00E4-AC4D8FC97731}"/>
          </ac:spMkLst>
        </pc:spChg>
        <pc:spChg chg="del mod">
          <ac:chgData name="Daniele Carvalho Oliveira" userId="b9fbe2a6-c2c2-4ef7-a95e-16b8512cef79" providerId="ADAL" clId="{5210E754-EE07-4F4A-8E76-2FF64F925A3E}" dt="2024-09-22T22:21:26.274" v="772"/>
          <ac:spMkLst>
            <pc:docMk/>
            <pc:sldMk cId="0" sldId="288"/>
            <ac:spMk id="809990" creationId="{BDB13155-0571-1F47-132F-741414EF75D4}"/>
          </ac:spMkLst>
        </pc:spChg>
      </pc:sldChg>
      <pc:sldChg chg="del">
        <pc:chgData name="Daniele Carvalho Oliveira" userId="b9fbe2a6-c2c2-4ef7-a95e-16b8512cef79" providerId="ADAL" clId="{5210E754-EE07-4F4A-8E76-2FF64F925A3E}" dt="2024-09-22T23:04:00.667" v="1028" actId="47"/>
        <pc:sldMkLst>
          <pc:docMk/>
          <pc:sldMk cId="0" sldId="304"/>
        </pc:sldMkLst>
      </pc:sldChg>
      <pc:sldChg chg="addSp modSp mod">
        <pc:chgData name="Daniele Carvalho Oliveira" userId="b9fbe2a6-c2c2-4ef7-a95e-16b8512cef79" providerId="ADAL" clId="{5210E754-EE07-4F4A-8E76-2FF64F925A3E}" dt="2024-09-19T23:05:42.557" v="80" actId="1076"/>
        <pc:sldMkLst>
          <pc:docMk/>
          <pc:sldMk cId="0" sldId="320"/>
        </pc:sldMkLst>
        <pc:spChg chg="mod">
          <ac:chgData name="Daniele Carvalho Oliveira" userId="b9fbe2a6-c2c2-4ef7-a95e-16b8512cef79" providerId="ADAL" clId="{5210E754-EE07-4F4A-8E76-2FF64F925A3E}" dt="2024-09-19T23:02:08.216" v="54" actId="313"/>
          <ac:spMkLst>
            <pc:docMk/>
            <pc:sldMk cId="0" sldId="320"/>
            <ac:spMk id="3" creationId="{6F991E8F-765E-A753-00A4-742A48923364}"/>
          </ac:spMkLst>
        </pc:spChg>
        <pc:picChg chg="add mod">
          <ac:chgData name="Daniele Carvalho Oliveira" userId="b9fbe2a6-c2c2-4ef7-a95e-16b8512cef79" providerId="ADAL" clId="{5210E754-EE07-4F4A-8E76-2FF64F925A3E}" dt="2024-09-19T23:05:42.557" v="80" actId="1076"/>
          <ac:picMkLst>
            <pc:docMk/>
            <pc:sldMk cId="0" sldId="320"/>
            <ac:picMk id="4" creationId="{397B8B3A-53D8-9843-B4CD-209FA0C79DA2}"/>
          </ac:picMkLst>
        </pc:picChg>
      </pc:sldChg>
      <pc:sldChg chg="addSp modSp mod">
        <pc:chgData name="Daniele Carvalho Oliveira" userId="b9fbe2a6-c2c2-4ef7-a95e-16b8512cef79" providerId="ADAL" clId="{5210E754-EE07-4F4A-8E76-2FF64F925A3E}" dt="2024-09-19T23:13:55.852" v="112" actId="1076"/>
        <pc:sldMkLst>
          <pc:docMk/>
          <pc:sldMk cId="0" sldId="321"/>
        </pc:sldMkLst>
        <pc:spChg chg="mod">
          <ac:chgData name="Daniele Carvalho Oliveira" userId="b9fbe2a6-c2c2-4ef7-a95e-16b8512cef79" providerId="ADAL" clId="{5210E754-EE07-4F4A-8E76-2FF64F925A3E}" dt="2024-09-19T23:07:25.201" v="108" actId="313"/>
          <ac:spMkLst>
            <pc:docMk/>
            <pc:sldMk cId="0" sldId="321"/>
            <ac:spMk id="3" creationId="{40D28BA0-685F-653C-CCBD-7AAEA1D2FB40}"/>
          </ac:spMkLst>
        </pc:spChg>
        <pc:picChg chg="add mod">
          <ac:chgData name="Daniele Carvalho Oliveira" userId="b9fbe2a6-c2c2-4ef7-a95e-16b8512cef79" providerId="ADAL" clId="{5210E754-EE07-4F4A-8E76-2FF64F925A3E}" dt="2024-09-19T23:13:55.852" v="112" actId="1076"/>
          <ac:picMkLst>
            <pc:docMk/>
            <pc:sldMk cId="0" sldId="321"/>
            <ac:picMk id="4" creationId="{18A30C0F-9636-BB96-4DA5-A375620FA336}"/>
          </ac:picMkLst>
        </pc:picChg>
      </pc:sldChg>
      <pc:sldChg chg="addSp modSp mod">
        <pc:chgData name="Daniele Carvalho Oliveira" userId="b9fbe2a6-c2c2-4ef7-a95e-16b8512cef79" providerId="ADAL" clId="{5210E754-EE07-4F4A-8E76-2FF64F925A3E}" dt="2024-09-19T23:18:09.119" v="133" actId="14100"/>
        <pc:sldMkLst>
          <pc:docMk/>
          <pc:sldMk cId="0" sldId="322"/>
        </pc:sldMkLst>
        <pc:spChg chg="mod">
          <ac:chgData name="Daniele Carvalho Oliveira" userId="b9fbe2a6-c2c2-4ef7-a95e-16b8512cef79" providerId="ADAL" clId="{5210E754-EE07-4F4A-8E76-2FF64F925A3E}" dt="2024-09-19T23:18:09.119" v="133" actId="14100"/>
          <ac:spMkLst>
            <pc:docMk/>
            <pc:sldMk cId="0" sldId="322"/>
            <ac:spMk id="3" creationId="{C3F7DBF7-C5B5-680C-CB3C-FD2971B73C97}"/>
          </ac:spMkLst>
        </pc:spChg>
        <pc:picChg chg="add mod">
          <ac:chgData name="Daniele Carvalho Oliveira" userId="b9fbe2a6-c2c2-4ef7-a95e-16b8512cef79" providerId="ADAL" clId="{5210E754-EE07-4F4A-8E76-2FF64F925A3E}" dt="2024-09-19T23:18:06.600" v="132" actId="1076"/>
          <ac:picMkLst>
            <pc:docMk/>
            <pc:sldMk cId="0" sldId="322"/>
            <ac:picMk id="4" creationId="{1B4301A9-D84A-B173-62F1-61C5422B23E1}"/>
          </ac:picMkLst>
        </pc:picChg>
      </pc:sldChg>
      <pc:sldChg chg="addSp modSp mod">
        <pc:chgData name="Daniele Carvalho Oliveira" userId="b9fbe2a6-c2c2-4ef7-a95e-16b8512cef79" providerId="ADAL" clId="{5210E754-EE07-4F4A-8E76-2FF64F925A3E}" dt="2024-09-19T23:20:00.089" v="147" actId="1076"/>
        <pc:sldMkLst>
          <pc:docMk/>
          <pc:sldMk cId="0" sldId="323"/>
        </pc:sldMkLst>
        <pc:spChg chg="mod">
          <ac:chgData name="Daniele Carvalho Oliveira" userId="b9fbe2a6-c2c2-4ef7-a95e-16b8512cef79" providerId="ADAL" clId="{5210E754-EE07-4F4A-8E76-2FF64F925A3E}" dt="2024-09-19T23:18:29.837" v="140" actId="15"/>
          <ac:spMkLst>
            <pc:docMk/>
            <pc:sldMk cId="0" sldId="323"/>
            <ac:spMk id="3" creationId="{E32505B5-BCBF-4497-99EF-CC6FB43E4C66}"/>
          </ac:spMkLst>
        </pc:spChg>
        <pc:picChg chg="add mod">
          <ac:chgData name="Daniele Carvalho Oliveira" userId="b9fbe2a6-c2c2-4ef7-a95e-16b8512cef79" providerId="ADAL" clId="{5210E754-EE07-4F4A-8E76-2FF64F925A3E}" dt="2024-09-19T23:20:00.089" v="147" actId="1076"/>
          <ac:picMkLst>
            <pc:docMk/>
            <pc:sldMk cId="0" sldId="323"/>
            <ac:picMk id="4" creationId="{CA2FF4BB-9D46-7CC2-1A2F-F88C995EF336}"/>
          </ac:picMkLst>
        </pc:picChg>
      </pc:sldChg>
      <pc:sldChg chg="addSp modSp mod">
        <pc:chgData name="Daniele Carvalho Oliveira" userId="b9fbe2a6-c2c2-4ef7-a95e-16b8512cef79" providerId="ADAL" clId="{5210E754-EE07-4F4A-8E76-2FF64F925A3E}" dt="2024-09-19T23:23:34.648" v="160" actId="1076"/>
        <pc:sldMkLst>
          <pc:docMk/>
          <pc:sldMk cId="0" sldId="324"/>
        </pc:sldMkLst>
        <pc:spChg chg="mod">
          <ac:chgData name="Daniele Carvalho Oliveira" userId="b9fbe2a6-c2c2-4ef7-a95e-16b8512cef79" providerId="ADAL" clId="{5210E754-EE07-4F4A-8E76-2FF64F925A3E}" dt="2024-09-19T23:20:48.568" v="154" actId="15"/>
          <ac:spMkLst>
            <pc:docMk/>
            <pc:sldMk cId="0" sldId="324"/>
            <ac:spMk id="3" creationId="{BB7993A3-2AD1-59F1-4781-3F6C3FDCD2D8}"/>
          </ac:spMkLst>
        </pc:spChg>
        <pc:picChg chg="add mod">
          <ac:chgData name="Daniele Carvalho Oliveira" userId="b9fbe2a6-c2c2-4ef7-a95e-16b8512cef79" providerId="ADAL" clId="{5210E754-EE07-4F4A-8E76-2FF64F925A3E}" dt="2024-09-19T23:23:34.648" v="160" actId="1076"/>
          <ac:picMkLst>
            <pc:docMk/>
            <pc:sldMk cId="0" sldId="324"/>
            <ac:picMk id="4" creationId="{2AAF0934-194E-DB30-2FB5-73B39D896927}"/>
          </ac:picMkLst>
        </pc:picChg>
      </pc:sldChg>
      <pc:sldChg chg="addSp modSp mod">
        <pc:chgData name="Daniele Carvalho Oliveira" userId="b9fbe2a6-c2c2-4ef7-a95e-16b8512cef79" providerId="ADAL" clId="{5210E754-EE07-4F4A-8E76-2FF64F925A3E}" dt="2024-09-19T23:07:09.574" v="101" actId="1440"/>
        <pc:sldMkLst>
          <pc:docMk/>
          <pc:sldMk cId="0" sldId="325"/>
        </pc:sldMkLst>
        <pc:spChg chg="mod">
          <ac:chgData name="Daniele Carvalho Oliveira" userId="b9fbe2a6-c2c2-4ef7-a95e-16b8512cef79" providerId="ADAL" clId="{5210E754-EE07-4F4A-8E76-2FF64F925A3E}" dt="2024-09-19T23:06:03.246" v="91" actId="313"/>
          <ac:spMkLst>
            <pc:docMk/>
            <pc:sldMk cId="0" sldId="325"/>
            <ac:spMk id="3" creationId="{1D0A62C2-C567-2417-A56E-BFAA535FFF27}"/>
          </ac:spMkLst>
        </pc:spChg>
        <pc:picChg chg="add mod">
          <ac:chgData name="Daniele Carvalho Oliveira" userId="b9fbe2a6-c2c2-4ef7-a95e-16b8512cef79" providerId="ADAL" clId="{5210E754-EE07-4F4A-8E76-2FF64F925A3E}" dt="2024-09-19T23:07:09.574" v="101" actId="1440"/>
          <ac:picMkLst>
            <pc:docMk/>
            <pc:sldMk cId="0" sldId="325"/>
            <ac:picMk id="4" creationId="{AFC64446-0DB5-D6CD-186A-6C1D3D71994F}"/>
          </ac:picMkLst>
        </pc:picChg>
      </pc:sldChg>
      <pc:sldChg chg="addSp modSp mod">
        <pc:chgData name="Daniele Carvalho Oliveira" userId="b9fbe2a6-c2c2-4ef7-a95e-16b8512cef79" providerId="ADAL" clId="{5210E754-EE07-4F4A-8E76-2FF64F925A3E}" dt="2024-09-19T23:03:01.519" v="74" actId="1076"/>
        <pc:sldMkLst>
          <pc:docMk/>
          <pc:sldMk cId="0" sldId="326"/>
        </pc:sldMkLst>
        <pc:spChg chg="mod">
          <ac:chgData name="Daniele Carvalho Oliveira" userId="b9fbe2a6-c2c2-4ef7-a95e-16b8512cef79" providerId="ADAL" clId="{5210E754-EE07-4F4A-8E76-2FF64F925A3E}" dt="2024-09-19T23:02:42.054" v="68" actId="313"/>
          <ac:spMkLst>
            <pc:docMk/>
            <pc:sldMk cId="0" sldId="326"/>
            <ac:spMk id="3" creationId="{B0072E33-4694-2B8F-CA91-E5FE0D627FC6}"/>
          </ac:spMkLst>
        </pc:spChg>
        <pc:picChg chg="add mod">
          <ac:chgData name="Daniele Carvalho Oliveira" userId="b9fbe2a6-c2c2-4ef7-a95e-16b8512cef79" providerId="ADAL" clId="{5210E754-EE07-4F4A-8E76-2FF64F925A3E}" dt="2024-09-19T23:03:01.519" v="74" actId="1076"/>
          <ac:picMkLst>
            <pc:docMk/>
            <pc:sldMk cId="0" sldId="326"/>
            <ac:picMk id="4" creationId="{C236C9C0-B156-3DF7-5869-732B99E524AD}"/>
          </ac:picMkLst>
        </pc:picChg>
      </pc:sldChg>
      <pc:sldChg chg="addSp delSp modSp mod chgLayout">
        <pc:chgData name="Daniele Carvalho Oliveira" userId="b9fbe2a6-c2c2-4ef7-a95e-16b8512cef79" providerId="ADAL" clId="{5210E754-EE07-4F4A-8E76-2FF64F925A3E}" dt="2024-09-22T21:29:22.850" v="173" actId="478"/>
        <pc:sldMkLst>
          <pc:docMk/>
          <pc:sldMk cId="0" sldId="327"/>
        </pc:sldMkLst>
        <pc:spChg chg="add mod ord">
          <ac:chgData name="Daniele Carvalho Oliveira" userId="b9fbe2a6-c2c2-4ef7-a95e-16b8512cef79" providerId="ADAL" clId="{5210E754-EE07-4F4A-8E76-2FF64F925A3E}" dt="2024-09-19T23:25:00.800" v="172" actId="1076"/>
          <ac:spMkLst>
            <pc:docMk/>
            <pc:sldMk cId="0" sldId="327"/>
            <ac:spMk id="2" creationId="{FEFDB829-D5EC-9271-2A04-781A8F4D6E2E}"/>
          </ac:spMkLst>
        </pc:spChg>
        <pc:spChg chg="add del mod ord">
          <ac:chgData name="Daniele Carvalho Oliveira" userId="b9fbe2a6-c2c2-4ef7-a95e-16b8512cef79" providerId="ADAL" clId="{5210E754-EE07-4F4A-8E76-2FF64F925A3E}" dt="2024-09-22T21:29:22.850" v="173" actId="478"/>
          <ac:spMkLst>
            <pc:docMk/>
            <pc:sldMk cId="0" sldId="327"/>
            <ac:spMk id="3" creationId="{58B263FD-DB6B-786E-C206-B7A3A6488E42}"/>
          </ac:spMkLst>
        </pc:spChg>
        <pc:spChg chg="del mod ord">
          <ac:chgData name="Daniele Carvalho Oliveira" userId="b9fbe2a6-c2c2-4ef7-a95e-16b8512cef79" providerId="ADAL" clId="{5210E754-EE07-4F4A-8E76-2FF64F925A3E}" dt="2024-09-19T23:24:22.049" v="161" actId="700"/>
          <ac:spMkLst>
            <pc:docMk/>
            <pc:sldMk cId="0" sldId="327"/>
            <ac:spMk id="4" creationId="{909FE591-D0E1-9F55-9DF8-19D9107A4A35}"/>
          </ac:spMkLst>
        </pc:spChg>
        <pc:spChg chg="add mod">
          <ac:chgData name="Daniele Carvalho Oliveira" userId="b9fbe2a6-c2c2-4ef7-a95e-16b8512cef79" providerId="ADAL" clId="{5210E754-EE07-4F4A-8E76-2FF64F925A3E}" dt="2024-09-22T21:29:22.850" v="173" actId="478"/>
          <ac:spMkLst>
            <pc:docMk/>
            <pc:sldMk cId="0" sldId="327"/>
            <ac:spMk id="5" creationId="{2865793F-F77D-3536-10D4-9DC6305BE5A0}"/>
          </ac:spMkLst>
        </pc:spChg>
        <pc:spChg chg="del mod ord">
          <ac:chgData name="Daniele Carvalho Oliveira" userId="b9fbe2a6-c2c2-4ef7-a95e-16b8512cef79" providerId="ADAL" clId="{5210E754-EE07-4F4A-8E76-2FF64F925A3E}" dt="2024-09-19T23:24:22.049" v="161" actId="700"/>
          <ac:spMkLst>
            <pc:docMk/>
            <pc:sldMk cId="0" sldId="327"/>
            <ac:spMk id="5" creationId="{843556CF-6054-DA4C-57B0-263371B08F08}"/>
          </ac:spMkLst>
        </pc:spChg>
        <pc:spChg chg="del mod">
          <ac:chgData name="Daniele Carvalho Oliveira" userId="b9fbe2a6-c2c2-4ef7-a95e-16b8512cef79" providerId="ADAL" clId="{5210E754-EE07-4F4A-8E76-2FF64F925A3E}" dt="2024-09-19T23:24:26.911" v="163" actId="478"/>
          <ac:spMkLst>
            <pc:docMk/>
            <pc:sldMk cId="0" sldId="327"/>
            <ac:spMk id="793602" creationId="{B8D0D12B-7D11-130E-0AFC-D2F409DB22F5}"/>
          </ac:spMkLst>
        </pc:spChg>
        <pc:spChg chg="del mod">
          <ac:chgData name="Daniele Carvalho Oliveira" userId="b9fbe2a6-c2c2-4ef7-a95e-16b8512cef79" providerId="ADAL" clId="{5210E754-EE07-4F4A-8E76-2FF64F925A3E}" dt="2024-09-19T23:24:43.622" v="166" actId="478"/>
          <ac:spMkLst>
            <pc:docMk/>
            <pc:sldMk cId="0" sldId="327"/>
            <ac:spMk id="793603" creationId="{3E736FE9-4EF2-9C24-1768-CEC13A0FBBAE}"/>
          </ac:spMkLst>
        </pc:spChg>
      </pc:sldChg>
      <pc:sldChg chg="addSp delSp modSp mod">
        <pc:chgData name="Daniele Carvalho Oliveira" userId="b9fbe2a6-c2c2-4ef7-a95e-16b8512cef79" providerId="ADAL" clId="{5210E754-EE07-4F4A-8E76-2FF64F925A3E}" dt="2024-09-22T22:49:08.705" v="983" actId="1076"/>
        <pc:sldMkLst>
          <pc:docMk/>
          <pc:sldMk cId="0" sldId="328"/>
        </pc:sldMkLst>
        <pc:spChg chg="mod">
          <ac:chgData name="Daniele Carvalho Oliveira" userId="b9fbe2a6-c2c2-4ef7-a95e-16b8512cef79" providerId="ADAL" clId="{5210E754-EE07-4F4A-8E76-2FF64F925A3E}" dt="2024-09-22T21:45:02.723" v="324" actId="20577"/>
          <ac:spMkLst>
            <pc:docMk/>
            <pc:sldMk cId="0" sldId="328"/>
            <ac:spMk id="2" creationId="{9F22F62E-10DE-1242-E6F9-C18981FFF21A}"/>
          </ac:spMkLst>
        </pc:spChg>
        <pc:spChg chg="del">
          <ac:chgData name="Daniele Carvalho Oliveira" userId="b9fbe2a6-c2c2-4ef7-a95e-16b8512cef79" providerId="ADAL" clId="{5210E754-EE07-4F4A-8E76-2FF64F925A3E}" dt="2024-09-22T21:44:54.637" v="311" actId="478"/>
          <ac:spMkLst>
            <pc:docMk/>
            <pc:sldMk cId="0" sldId="328"/>
            <ac:spMk id="3" creationId="{3D398C5B-9C82-C0BA-B129-601E780DB4F7}"/>
          </ac:spMkLst>
        </pc:spChg>
        <pc:spChg chg="mod">
          <ac:chgData name="Daniele Carvalho Oliveira" userId="b9fbe2a6-c2c2-4ef7-a95e-16b8512cef79" providerId="ADAL" clId="{5210E754-EE07-4F4A-8E76-2FF64F925A3E}" dt="2024-09-22T22:49:06.271" v="982" actId="1076"/>
          <ac:spMkLst>
            <pc:docMk/>
            <pc:sldMk cId="0" sldId="328"/>
            <ac:spMk id="4" creationId="{7730E944-4ED1-6DCB-9E7C-FD1055101A04}"/>
          </ac:spMkLst>
        </pc:spChg>
        <pc:spChg chg="mod">
          <ac:chgData name="Daniele Carvalho Oliveira" userId="b9fbe2a6-c2c2-4ef7-a95e-16b8512cef79" providerId="ADAL" clId="{5210E754-EE07-4F4A-8E76-2FF64F925A3E}" dt="2024-09-22T22:49:08.705" v="983" actId="1076"/>
          <ac:spMkLst>
            <pc:docMk/>
            <pc:sldMk cId="0" sldId="328"/>
            <ac:spMk id="5" creationId="{AAB6C825-61D1-99A1-A008-444658F013C9}"/>
          </ac:spMkLst>
        </pc:spChg>
        <pc:spChg chg="add del mod">
          <ac:chgData name="Daniele Carvalho Oliveira" userId="b9fbe2a6-c2c2-4ef7-a95e-16b8512cef79" providerId="ADAL" clId="{5210E754-EE07-4F4A-8E76-2FF64F925A3E}" dt="2024-09-22T21:45:10.056" v="325" actId="478"/>
          <ac:spMkLst>
            <pc:docMk/>
            <pc:sldMk cId="0" sldId="328"/>
            <ac:spMk id="7" creationId="{F84AA1C5-B9C7-6BBA-29DB-3BE32FEF54E6}"/>
          </ac:spMkLst>
        </pc:spChg>
      </pc:sldChg>
      <pc:sldChg chg="delSp modSp mod modClrScheme chgLayout">
        <pc:chgData name="Daniele Carvalho Oliveira" userId="b9fbe2a6-c2c2-4ef7-a95e-16b8512cef79" providerId="ADAL" clId="{5210E754-EE07-4F4A-8E76-2FF64F925A3E}" dt="2024-09-22T22:47:27.354" v="959" actId="108"/>
        <pc:sldMkLst>
          <pc:docMk/>
          <pc:sldMk cId="0" sldId="329"/>
        </pc:sldMkLst>
        <pc:spChg chg="mod ord">
          <ac:chgData name="Daniele Carvalho Oliveira" userId="b9fbe2a6-c2c2-4ef7-a95e-16b8512cef79" providerId="ADAL" clId="{5210E754-EE07-4F4A-8E76-2FF64F925A3E}" dt="2024-09-22T21:52:42.201" v="450" actId="20577"/>
          <ac:spMkLst>
            <pc:docMk/>
            <pc:sldMk cId="0" sldId="329"/>
            <ac:spMk id="2" creationId="{41B5C3FD-8F4F-28F5-E282-1E646780108E}"/>
          </ac:spMkLst>
        </pc:spChg>
        <pc:spChg chg="mod">
          <ac:chgData name="Daniele Carvalho Oliveira" userId="b9fbe2a6-c2c2-4ef7-a95e-16b8512cef79" providerId="ADAL" clId="{5210E754-EE07-4F4A-8E76-2FF64F925A3E}" dt="2024-09-22T22:47:27.354" v="959" actId="108"/>
          <ac:spMkLst>
            <pc:docMk/>
            <pc:sldMk cId="0" sldId="329"/>
            <ac:spMk id="4" creationId="{7882437B-DAC9-4E7A-0B24-447D6142B8A6}"/>
          </ac:spMkLst>
        </pc:spChg>
        <pc:spChg chg="del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329"/>
            <ac:spMk id="6" creationId="{38C3491B-FE88-1EA9-EEA3-FF8AED196939}"/>
          </ac:spMkLst>
        </pc:spChg>
      </pc:sldChg>
      <pc:sldChg chg="addSp delSp modSp mod modClrScheme chgLayout">
        <pc:chgData name="Daniele Carvalho Oliveira" userId="b9fbe2a6-c2c2-4ef7-a95e-16b8512cef79" providerId="ADAL" clId="{5210E754-EE07-4F4A-8E76-2FF64F925A3E}" dt="2024-09-22T22:53:50.677" v="994" actId="1076"/>
        <pc:sldMkLst>
          <pc:docMk/>
          <pc:sldMk cId="0" sldId="330"/>
        </pc:sldMkLst>
        <pc:spChg chg="add mod ord">
          <ac:chgData name="Daniele Carvalho Oliveira" userId="b9fbe2a6-c2c2-4ef7-a95e-16b8512cef79" providerId="ADAL" clId="{5210E754-EE07-4F4A-8E76-2FF64F925A3E}" dt="2024-09-22T21:53:04.240" v="455" actId="20577"/>
          <ac:spMkLst>
            <pc:docMk/>
            <pc:sldMk cId="0" sldId="330"/>
            <ac:spMk id="2" creationId="{C982A356-F508-393E-9497-EED0A7FE5170}"/>
          </ac:spMkLst>
        </pc:spChg>
        <pc:spChg chg="del mod">
          <ac:chgData name="Daniele Carvalho Oliveira" userId="b9fbe2a6-c2c2-4ef7-a95e-16b8512cef79" providerId="ADAL" clId="{5210E754-EE07-4F4A-8E76-2FF64F925A3E}" dt="2024-09-22T21:53:11.008" v="457"/>
          <ac:spMkLst>
            <pc:docMk/>
            <pc:sldMk cId="0" sldId="330"/>
            <ac:spMk id="3" creationId="{E1710DAF-879F-2BBE-0C18-2FB0B62D5F17}"/>
          </ac:spMkLst>
        </pc:spChg>
        <pc:spChg chg="del mod ord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330"/>
            <ac:spMk id="5" creationId="{FA92A30E-A9A3-3855-E31B-DDA8951CB7C0}"/>
          </ac:spMkLst>
        </pc:spChg>
        <pc:spChg chg="del">
          <ac:chgData name="Daniele Carvalho Oliveira" userId="b9fbe2a6-c2c2-4ef7-a95e-16b8512cef79" providerId="ADAL" clId="{5210E754-EE07-4F4A-8E76-2FF64F925A3E}" dt="2024-09-22T21:46:40.568" v="347" actId="700"/>
          <ac:spMkLst>
            <pc:docMk/>
            <pc:sldMk cId="0" sldId="330"/>
            <ac:spMk id="6" creationId="{F4F9C93E-CFAB-79A3-88EA-11D55DF6347A}"/>
          </ac:spMkLst>
        </pc:spChg>
        <pc:spChg chg="mod">
          <ac:chgData name="Daniele Carvalho Oliveira" userId="b9fbe2a6-c2c2-4ef7-a95e-16b8512cef79" providerId="ADAL" clId="{5210E754-EE07-4F4A-8E76-2FF64F925A3E}" dt="2024-09-22T22:53:50.677" v="994" actId="1076"/>
          <ac:spMkLst>
            <pc:docMk/>
            <pc:sldMk cId="0" sldId="330"/>
            <ac:spMk id="29698" creationId="{8D62195B-4152-2EE5-6131-D51FEC9A3076}"/>
          </ac:spMkLst>
        </pc:spChg>
      </pc:sldChg>
      <pc:sldChg chg="modSp mod">
        <pc:chgData name="Daniele Carvalho Oliveira" userId="b9fbe2a6-c2c2-4ef7-a95e-16b8512cef79" providerId="ADAL" clId="{5210E754-EE07-4F4A-8E76-2FF64F925A3E}" dt="2024-09-22T21:56:36.363" v="465" actId="27636"/>
        <pc:sldMkLst>
          <pc:docMk/>
          <pc:sldMk cId="0" sldId="331"/>
        </pc:sldMkLst>
        <pc:spChg chg="mod">
          <ac:chgData name="Daniele Carvalho Oliveira" userId="b9fbe2a6-c2c2-4ef7-a95e-16b8512cef79" providerId="ADAL" clId="{5210E754-EE07-4F4A-8E76-2FF64F925A3E}" dt="2024-09-22T21:56:36.363" v="465" actId="27636"/>
          <ac:spMkLst>
            <pc:docMk/>
            <pc:sldMk cId="0" sldId="331"/>
            <ac:spMk id="30723" creationId="{C88C4395-623B-9198-B6EC-CA109AC3E866}"/>
          </ac:spMkLst>
        </pc:spChg>
      </pc:sldChg>
      <pc:sldChg chg="delSp modSp mod modClrScheme chgLayout">
        <pc:chgData name="Daniele Carvalho Oliveira" userId="b9fbe2a6-c2c2-4ef7-a95e-16b8512cef79" providerId="ADAL" clId="{5210E754-EE07-4F4A-8E76-2FF64F925A3E}" dt="2024-09-22T22:55:42.338" v="1016" actId="20577"/>
        <pc:sldMkLst>
          <pc:docMk/>
          <pc:sldMk cId="0" sldId="332"/>
        </pc:sldMkLst>
        <pc:spChg chg="mod ord">
          <ac:chgData name="Daniele Carvalho Oliveira" userId="b9fbe2a6-c2c2-4ef7-a95e-16b8512cef79" providerId="ADAL" clId="{5210E754-EE07-4F4A-8E76-2FF64F925A3E}" dt="2024-09-22T22:21:41.181" v="781" actId="33524"/>
          <ac:spMkLst>
            <pc:docMk/>
            <pc:sldMk cId="0" sldId="332"/>
            <ac:spMk id="2" creationId="{733F57A3-08F8-D494-E90D-47AE5029D94B}"/>
          </ac:spMkLst>
        </pc:spChg>
        <pc:spChg chg="del">
          <ac:chgData name="Daniele Carvalho Oliveira" userId="b9fbe2a6-c2c2-4ef7-a95e-16b8512cef79" providerId="ADAL" clId="{5210E754-EE07-4F4A-8E76-2FF64F925A3E}" dt="2024-09-22T22:21:49.798" v="782" actId="478"/>
          <ac:spMkLst>
            <pc:docMk/>
            <pc:sldMk cId="0" sldId="332"/>
            <ac:spMk id="5" creationId="{E109CE02-8C45-E9CA-D9DC-9C46D1309A5B}"/>
          </ac:spMkLst>
        </pc:spChg>
        <pc:spChg chg="del">
          <ac:chgData name="Daniele Carvalho Oliveira" userId="b9fbe2a6-c2c2-4ef7-a95e-16b8512cef79" providerId="ADAL" clId="{5210E754-EE07-4F4A-8E76-2FF64F925A3E}" dt="2024-09-22T21:58:41.957" v="475" actId="700"/>
          <ac:spMkLst>
            <pc:docMk/>
            <pc:sldMk cId="0" sldId="332"/>
            <ac:spMk id="6" creationId="{226EB388-685B-02BF-D9A3-908638562BF2}"/>
          </ac:spMkLst>
        </pc:spChg>
        <pc:spChg chg="mod">
          <ac:chgData name="Daniele Carvalho Oliveira" userId="b9fbe2a6-c2c2-4ef7-a95e-16b8512cef79" providerId="ADAL" clId="{5210E754-EE07-4F4A-8E76-2FF64F925A3E}" dt="2024-09-22T22:55:31.685" v="1011" actId="1076"/>
          <ac:spMkLst>
            <pc:docMk/>
            <pc:sldMk cId="0" sldId="332"/>
            <ac:spMk id="44036" creationId="{E3D331F9-7104-86EF-5FD5-D95B12DD3C50}"/>
          </ac:spMkLst>
        </pc:spChg>
        <pc:spChg chg="mod">
          <ac:chgData name="Daniele Carvalho Oliveira" userId="b9fbe2a6-c2c2-4ef7-a95e-16b8512cef79" providerId="ADAL" clId="{5210E754-EE07-4F4A-8E76-2FF64F925A3E}" dt="2024-09-22T22:55:42.338" v="1016" actId="20577"/>
          <ac:spMkLst>
            <pc:docMk/>
            <pc:sldMk cId="0" sldId="332"/>
            <ac:spMk id="44037" creationId="{1C5C1245-27F5-1B4A-D7E9-94B37032298A}"/>
          </ac:spMkLst>
        </pc:spChg>
      </pc:sldChg>
      <pc:sldChg chg="del">
        <pc:chgData name="Daniele Carvalho Oliveira" userId="b9fbe2a6-c2c2-4ef7-a95e-16b8512cef79" providerId="ADAL" clId="{5210E754-EE07-4F4A-8E76-2FF64F925A3E}" dt="2024-09-22T22:22:55.527" v="795" actId="47"/>
        <pc:sldMkLst>
          <pc:docMk/>
          <pc:sldMk cId="0" sldId="333"/>
        </pc:sldMkLst>
      </pc:sldChg>
      <pc:sldChg chg="modSp del mod">
        <pc:chgData name="Daniele Carvalho Oliveira" userId="b9fbe2a6-c2c2-4ef7-a95e-16b8512cef79" providerId="ADAL" clId="{5210E754-EE07-4F4A-8E76-2FF64F925A3E}" dt="2024-10-04T22:50:42.330" v="1029" actId="47"/>
        <pc:sldMkLst>
          <pc:docMk/>
          <pc:sldMk cId="0" sldId="334"/>
        </pc:sldMkLst>
        <pc:spChg chg="mod">
          <ac:chgData name="Daniele Carvalho Oliveira" userId="b9fbe2a6-c2c2-4ef7-a95e-16b8512cef79" providerId="ADAL" clId="{5210E754-EE07-4F4A-8E76-2FF64F925A3E}" dt="2024-09-22T22:23:08.843" v="799" actId="1036"/>
          <ac:spMkLst>
            <pc:docMk/>
            <pc:sldMk cId="0" sldId="334"/>
            <ac:spMk id="2" creationId="{60B74199-7337-4AFE-2983-97EDC54650D7}"/>
          </ac:spMkLst>
        </pc:spChg>
        <pc:spChg chg="mod">
          <ac:chgData name="Daniele Carvalho Oliveira" userId="b9fbe2a6-c2c2-4ef7-a95e-16b8512cef79" providerId="ADAL" clId="{5210E754-EE07-4F4A-8E76-2FF64F925A3E}" dt="2024-09-22T22:30:37.774" v="808" actId="15"/>
          <ac:spMkLst>
            <pc:docMk/>
            <pc:sldMk cId="0" sldId="334"/>
            <ac:spMk id="3" creationId="{D242F468-34D8-B0AC-35FF-01D5C7BBA465}"/>
          </ac:spMkLst>
        </pc:spChg>
        <pc:spChg chg="mod">
          <ac:chgData name="Daniele Carvalho Oliveira" userId="b9fbe2a6-c2c2-4ef7-a95e-16b8512cef79" providerId="ADAL" clId="{5210E754-EE07-4F4A-8E76-2FF64F925A3E}" dt="2024-09-22T22:30:48.567" v="817" actId="1035"/>
          <ac:spMkLst>
            <pc:docMk/>
            <pc:sldMk cId="0" sldId="334"/>
            <ac:spMk id="4" creationId="{622F1911-8D43-F994-42AB-1E94DCEBA263}"/>
          </ac:spMkLst>
        </pc:spChg>
        <pc:spChg chg="mod">
          <ac:chgData name="Daniele Carvalho Oliveira" userId="b9fbe2a6-c2c2-4ef7-a95e-16b8512cef79" providerId="ADAL" clId="{5210E754-EE07-4F4A-8E76-2FF64F925A3E}" dt="2024-09-22T22:30:48.567" v="817" actId="1035"/>
          <ac:spMkLst>
            <pc:docMk/>
            <pc:sldMk cId="0" sldId="334"/>
            <ac:spMk id="5" creationId="{3F259A98-AC73-3C08-52BC-FB3AB5AB7207}"/>
          </ac:spMkLst>
        </pc:spChg>
      </pc:sldChg>
      <pc:sldChg chg="addSp delSp modSp del mod chgLayout">
        <pc:chgData name="Daniele Carvalho Oliveira" userId="b9fbe2a6-c2c2-4ef7-a95e-16b8512cef79" providerId="ADAL" clId="{5210E754-EE07-4F4A-8E76-2FF64F925A3E}" dt="2024-10-04T22:50:42.330" v="1029" actId="47"/>
        <pc:sldMkLst>
          <pc:docMk/>
          <pc:sldMk cId="0" sldId="335"/>
        </pc:sldMkLst>
        <pc:spChg chg="mod ord">
          <ac:chgData name="Daniele Carvalho Oliveira" userId="b9fbe2a6-c2c2-4ef7-a95e-16b8512cef79" providerId="ADAL" clId="{5210E754-EE07-4F4A-8E76-2FF64F925A3E}" dt="2024-09-22T22:31:01.917" v="818" actId="6264"/>
          <ac:spMkLst>
            <pc:docMk/>
            <pc:sldMk cId="0" sldId="335"/>
            <ac:spMk id="2" creationId="{709B5682-67F4-AE50-83E3-200058D12435}"/>
          </ac:spMkLst>
        </pc:spChg>
        <pc:spChg chg="add del mod">
          <ac:chgData name="Daniele Carvalho Oliveira" userId="b9fbe2a6-c2c2-4ef7-a95e-16b8512cef79" providerId="ADAL" clId="{5210E754-EE07-4F4A-8E76-2FF64F925A3E}" dt="2024-09-22T22:31:01.917" v="818" actId="6264"/>
          <ac:spMkLst>
            <pc:docMk/>
            <pc:sldMk cId="0" sldId="335"/>
            <ac:spMk id="3" creationId="{3E22CA61-C21B-4298-F973-6BBFFBFFA8B2}"/>
          </ac:spMkLst>
        </pc:spChg>
        <pc:spChg chg="add del mod">
          <ac:chgData name="Daniele Carvalho Oliveira" userId="b9fbe2a6-c2c2-4ef7-a95e-16b8512cef79" providerId="ADAL" clId="{5210E754-EE07-4F4A-8E76-2FF64F925A3E}" dt="2024-09-22T22:31:01.917" v="818" actId="6264"/>
          <ac:spMkLst>
            <pc:docMk/>
            <pc:sldMk cId="0" sldId="335"/>
            <ac:spMk id="5" creationId="{C3BE7808-871E-1CFA-9924-0D9F8CDB29EF}"/>
          </ac:spMkLst>
        </pc:spChg>
        <pc:spChg chg="mod ord">
          <ac:chgData name="Daniele Carvalho Oliveira" userId="b9fbe2a6-c2c2-4ef7-a95e-16b8512cef79" providerId="ADAL" clId="{5210E754-EE07-4F4A-8E76-2FF64F925A3E}" dt="2024-09-22T22:31:01.917" v="818" actId="6264"/>
          <ac:spMkLst>
            <pc:docMk/>
            <pc:sldMk cId="0" sldId="335"/>
            <ac:spMk id="48131" creationId="{F1A268BE-BC78-A5A8-B014-2DA57F717386}"/>
          </ac:spMkLst>
        </pc:spChg>
      </pc:sldChg>
      <pc:sldChg chg="modSp del mod">
        <pc:chgData name="Daniele Carvalho Oliveira" userId="b9fbe2a6-c2c2-4ef7-a95e-16b8512cef79" providerId="ADAL" clId="{5210E754-EE07-4F4A-8E76-2FF64F925A3E}" dt="2024-10-04T22:50:42.330" v="1029" actId="47"/>
        <pc:sldMkLst>
          <pc:docMk/>
          <pc:sldMk cId="0" sldId="336"/>
        </pc:sldMkLst>
        <pc:spChg chg="mod">
          <ac:chgData name="Daniele Carvalho Oliveira" userId="b9fbe2a6-c2c2-4ef7-a95e-16b8512cef79" providerId="ADAL" clId="{5210E754-EE07-4F4A-8E76-2FF64F925A3E}" dt="2024-09-22T22:31:20.564" v="821" actId="15"/>
          <ac:spMkLst>
            <pc:docMk/>
            <pc:sldMk cId="0" sldId="336"/>
            <ac:spMk id="49155" creationId="{07F41BC5-37E1-1A29-E901-9D7F988A5733}"/>
          </ac:spMkLst>
        </pc:spChg>
      </pc:sldChg>
      <pc:sldChg chg="modSp del mod">
        <pc:chgData name="Daniele Carvalho Oliveira" userId="b9fbe2a6-c2c2-4ef7-a95e-16b8512cef79" providerId="ADAL" clId="{5210E754-EE07-4F4A-8E76-2FF64F925A3E}" dt="2024-09-22T22:38:12.393" v="939" actId="47"/>
        <pc:sldMkLst>
          <pc:docMk/>
          <pc:sldMk cId="0" sldId="337"/>
        </pc:sldMkLst>
        <pc:spChg chg="mod">
          <ac:chgData name="Daniele Carvalho Oliveira" userId="b9fbe2a6-c2c2-4ef7-a95e-16b8512cef79" providerId="ADAL" clId="{5210E754-EE07-4F4A-8E76-2FF64F925A3E}" dt="2024-09-22T22:38:09.235" v="938" actId="21"/>
          <ac:spMkLst>
            <pc:docMk/>
            <pc:sldMk cId="0" sldId="337"/>
            <ac:spMk id="2" creationId="{6B29AB52-FFD2-322C-7AD0-1A7E2A8533E7}"/>
          </ac:spMkLst>
        </pc:spChg>
        <pc:spChg chg="mod">
          <ac:chgData name="Daniele Carvalho Oliveira" userId="b9fbe2a6-c2c2-4ef7-a95e-16b8512cef79" providerId="ADAL" clId="{5210E754-EE07-4F4A-8E76-2FF64F925A3E}" dt="2024-09-22T22:35:32.598" v="892" actId="21"/>
          <ac:spMkLst>
            <pc:docMk/>
            <pc:sldMk cId="0" sldId="337"/>
            <ac:spMk id="4" creationId="{C0B258D7-91CC-02AD-78CE-A90D4434D19A}"/>
          </ac:spMkLst>
        </pc:spChg>
        <pc:spChg chg="mod">
          <ac:chgData name="Daniele Carvalho Oliveira" userId="b9fbe2a6-c2c2-4ef7-a95e-16b8512cef79" providerId="ADAL" clId="{5210E754-EE07-4F4A-8E76-2FF64F925A3E}" dt="2024-09-22T22:36:27.244" v="915" actId="21"/>
          <ac:spMkLst>
            <pc:docMk/>
            <pc:sldMk cId="0" sldId="337"/>
            <ac:spMk id="5" creationId="{FCC2DC74-C1F8-A45F-D5A0-CD43DA17EAD5}"/>
          </ac:spMkLst>
        </pc:spChg>
        <pc:spChg chg="mod">
          <ac:chgData name="Daniele Carvalho Oliveira" userId="b9fbe2a6-c2c2-4ef7-a95e-16b8512cef79" providerId="ADAL" clId="{5210E754-EE07-4F4A-8E76-2FF64F925A3E}" dt="2024-09-22T22:34:27.939" v="871" actId="21"/>
          <ac:spMkLst>
            <pc:docMk/>
            <pc:sldMk cId="0" sldId="337"/>
            <ac:spMk id="50179" creationId="{08045989-58A2-2B64-532C-32352322428F}"/>
          </ac:spMkLst>
        </pc:spChg>
      </pc:sldChg>
      <pc:sldChg chg="modSp del mod">
        <pc:chgData name="Daniele Carvalho Oliveira" userId="b9fbe2a6-c2c2-4ef7-a95e-16b8512cef79" providerId="ADAL" clId="{5210E754-EE07-4F4A-8E76-2FF64F925A3E}" dt="2024-09-22T22:58:14.028" v="1026" actId="47"/>
        <pc:sldMkLst>
          <pc:docMk/>
          <pc:sldMk cId="0" sldId="338"/>
        </pc:sldMkLst>
        <pc:spChg chg="mod">
          <ac:chgData name="Daniele Carvalho Oliveira" userId="b9fbe2a6-c2c2-4ef7-a95e-16b8512cef79" providerId="ADAL" clId="{5210E754-EE07-4F4A-8E76-2FF64F925A3E}" dt="2024-09-22T22:57:25.038" v="1021" actId="404"/>
          <ac:spMkLst>
            <pc:docMk/>
            <pc:sldMk cId="0" sldId="338"/>
            <ac:spMk id="2" creationId="{519D849F-E600-5EB3-C079-B224C8D63056}"/>
          </ac:spMkLst>
        </pc:spChg>
        <pc:spChg chg="mod">
          <ac:chgData name="Daniele Carvalho Oliveira" userId="b9fbe2a6-c2c2-4ef7-a95e-16b8512cef79" providerId="ADAL" clId="{5210E754-EE07-4F4A-8E76-2FF64F925A3E}" dt="2024-09-22T22:57:58.297" v="1025" actId="27636"/>
          <ac:spMkLst>
            <pc:docMk/>
            <pc:sldMk cId="0" sldId="338"/>
            <ac:spMk id="51203" creationId="{E6DC4743-634C-5AAC-17B9-684CA6F1D191}"/>
          </ac:spMkLst>
        </pc:spChg>
      </pc:sldChg>
      <pc:sldChg chg="del">
        <pc:chgData name="Daniele Carvalho Oliveira" userId="b9fbe2a6-c2c2-4ef7-a95e-16b8512cef79" providerId="ADAL" clId="{5210E754-EE07-4F4A-8E76-2FF64F925A3E}" dt="2024-10-04T22:50:42.330" v="1029" actId="47"/>
        <pc:sldMkLst>
          <pc:docMk/>
          <pc:sldMk cId="0" sldId="339"/>
        </pc:sldMkLst>
      </pc:sldChg>
      <pc:sldChg chg="del">
        <pc:chgData name="Daniele Carvalho Oliveira" userId="b9fbe2a6-c2c2-4ef7-a95e-16b8512cef79" providerId="ADAL" clId="{5210E754-EE07-4F4A-8E76-2FF64F925A3E}" dt="2024-09-22T23:03:56.354" v="1027" actId="47"/>
        <pc:sldMkLst>
          <pc:docMk/>
          <pc:sldMk cId="0" sldId="340"/>
        </pc:sldMkLst>
      </pc:sldChg>
      <pc:sldChg chg="del">
        <pc:chgData name="Daniele Carvalho Oliveira" userId="b9fbe2a6-c2c2-4ef7-a95e-16b8512cef79" providerId="ADAL" clId="{5210E754-EE07-4F4A-8E76-2FF64F925A3E}" dt="2024-10-04T22:50:50.856" v="1030" actId="47"/>
        <pc:sldMkLst>
          <pc:docMk/>
          <pc:sldMk cId="0" sldId="341"/>
        </pc:sldMkLst>
      </pc:sldChg>
      <pc:sldChg chg="del">
        <pc:chgData name="Daniele Carvalho Oliveira" userId="b9fbe2a6-c2c2-4ef7-a95e-16b8512cef79" providerId="ADAL" clId="{5210E754-EE07-4F4A-8E76-2FF64F925A3E}" dt="2024-10-04T22:50:50.856" v="1030" actId="47"/>
        <pc:sldMkLst>
          <pc:docMk/>
          <pc:sldMk cId="0" sldId="342"/>
        </pc:sldMkLst>
      </pc:sldChg>
      <pc:sldChg chg="modSp mod">
        <pc:chgData name="Daniele Carvalho Oliveira" userId="b9fbe2a6-c2c2-4ef7-a95e-16b8512cef79" providerId="ADAL" clId="{5210E754-EE07-4F4A-8E76-2FF64F925A3E}" dt="2024-09-22T22:22:27.581" v="794" actId="27636"/>
        <pc:sldMkLst>
          <pc:docMk/>
          <pc:sldMk cId="0" sldId="343"/>
        </pc:sldMkLst>
        <pc:spChg chg="mod">
          <ac:chgData name="Daniele Carvalho Oliveira" userId="b9fbe2a6-c2c2-4ef7-a95e-16b8512cef79" providerId="ADAL" clId="{5210E754-EE07-4F4A-8E76-2FF64F925A3E}" dt="2024-09-22T22:22:27.581" v="794" actId="27636"/>
          <ac:spMkLst>
            <pc:docMk/>
            <pc:sldMk cId="0" sldId="343"/>
            <ac:spMk id="45059" creationId="{A3ED80D3-855C-E6CF-30B0-DD4F813DDD2A}"/>
          </ac:spMkLst>
        </pc:spChg>
      </pc:sldChg>
      <pc:sldChg chg="del">
        <pc:chgData name="Daniele Carvalho Oliveira" userId="b9fbe2a6-c2c2-4ef7-a95e-16b8512cef79" providerId="ADAL" clId="{5210E754-EE07-4F4A-8E76-2FF64F925A3E}" dt="2024-10-04T22:50:42.330" v="1029" actId="47"/>
        <pc:sldMkLst>
          <pc:docMk/>
          <pc:sldMk cId="1877495122" sldId="344"/>
        </pc:sldMkLst>
      </pc:sldChg>
      <pc:sldChg chg="addSp delSp modSp new mod">
        <pc:chgData name="Daniele Carvalho Oliveira" userId="b9fbe2a6-c2c2-4ef7-a95e-16b8512cef79" providerId="ADAL" clId="{5210E754-EE07-4F4A-8E76-2FF64F925A3E}" dt="2024-09-22T22:38:16.161" v="940"/>
        <pc:sldMkLst>
          <pc:docMk/>
          <pc:sldMk cId="1877495122" sldId="344"/>
        </pc:sldMkLst>
        <pc:spChg chg="mod">
          <ac:chgData name="Daniele Carvalho Oliveira" userId="b9fbe2a6-c2c2-4ef7-a95e-16b8512cef79" providerId="ADAL" clId="{5210E754-EE07-4F4A-8E76-2FF64F925A3E}" dt="2024-09-22T22:38:16.161" v="940"/>
          <ac:spMkLst>
            <pc:docMk/>
            <pc:sldMk cId="1877495122" sldId="344"/>
            <ac:spMk id="2" creationId="{9063FF97-190A-BA96-FCBA-14224F3FEF36}"/>
          </ac:spMkLst>
        </pc:spChg>
        <pc:spChg chg="del">
          <ac:chgData name="Daniele Carvalho Oliveira" userId="b9fbe2a6-c2c2-4ef7-a95e-16b8512cef79" providerId="ADAL" clId="{5210E754-EE07-4F4A-8E76-2FF64F925A3E}" dt="2024-09-22T22:32:57.173" v="844" actId="3680"/>
          <ac:spMkLst>
            <pc:docMk/>
            <pc:sldMk cId="1877495122" sldId="344"/>
            <ac:spMk id="3" creationId="{9AA3C974-2C2C-B889-73C6-0D2A8C5ABDBE}"/>
          </ac:spMkLst>
        </pc:spChg>
        <pc:graphicFrameChg chg="add mod ord modGraphic">
          <ac:chgData name="Daniele Carvalho Oliveira" userId="b9fbe2a6-c2c2-4ef7-a95e-16b8512cef79" providerId="ADAL" clId="{5210E754-EE07-4F4A-8E76-2FF64F925A3E}" dt="2024-09-22T22:37:32.833" v="937" actId="14734"/>
          <ac:graphicFrameMkLst>
            <pc:docMk/>
            <pc:sldMk cId="1877495122" sldId="344"/>
            <ac:graphicFrameMk id="5" creationId="{288542BB-8832-8DFE-91E7-D56FA354FF86}"/>
          </ac:graphicFrameMkLst>
        </pc:graphicFrameChg>
      </pc:sldChg>
    </pc:docChg>
  </pc:docChgLst>
  <pc:docChgLst>
    <pc:chgData name="Daniele Carvalho Oliveira" userId="b9fbe2a6-c2c2-4ef7-a95e-16b8512cef79" providerId="ADAL" clId="{666FF45D-29C3-47B7-B130-8D6CF65DC6AA}"/>
    <pc:docChg chg="undo custSel delSld modSld">
      <pc:chgData name="Daniele Carvalho Oliveira" userId="b9fbe2a6-c2c2-4ef7-a95e-16b8512cef79" providerId="ADAL" clId="{666FF45D-29C3-47B7-B130-8D6CF65DC6AA}" dt="2024-09-19T17:42:43.633" v="87" actId="1076"/>
      <pc:docMkLst>
        <pc:docMk/>
      </pc:docMkLst>
      <pc:sldChg chg="del">
        <pc:chgData name="Daniele Carvalho Oliveira" userId="b9fbe2a6-c2c2-4ef7-a95e-16b8512cef79" providerId="ADAL" clId="{666FF45D-29C3-47B7-B130-8D6CF65DC6AA}" dt="2024-09-19T17:11:40.274" v="1" actId="47"/>
        <pc:sldMkLst>
          <pc:docMk/>
          <pc:sldMk cId="0" sldId="257"/>
        </pc:sldMkLst>
      </pc:sldChg>
      <pc:sldChg chg="addSp delSp modSp del mod modClrScheme chgLayout">
        <pc:chgData name="Daniele Carvalho Oliveira" userId="b9fbe2a6-c2c2-4ef7-a95e-16b8512cef79" providerId="ADAL" clId="{666FF45D-29C3-47B7-B130-8D6CF65DC6AA}" dt="2024-09-19T17:14:38.545" v="44"/>
        <pc:sldMkLst>
          <pc:docMk/>
          <pc:sldMk cId="0" sldId="258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58"/>
            <ac:spMk id="2" creationId="{840E906B-5029-C8D1-4CCA-636A14EC4650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58"/>
            <ac:spMk id="3" creationId="{EDBB2ABB-AD2E-09C7-681D-D29A451C2172}"/>
          </ac:spMkLst>
        </pc:spChg>
        <pc:spChg chg="add mod ord">
          <ac:chgData name="Daniele Carvalho Oliveira" userId="b9fbe2a6-c2c2-4ef7-a95e-16b8512cef79" providerId="ADAL" clId="{666FF45D-29C3-47B7-B130-8D6CF65DC6AA}" dt="2024-09-19T17:14:33.382" v="42"/>
          <ac:spMkLst>
            <pc:docMk/>
            <pc:sldMk cId="0" sldId="258"/>
            <ac:spMk id="4" creationId="{5E46BF6E-BECF-E6E1-DF1E-2B2A39B3E776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58"/>
            <ac:spMk id="5" creationId="{244363A6-2E80-A82B-7770-3AEC657E8D77}"/>
          </ac:spMkLst>
        </pc:spChg>
        <pc:spChg chg="del mod">
          <ac:chgData name="Daniele Carvalho Oliveira" userId="b9fbe2a6-c2c2-4ef7-a95e-16b8512cef79" providerId="ADAL" clId="{666FF45D-29C3-47B7-B130-8D6CF65DC6AA}" dt="2024-09-19T17:14:38.545" v="44"/>
          <ac:spMkLst>
            <pc:docMk/>
            <pc:sldMk cId="0" sldId="258"/>
            <ac:spMk id="344088" creationId="{9888093F-7192-A4CE-E41C-068C3850CABA}"/>
          </ac:spMkLst>
        </pc:spChg>
      </pc:sldChg>
      <pc:sldChg chg="addSp delSp modSp del mod chgLayout">
        <pc:chgData name="Daniele Carvalho Oliveira" userId="b9fbe2a6-c2c2-4ef7-a95e-16b8512cef79" providerId="ADAL" clId="{666FF45D-29C3-47B7-B130-8D6CF65DC6AA}" dt="2024-09-19T17:15:06.714" v="61" actId="20577"/>
        <pc:sldMkLst>
          <pc:docMk/>
          <pc:sldMk cId="0" sldId="259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59"/>
            <ac:spMk id="2" creationId="{69F8CD73-1481-3DF1-50FC-E4A9DEF8A093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59"/>
            <ac:spMk id="3" creationId="{3E552DEB-F3C8-9E37-B467-C20C58B1958B}"/>
          </ac:spMkLst>
        </pc:spChg>
        <pc:spChg chg="add mod ord">
          <ac:chgData name="Daniele Carvalho Oliveira" userId="b9fbe2a6-c2c2-4ef7-a95e-16b8512cef79" providerId="ADAL" clId="{666FF45D-29C3-47B7-B130-8D6CF65DC6AA}" dt="2024-09-19T17:14:51.775" v="50" actId="27636"/>
          <ac:spMkLst>
            <pc:docMk/>
            <pc:sldMk cId="0" sldId="259"/>
            <ac:spMk id="4" creationId="{830EFB73-0FA8-E421-00E1-CCAA1A61ECB2}"/>
          </ac:spMkLst>
        </pc:spChg>
        <pc:spChg chg="add del mod ord">
          <ac:chgData name="Daniele Carvalho Oliveira" userId="b9fbe2a6-c2c2-4ef7-a95e-16b8512cef79" providerId="ADAL" clId="{666FF45D-29C3-47B7-B130-8D6CF65DC6AA}" dt="2024-09-19T17:15:03.045" v="53" actId="478"/>
          <ac:spMkLst>
            <pc:docMk/>
            <pc:sldMk cId="0" sldId="259"/>
            <ac:spMk id="5" creationId="{D236C231-3469-384A-74FD-494DD4FFD34B}"/>
          </ac:spMkLst>
        </pc:spChg>
        <pc:spChg chg="mod">
          <ac:chgData name="Daniele Carvalho Oliveira" userId="b9fbe2a6-c2c2-4ef7-a95e-16b8512cef79" providerId="ADAL" clId="{666FF45D-29C3-47B7-B130-8D6CF65DC6AA}" dt="2024-09-19T17:15:06.714" v="61" actId="20577"/>
          <ac:spMkLst>
            <pc:docMk/>
            <pc:sldMk cId="0" sldId="259"/>
            <ac:spMk id="4103" creationId="{9201F529-616B-B8AC-9263-FF21022D4FCA}"/>
          </ac:spMkLst>
        </pc:spChg>
        <pc:spChg chg="del mod">
          <ac:chgData name="Daniele Carvalho Oliveira" userId="b9fbe2a6-c2c2-4ef7-a95e-16b8512cef79" providerId="ADAL" clId="{666FF45D-29C3-47B7-B130-8D6CF65DC6AA}" dt="2024-09-19T17:14:54.397" v="52"/>
          <ac:spMkLst>
            <pc:docMk/>
            <pc:sldMk cId="0" sldId="259"/>
            <ac:spMk id="657416" creationId="{C2B1CCD6-8AB9-E73A-ECA8-3C3A1054AA6B}"/>
          </ac:spMkLst>
        </pc:spChg>
      </pc:sldChg>
      <pc:sldChg chg="addSp delSp modSp del mod modClrScheme chgLayout">
        <pc:chgData name="Daniele Carvalho Oliveira" userId="b9fbe2a6-c2c2-4ef7-a95e-16b8512cef79" providerId="ADAL" clId="{666FF45D-29C3-47B7-B130-8D6CF65DC6AA}" dt="2024-09-19T17:15:32.410" v="74" actId="1076"/>
        <pc:sldMkLst>
          <pc:docMk/>
          <pc:sldMk cId="0" sldId="260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0"/>
            <ac:spMk id="2" creationId="{55AC9F41-55B5-E796-41D3-69B3AD476CFE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0"/>
            <ac:spMk id="3" creationId="{A2AD66B7-9D85-69A0-AAD0-D45B6CE3963E}"/>
          </ac:spMkLst>
        </pc:spChg>
        <pc:spChg chg="add mod ord">
          <ac:chgData name="Daniele Carvalho Oliveira" userId="b9fbe2a6-c2c2-4ef7-a95e-16b8512cef79" providerId="ADAL" clId="{666FF45D-29C3-47B7-B130-8D6CF65DC6AA}" dt="2024-09-19T17:15:22.157" v="69" actId="20577"/>
          <ac:spMkLst>
            <pc:docMk/>
            <pc:sldMk cId="0" sldId="260"/>
            <ac:spMk id="4" creationId="{1C655922-8FA7-D3CD-8EF4-69DF2B095F0E}"/>
          </ac:spMkLst>
        </pc:spChg>
        <pc:spChg chg="add del mod ord">
          <ac:chgData name="Daniele Carvalho Oliveira" userId="b9fbe2a6-c2c2-4ef7-a95e-16b8512cef79" providerId="ADAL" clId="{666FF45D-29C3-47B7-B130-8D6CF65DC6AA}" dt="2024-09-19T17:15:25.502" v="72" actId="478"/>
          <ac:spMkLst>
            <pc:docMk/>
            <pc:sldMk cId="0" sldId="260"/>
            <ac:spMk id="5" creationId="{EB279A3E-EF33-5C5B-2AC6-344DFEBCB503}"/>
          </ac:spMkLst>
        </pc:spChg>
        <pc:spChg chg="mod">
          <ac:chgData name="Daniele Carvalho Oliveira" userId="b9fbe2a6-c2c2-4ef7-a95e-16b8512cef79" providerId="ADAL" clId="{666FF45D-29C3-47B7-B130-8D6CF65DC6AA}" dt="2024-09-19T17:15:32.410" v="74" actId="1076"/>
          <ac:spMkLst>
            <pc:docMk/>
            <pc:sldMk cId="0" sldId="260"/>
            <ac:spMk id="5149" creationId="{DE6E100F-98DE-46C1-2044-BDC4B13A750C}"/>
          </ac:spMkLst>
        </pc:spChg>
        <pc:spChg chg="mod">
          <ac:chgData name="Daniele Carvalho Oliveira" userId="b9fbe2a6-c2c2-4ef7-a95e-16b8512cef79" providerId="ADAL" clId="{666FF45D-29C3-47B7-B130-8D6CF65DC6AA}" dt="2024-09-19T17:15:30.003" v="73" actId="1076"/>
          <ac:spMkLst>
            <pc:docMk/>
            <pc:sldMk cId="0" sldId="260"/>
            <ac:spMk id="5151" creationId="{F853A27E-C762-06D9-F891-2A578BF25D76}"/>
          </ac:spMkLst>
        </pc:spChg>
        <pc:spChg chg="del mod">
          <ac:chgData name="Daniele Carvalho Oliveira" userId="b9fbe2a6-c2c2-4ef7-a95e-16b8512cef79" providerId="ADAL" clId="{666FF45D-29C3-47B7-B130-8D6CF65DC6AA}" dt="2024-09-19T17:15:23.750" v="71"/>
          <ac:spMkLst>
            <pc:docMk/>
            <pc:sldMk cId="0" sldId="260"/>
            <ac:spMk id="786453" creationId="{4FD20202-FFBE-D7A8-ADDC-17BD0742D909}"/>
          </ac:spMkLst>
        </pc:spChg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261"/>
        </pc:sldMkLst>
      </pc:sldChg>
      <pc:sldChg chg="addSp delSp modSp del mod modClrScheme chgLayout">
        <pc:chgData name="Daniele Carvalho Oliveira" userId="b9fbe2a6-c2c2-4ef7-a95e-16b8512cef79" providerId="ADAL" clId="{666FF45D-29C3-47B7-B130-8D6CF65DC6AA}" dt="2024-09-19T17:42:43.633" v="87" actId="1076"/>
        <pc:sldMkLst>
          <pc:docMk/>
          <pc:sldMk cId="0" sldId="262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2"/>
            <ac:spMk id="2" creationId="{252A1B14-F92E-FC76-96DB-4FC0A473A302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2"/>
            <ac:spMk id="3" creationId="{EF7A7AB9-2A35-BC01-5739-0EED93F79345}"/>
          </ac:spMkLst>
        </pc:spChg>
        <pc:spChg chg="add del mod ord">
          <ac:chgData name="Daniele Carvalho Oliveira" userId="b9fbe2a6-c2c2-4ef7-a95e-16b8512cef79" providerId="ADAL" clId="{666FF45D-29C3-47B7-B130-8D6CF65DC6AA}" dt="2024-09-19T17:15:40.546" v="75" actId="700"/>
          <ac:spMkLst>
            <pc:docMk/>
            <pc:sldMk cId="0" sldId="262"/>
            <ac:spMk id="4" creationId="{780EFA35-3C73-7B34-2CB8-23FE7F63E762}"/>
          </ac:spMkLst>
        </pc:spChg>
        <pc:spChg chg="add del mod ord">
          <ac:chgData name="Daniele Carvalho Oliveira" userId="b9fbe2a6-c2c2-4ef7-a95e-16b8512cef79" providerId="ADAL" clId="{666FF45D-29C3-47B7-B130-8D6CF65DC6AA}" dt="2024-09-19T17:15:40.546" v="75" actId="700"/>
          <ac:spMkLst>
            <pc:docMk/>
            <pc:sldMk cId="0" sldId="262"/>
            <ac:spMk id="5" creationId="{9F5A6E07-55BF-3CBB-3116-78A07C88ABE7}"/>
          </ac:spMkLst>
        </pc:spChg>
        <pc:spChg chg="add mod ord">
          <ac:chgData name="Daniele Carvalho Oliveira" userId="b9fbe2a6-c2c2-4ef7-a95e-16b8512cef79" providerId="ADAL" clId="{666FF45D-29C3-47B7-B130-8D6CF65DC6AA}" dt="2024-09-19T17:15:52.630" v="79"/>
          <ac:spMkLst>
            <pc:docMk/>
            <pc:sldMk cId="0" sldId="262"/>
            <ac:spMk id="6" creationId="{37008D67-E579-E649-A55D-9557F48E7DAC}"/>
          </ac:spMkLst>
        </pc:spChg>
        <pc:spChg chg="add mod ord">
          <ac:chgData name="Daniele Carvalho Oliveira" userId="b9fbe2a6-c2c2-4ef7-a95e-16b8512cef79" providerId="ADAL" clId="{666FF45D-29C3-47B7-B130-8D6CF65DC6AA}" dt="2024-09-19T17:15:40.546" v="75" actId="700"/>
          <ac:spMkLst>
            <pc:docMk/>
            <pc:sldMk cId="0" sldId="262"/>
            <ac:spMk id="7" creationId="{E4F335AB-6D97-1CF8-7994-484A9E095F47}"/>
          </ac:spMkLst>
        </pc:spChg>
        <pc:spChg chg="del mod">
          <ac:chgData name="Daniele Carvalho Oliveira" userId="b9fbe2a6-c2c2-4ef7-a95e-16b8512cef79" providerId="ADAL" clId="{666FF45D-29C3-47B7-B130-8D6CF65DC6AA}" dt="2024-09-19T17:15:49.994" v="78" actId="478"/>
          <ac:spMkLst>
            <pc:docMk/>
            <pc:sldMk cId="0" sldId="262"/>
            <ac:spMk id="788483" creationId="{CCAE097E-18B6-532A-5989-2185F46A85F8}"/>
          </ac:spMkLst>
        </pc:spChg>
        <pc:picChg chg="add mod">
          <ac:chgData name="Daniele Carvalho Oliveira" userId="b9fbe2a6-c2c2-4ef7-a95e-16b8512cef79" providerId="ADAL" clId="{666FF45D-29C3-47B7-B130-8D6CF65DC6AA}" dt="2024-09-19T17:42:43.633" v="87" actId="1076"/>
          <ac:picMkLst>
            <pc:docMk/>
            <pc:sldMk cId="0" sldId="262"/>
            <ac:picMk id="9" creationId="{36B21F3B-26CC-3C33-111C-E10C238E63C5}"/>
          </ac:picMkLst>
        </pc:pic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63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3"/>
            <ac:spMk id="2" creationId="{0318FC95-E721-DAE9-8111-E9DFC234224A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3"/>
            <ac:spMk id="3" creationId="{EC70B869-4F71-EA48-4CC4-6BFB3EFBAB43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3"/>
            <ac:spMk id="4" creationId="{8A4603B3-D56B-E331-4222-19D04B95256A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3"/>
            <ac:spMk id="5" creationId="{579FFA75-C1C9-8231-1B2B-3F5A8D0EC2FC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65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5"/>
            <ac:spMk id="2" creationId="{F95F031D-3DC5-A866-3DE4-FEA25ED83A0F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5"/>
            <ac:spMk id="3" creationId="{1EA26A7A-F224-DFFD-7B02-3D5A7DEDDD73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5"/>
            <ac:spMk id="4" creationId="{7EA7CA5E-A64A-BA79-0E1E-54BF9B97DCCF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5"/>
            <ac:spMk id="5" creationId="{1F19DCC6-F7E0-2A46-E7B6-76A4FE84691E}"/>
          </ac:spMkLst>
        </pc:spChg>
      </pc:sldChg>
      <pc:sldChg chg="addSp delSp modSp del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66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6"/>
            <ac:spMk id="2" creationId="{0F3B89A1-A7DE-40D8-930B-12D693653BC2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6"/>
            <ac:spMk id="3" creationId="{CB11C2B1-60B9-B63C-F875-D0DE464C9DB8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6"/>
            <ac:spMk id="4" creationId="{3A072E20-CC2A-7DA1-E4A4-AA26A5B7AD14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6"/>
            <ac:spMk id="5" creationId="{3F2844CE-B29A-9227-3F69-5B8A62136A85}"/>
          </ac:spMkLst>
        </pc:spChg>
      </pc:sldChg>
      <pc:sldChg chg="addSp delSp modSp del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67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7"/>
            <ac:spMk id="2" creationId="{4A3CC727-6FAF-59CB-1350-9DF37B057BA1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7"/>
            <ac:spMk id="3" creationId="{7D788AAF-F977-D136-A0BA-FA4776BC2E1D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7"/>
            <ac:spMk id="4" creationId="{A25C56DF-439C-CA2C-78EA-476C9297B6DA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7"/>
            <ac:spMk id="5" creationId="{D3A5B0D1-42C7-1AD0-8076-11AB6423ACE2}"/>
          </ac:spMkLst>
        </pc:spChg>
      </pc:sldChg>
      <pc:sldChg chg="addSp delSp modSp del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68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8"/>
            <ac:spMk id="2" creationId="{0C9A1741-9CD5-4CE0-CFCC-470A64941713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8"/>
            <ac:spMk id="3" creationId="{3301834F-7DAE-CF73-DA8F-B4AE340D0E58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8"/>
            <ac:spMk id="4" creationId="{DF23A596-2A5A-D4BA-CC1A-B61983AA4A99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8"/>
            <ac:spMk id="5" creationId="{8A643F7F-1B7B-C72A-4866-52E74A8C0C25}"/>
          </ac:spMkLst>
        </pc:spChg>
      </pc:sldChg>
      <pc:sldChg chg="addSp delSp modSp del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69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9"/>
            <ac:spMk id="2" creationId="{4F80A4C1-0928-722D-8F09-E47CBE66E413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9"/>
            <ac:spMk id="3" creationId="{AA4F2D6B-2760-12AE-80F4-F0B6ACB72C0E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9"/>
            <ac:spMk id="4" creationId="{6B713A88-882B-2CED-C573-F587FE75155B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69"/>
            <ac:spMk id="5" creationId="{92283C3E-9BBC-A9D0-7796-9B2BED775898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70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0"/>
            <ac:spMk id="2" creationId="{F5BFBA09-2838-3673-41BB-F696A18CBF01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0"/>
            <ac:spMk id="3" creationId="{4612138A-AABF-F2F8-0A80-E885DCFD5EE9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0"/>
            <ac:spMk id="4" creationId="{D8B28317-E962-BA57-8FC4-005050F83EF7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0"/>
            <ac:spMk id="5" creationId="{95F7A392-4ED9-9EF3-ABC6-CAA4266195A9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71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1"/>
            <ac:spMk id="2" creationId="{0A46C0E2-C01E-DFD3-3600-B4F7C1673031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1"/>
            <ac:spMk id="3" creationId="{DC5C78A5-24D2-0610-55AB-8085296821D8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1"/>
            <ac:spMk id="4" creationId="{AD646CA4-D614-37A7-7FAD-C4DC2C2E157C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1"/>
            <ac:spMk id="5" creationId="{73EB3012-9290-B2FC-2643-1D1090C9A514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72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2"/>
            <ac:spMk id="3" creationId="{9035AE0D-F1F7-5E15-FA17-7CFF3820C35A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2"/>
            <ac:spMk id="4" creationId="{9027DF37-D4D9-D642-2F85-E4973C3DB8F1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2"/>
            <ac:spMk id="5" creationId="{A04C3F4D-FC97-04F5-E864-05199540990E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2"/>
            <ac:spMk id="6" creationId="{1944B6BE-5978-060F-F2CD-C79E956E1BC4}"/>
          </ac:spMkLst>
        </pc:spChg>
      </pc:sldChg>
      <pc:sldChg chg="addSp delSp modSp del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73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3"/>
            <ac:spMk id="2" creationId="{0AA29A11-6698-C21A-F403-57627E4CFCA5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3"/>
            <ac:spMk id="3" creationId="{C7ACCDC5-9D74-0164-90A7-8FDD7CB0244B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3"/>
            <ac:spMk id="4" creationId="{013F3880-EC00-EE49-635F-C480B10577BE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3"/>
            <ac:spMk id="5" creationId="{18E139B8-8A84-C576-F7F7-8710F6163546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74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4"/>
            <ac:spMk id="2" creationId="{A5F88A45-CF86-5541-ACE9-BD98973271ED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4"/>
            <ac:spMk id="3" creationId="{8D2C5C77-A580-3CE0-84D0-608BAA814243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4"/>
            <ac:spMk id="4" creationId="{A610BA97-D416-D006-40F6-4047B1E4C996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4"/>
            <ac:spMk id="5" creationId="{D488ABD5-07F6-1E9D-345E-E768211B73B8}"/>
          </ac:spMkLst>
        </pc:spChg>
      </pc:sldChg>
      <pc:sldChg chg="addSp delSp modSp del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75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5"/>
            <ac:spMk id="2" creationId="{00D3F248-A8AD-E60C-9697-E2CC96DDCDD0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5"/>
            <ac:spMk id="3" creationId="{D7367D5E-9EE5-307B-879D-A0CD99F4BB41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5"/>
            <ac:spMk id="4" creationId="{CBE5CCF0-7E30-C495-2981-DD98C5E25AE9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5"/>
            <ac:spMk id="5" creationId="{B425C0E4-5B58-0B4E-6ACF-E88395056F65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76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6"/>
            <ac:spMk id="2" creationId="{BFA5677A-3047-CBEB-05A2-CCC1A6285906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6"/>
            <ac:spMk id="3" creationId="{27D34CA2-F89D-6506-114C-A7839B17D6F5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6"/>
            <ac:spMk id="4" creationId="{C391A619-FC95-BF23-8D3E-E726544000C1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6"/>
            <ac:spMk id="5" creationId="{84F8591F-DA2B-A217-5319-6E5006EB77F5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77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7"/>
            <ac:spMk id="2" creationId="{43B8FC63-02F9-2CBB-EBCC-DD2B7E82CC46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7"/>
            <ac:spMk id="3" creationId="{303B577A-AD41-85BB-7BF4-31690D618A00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7"/>
            <ac:spMk id="4" creationId="{8E1CA67B-BA3B-5E56-8ED3-03E2F81D977B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7"/>
            <ac:spMk id="5" creationId="{9DF98231-47DD-29D7-0A94-1C48F0FD6D3E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78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8"/>
            <ac:spMk id="2" creationId="{9D3C6A5E-8EC4-EFAF-0E55-65C270239EC2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8"/>
            <ac:spMk id="3" creationId="{60B2E44D-5190-EA75-7661-E20D8581B834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8"/>
            <ac:spMk id="4" creationId="{42EAA1F5-D581-6A4D-77A5-ACBBE87A87E9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8"/>
            <ac:spMk id="5" creationId="{6D6E2076-DD2A-9F09-DDC8-19EFE932AE20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79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9"/>
            <ac:spMk id="2" creationId="{E680526C-0CDE-4E29-0CBB-3BD0A71AEE45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9"/>
            <ac:spMk id="3" creationId="{122F0DB6-CE73-B851-2CFB-36E1E201085F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9"/>
            <ac:spMk id="4" creationId="{1D8B5739-6AD5-285E-672D-29A71F56B6FC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79"/>
            <ac:spMk id="5" creationId="{6EDE57C8-3E8D-EFA3-49CB-A098CC56BB24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80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0"/>
            <ac:spMk id="2" creationId="{8D42844C-E6DF-BA94-53BE-1776C4207C27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0"/>
            <ac:spMk id="3" creationId="{9DFA7F4C-B859-5085-63DF-E5E148E866ED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0"/>
            <ac:spMk id="4" creationId="{357587A6-2114-DE89-4BF1-5BFD36DC48CF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0"/>
            <ac:spMk id="5" creationId="{A663DD27-C1F3-A262-0FDB-9012FDC507F7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81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1"/>
            <ac:spMk id="2" creationId="{AB914C23-8560-53D3-33A6-A2DE76854C78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1"/>
            <ac:spMk id="3" creationId="{DB85300E-ED24-1ADA-CCFB-28A85A2DE2D2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1"/>
            <ac:spMk id="4" creationId="{EC906256-CEA9-7F5C-104F-D30DDFD2312F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1"/>
            <ac:spMk id="5" creationId="{270DEF5A-DD66-3FC4-D2DF-FC771632BA43}"/>
          </ac:spMkLst>
        </pc:spChg>
      </pc:sldChg>
      <pc:sldChg chg="addSp delSp modSp del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82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2"/>
            <ac:spMk id="2" creationId="{3C9A77EB-4686-5056-ECB0-90C4A2E8C152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2"/>
            <ac:spMk id="3" creationId="{FCFCA728-B090-5614-2116-01A64381AB73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2"/>
            <ac:spMk id="4" creationId="{3E65D592-E8FA-2406-DF8F-7E800471F99B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2"/>
            <ac:spMk id="5" creationId="{6D2071D1-B5F0-FB3E-1C44-6FE6C7D738CB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83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3"/>
            <ac:spMk id="2" creationId="{2EB17A0C-8A1C-937B-8887-9FD120F150A9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3"/>
            <ac:spMk id="3" creationId="{910B5C4A-37CF-E4CB-210E-E9CBE80C9135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3"/>
            <ac:spMk id="4" creationId="{EE13A919-0B84-04F4-67C3-C6B120E7AC58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3"/>
            <ac:spMk id="5" creationId="{B1124FC7-B2B2-FF68-989D-1586914D7937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84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4"/>
            <ac:spMk id="2" creationId="{85B83BA3-C13D-4C6D-E1EA-A3AF4CC4D922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4"/>
            <ac:spMk id="3" creationId="{647ED09E-C11A-AFDE-12EE-E55211843E25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4"/>
            <ac:spMk id="4" creationId="{D16309DD-9822-4567-A372-313B28856B8C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4"/>
            <ac:spMk id="5" creationId="{054909DB-E647-B459-4D99-452CB2151E6C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85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5"/>
            <ac:spMk id="2" creationId="{634443ED-53E0-A1D4-8410-237CB49239EA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5"/>
            <ac:spMk id="3" creationId="{FF0E1590-22B4-1CCA-EB54-B8F5AE08CE49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5"/>
            <ac:spMk id="4" creationId="{4037B118-A650-44AC-A220-10FDCC73CFFC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5"/>
            <ac:spMk id="5" creationId="{136A4E4D-8E53-EB9B-5E35-F4ECE3613243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87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7"/>
            <ac:spMk id="2" creationId="{D6D192D5-3F58-DE36-459C-50D7FF0220A1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7"/>
            <ac:spMk id="3" creationId="{91FB35CC-BD84-AD07-4853-225C3398BA65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7"/>
            <ac:spMk id="4" creationId="{F74B1FCD-3F32-207E-2190-791061614640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7"/>
            <ac:spMk id="5" creationId="{2F73FC35-842D-21E1-0E85-BA69203AE0E6}"/>
          </ac:spMkLst>
        </pc:spChg>
      </pc:sldChg>
      <pc:sldChg chg="addSp delSp modSp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288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8"/>
            <ac:spMk id="2" creationId="{761456F0-4DD3-BCD6-5C5C-54E1C9D3061D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8"/>
            <ac:spMk id="3" creationId="{48D8B25B-96D2-9D6C-E1D4-40BF5341CE18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8"/>
            <ac:spMk id="4" creationId="{484042A0-5BCF-9E41-5964-9F530958CB88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288"/>
            <ac:spMk id="5" creationId="{4EDA3247-3781-E1F9-96CE-3A14A294FA71}"/>
          </ac:spMkLst>
        </pc:spChg>
      </pc:sldChg>
      <pc:sldChg chg="addSp delSp modSp mod">
        <pc:chgData name="Daniele Carvalho Oliveira" userId="b9fbe2a6-c2c2-4ef7-a95e-16b8512cef79" providerId="ADAL" clId="{666FF45D-29C3-47B7-B130-8D6CF65DC6AA}" dt="2024-09-19T17:14:00.993" v="26" actId="1076"/>
        <pc:sldMkLst>
          <pc:docMk/>
          <pc:sldMk cId="2311171637" sldId="291"/>
        </pc:sldMkLst>
        <pc:spChg chg="mod">
          <ac:chgData name="Daniele Carvalho Oliveira" userId="b9fbe2a6-c2c2-4ef7-a95e-16b8512cef79" providerId="ADAL" clId="{666FF45D-29C3-47B7-B130-8D6CF65DC6AA}" dt="2024-09-19T17:11:54.175" v="16" actId="20577"/>
          <ac:spMkLst>
            <pc:docMk/>
            <pc:sldMk cId="2311171637" sldId="291"/>
            <ac:spMk id="4" creationId="{7FF6B98E-3DFA-302D-F018-051201FF777C}"/>
          </ac:spMkLst>
        </pc:spChg>
        <pc:picChg chg="del mod">
          <ac:chgData name="Daniele Carvalho Oliveira" userId="b9fbe2a6-c2c2-4ef7-a95e-16b8512cef79" providerId="ADAL" clId="{666FF45D-29C3-47B7-B130-8D6CF65DC6AA}" dt="2024-09-19T17:13:26.774" v="18" actId="478"/>
          <ac:picMkLst>
            <pc:docMk/>
            <pc:sldMk cId="2311171637" sldId="291"/>
            <ac:picMk id="5" creationId="{3EB46D55-4578-2A3E-8C6D-DFFAD6CE0C78}"/>
          </ac:picMkLst>
        </pc:picChg>
        <pc:picChg chg="add mod">
          <ac:chgData name="Daniele Carvalho Oliveira" userId="b9fbe2a6-c2c2-4ef7-a95e-16b8512cef79" providerId="ADAL" clId="{666FF45D-29C3-47B7-B130-8D6CF65DC6AA}" dt="2024-09-19T17:14:00.993" v="26" actId="1076"/>
          <ac:picMkLst>
            <pc:docMk/>
            <pc:sldMk cId="2311171637" sldId="291"/>
            <ac:picMk id="6" creationId="{C31B9B0E-4E8B-B811-46A2-9C9AA4666BB4}"/>
          </ac:picMkLst>
        </pc:picChg>
        <pc:picChg chg="del">
          <ac:chgData name="Daniele Carvalho Oliveira" userId="b9fbe2a6-c2c2-4ef7-a95e-16b8512cef79" providerId="ADAL" clId="{666FF45D-29C3-47B7-B130-8D6CF65DC6AA}" dt="2024-09-19T17:13:57.361" v="25" actId="478"/>
          <ac:picMkLst>
            <pc:docMk/>
            <pc:sldMk cId="2311171637" sldId="291"/>
            <ac:picMk id="7" creationId="{DDB4181B-D828-FD27-697A-D63BB0F9DC15}"/>
          </ac:picMkLst>
        </pc:picChg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292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293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294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295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296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297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298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299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00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01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02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03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10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11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12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14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16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17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18"/>
        </pc:sldMkLst>
      </pc:sldChg>
      <pc:sldChg chg="addSp delSp modSp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20"/>
        </pc:sldMkLst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0"/>
            <ac:spMk id="2" creationId="{A335D2A7-E9B9-1601-898C-331D2E124939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0"/>
            <ac:spMk id="3" creationId="{6F991E8F-765E-A753-00A4-742A48923364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0"/>
            <ac:spMk id="4" creationId="{E18A7790-EBB0-D7EC-4A63-D48B9F423E82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0"/>
            <ac:spMk id="9218" creationId="{2595ABC2-438B-9CB7-7152-31A1C2EE1129}"/>
          </ac:spMkLst>
        </pc:spChg>
      </pc:sldChg>
      <pc:sldChg chg="addSp delSp modSp del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21"/>
        </pc:sldMkLst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1"/>
            <ac:spMk id="2" creationId="{614D0025-52F2-0A7F-E699-B6D003F98B8F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1"/>
            <ac:spMk id="3" creationId="{40D28BA0-685F-653C-CCBD-7AAEA1D2FB40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1"/>
            <ac:spMk id="4" creationId="{D088900A-840E-FFAC-52FB-24D0E9FF458D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1"/>
            <ac:spMk id="11266" creationId="{351F7395-ADE4-CD8E-EDCA-2E44C5F082F1}"/>
          </ac:spMkLst>
        </pc:spChg>
      </pc:sldChg>
      <pc:sldChg chg="addSp delSp modSp del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22"/>
        </pc:sldMkLst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2"/>
            <ac:spMk id="2" creationId="{BB079F20-8C33-ED46-4F1E-C897ACE3E109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2"/>
            <ac:spMk id="3" creationId="{C3F7DBF7-C5B5-680C-CB3C-FD2971B73C97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2"/>
            <ac:spMk id="4" creationId="{93577F40-62BE-D71D-0FD4-5064E6A3F9B6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2"/>
            <ac:spMk id="12290" creationId="{74A58E08-839C-6F73-F5E4-7DF66CC168B0}"/>
          </ac:spMkLst>
        </pc:spChg>
      </pc:sldChg>
      <pc:sldChg chg="addSp delSp modSp del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23"/>
        </pc:sldMkLst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3"/>
            <ac:spMk id="2" creationId="{F01BF5D1-E52C-5D2C-2353-B760EEE014E2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3"/>
            <ac:spMk id="3" creationId="{E32505B5-BCBF-4497-99EF-CC6FB43E4C66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3"/>
            <ac:spMk id="4" creationId="{57181D4F-2A66-ECEA-B0C3-FCF7DF228E2F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3"/>
            <ac:spMk id="13314" creationId="{3D50393B-236D-54A8-1A9C-CFF8D00E778B}"/>
          </ac:spMkLst>
        </pc:spChg>
      </pc:sldChg>
      <pc:sldChg chg="addSp delSp modSp del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24"/>
        </pc:sldMkLst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4"/>
            <ac:spMk id="2" creationId="{9F5852F1-CF85-3337-2DF2-C563ED249E93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4"/>
            <ac:spMk id="3" creationId="{BB7993A3-2AD1-59F1-4781-3F6C3FDCD2D8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4"/>
            <ac:spMk id="4" creationId="{2059C8B2-D1E9-8645-8B70-B93675696A13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4"/>
            <ac:spMk id="14338" creationId="{760ABD9B-C841-CD1A-704B-C84F765DC83C}"/>
          </ac:spMkLst>
        </pc:spChg>
      </pc:sldChg>
      <pc:sldChg chg="addSp delSp modSp del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25"/>
        </pc:sldMkLst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5"/>
            <ac:spMk id="2" creationId="{7FA67788-C728-4668-FAFF-5762949A86C6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5"/>
            <ac:spMk id="3" creationId="{1D0A62C2-C567-2417-A56E-BFAA535FFF27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5"/>
            <ac:spMk id="4" creationId="{C70A0F96-2E7D-72D0-FBAB-89795A61E907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5"/>
            <ac:spMk id="10242" creationId="{C06D471B-8750-A634-4965-6A1D43392813}"/>
          </ac:spMkLst>
        </pc:spChg>
      </pc:sldChg>
      <pc:sldChg chg="addSp delSp modSp del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26"/>
        </pc:sldMkLst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6"/>
            <ac:spMk id="2" creationId="{A7D17570-BC0E-F8A6-0256-0AAE89F371D4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6"/>
            <ac:spMk id="3" creationId="{B0072E33-4694-2B8F-CA91-E5FE0D627FC6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6"/>
            <ac:spMk id="4" creationId="{AD74EF59-B22D-B1A8-DAA5-63D55A147B67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6"/>
            <ac:spMk id="9218" creationId="{6CC723F1-D733-C559-2F31-704D18D60958}"/>
          </ac:spMkLst>
        </pc:spChg>
      </pc:sldChg>
      <pc:sldChg chg="addSp delSp modSp del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27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7"/>
            <ac:spMk id="2" creationId="{9B961F2B-70CF-7B20-8B6B-CE4593A66753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7"/>
            <ac:spMk id="3" creationId="{4E30345D-8BFE-352A-3C0D-1029F503F964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7"/>
            <ac:spMk id="4" creationId="{909FE591-D0E1-9F55-9DF8-19D9107A4A35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7"/>
            <ac:spMk id="5" creationId="{843556CF-6054-DA4C-57B0-263371B08F08}"/>
          </ac:spMkLst>
        </pc:spChg>
      </pc:sldChg>
      <pc:sldChg chg="addSp delSp modSp del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28"/>
        </pc:sldMkLst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8"/>
            <ac:spMk id="2" creationId="{9F22F62E-10DE-1242-E6F9-C18981FFF21A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8"/>
            <ac:spMk id="3" creationId="{3D398C5B-9C82-C0BA-B129-601E780DB4F7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8"/>
            <ac:spMk id="6" creationId="{6940B6C9-739D-86FA-4FA3-60C4180259AB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8"/>
            <ac:spMk id="7" creationId="{B4047ADE-8142-6310-37FC-F2DC50E8DC23}"/>
          </ac:spMkLst>
        </pc:spChg>
      </pc:sldChg>
      <pc:sldChg chg="addSp delSp modSp del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29"/>
        </pc:sldMkLst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9"/>
            <ac:spMk id="2" creationId="{41B5C3FD-8F4F-28F5-E282-1E646780108E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9"/>
            <ac:spMk id="3" creationId="{85D829CE-2AD9-D363-CA94-B578E8958221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9"/>
            <ac:spMk id="5" creationId="{98FC412B-000B-7588-0992-9A334CD5AD0D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29"/>
            <ac:spMk id="6" creationId="{38C3491B-FE88-1EA9-EEA3-FF8AED196939}"/>
          </ac:spMkLst>
        </pc:spChg>
      </pc:sldChg>
      <pc:sldChg chg="addSp delSp modSp del mod modClrScheme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30"/>
        </pc:sldMkLst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0"/>
            <ac:spMk id="2" creationId="{77A6C504-8488-486D-27FC-53F3301567F8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0"/>
            <ac:spMk id="4" creationId="{D10A2953-B631-E598-7C44-7225618CC800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0"/>
            <ac:spMk id="5" creationId="{FA92A30E-A9A3-3855-E31B-DDA8951CB7C0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0"/>
            <ac:spMk id="6" creationId="{F4F9C93E-CFAB-79A3-88EA-11D55DF6347A}"/>
          </ac:spMkLst>
        </pc:spChg>
      </pc:sldChg>
      <pc:sldChg chg="addSp delSp modSp del mod chgLayout">
        <pc:chgData name="Daniele Carvalho Oliveira" userId="b9fbe2a6-c2c2-4ef7-a95e-16b8512cef79" providerId="ADAL" clId="{666FF45D-29C3-47B7-B130-8D6CF65DC6AA}" dt="2024-09-19T17:14:21.145" v="34" actId="27636"/>
        <pc:sldMkLst>
          <pc:docMk/>
          <pc:sldMk cId="0" sldId="331"/>
        </pc:sldMkLst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1"/>
            <ac:spMk id="2" creationId="{42FF3EA5-8AB7-803F-A4C9-00D9882E916D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1"/>
            <ac:spMk id="3" creationId="{EFC75279-8EF5-107F-4F8D-9B02486E8A2F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1"/>
            <ac:spMk id="4" creationId="{A525F599-6E0E-B8B2-BB15-90A7ABBC9E79}"/>
          </ac:spMkLst>
        </pc:spChg>
        <pc:spChg chg="mod ord">
          <ac:chgData name="Daniele Carvalho Oliveira" userId="b9fbe2a6-c2c2-4ef7-a95e-16b8512cef79" providerId="ADAL" clId="{666FF45D-29C3-47B7-B130-8D6CF65DC6AA}" dt="2024-09-19T17:14:21.145" v="34" actId="27636"/>
          <ac:spMkLst>
            <pc:docMk/>
            <pc:sldMk cId="0" sldId="331"/>
            <ac:spMk id="30723" creationId="{C88C4395-623B-9198-B6EC-CA109AC3E866}"/>
          </ac:spMkLst>
        </pc:spChg>
      </pc:sldChg>
      <pc:sldChg chg="addSp delSp modSp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32"/>
        </pc:sldMkLst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2"/>
            <ac:spMk id="2" creationId="{733F57A3-08F8-D494-E90D-47AE5029D94B}"/>
          </ac:spMkLst>
        </pc:spChg>
        <pc:spChg chg="add del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2"/>
            <ac:spMk id="3" creationId="{DBAE7F8E-897E-C10F-8E79-D404F6757C70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2"/>
            <ac:spMk id="4" creationId="{94DF6120-5C95-1A08-ED3B-F8CD14FBCB45}"/>
          </ac:spMkLst>
        </pc:spChg>
        <pc:spChg chg="add 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2"/>
            <ac:spMk id="6" creationId="{226EB388-685B-02BF-D9A3-908638562BF2}"/>
          </ac:spMkLst>
        </pc:spChg>
      </pc:sldChg>
      <pc:sldChg chg="addSp delSp modSp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33"/>
        </pc:sldMkLst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3"/>
            <ac:spMk id="2" creationId="{F5983CB0-9C40-A389-1EB9-DDF9CF8C398A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3"/>
            <ac:spMk id="3" creationId="{9AAFB117-1E60-E85C-FB55-871946D180C9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3"/>
            <ac:spMk id="46082" creationId="{C30CCAC5-2A17-A8E3-64F2-FDAF9E004BC8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3"/>
            <ac:spMk id="46083" creationId="{6C96BC0C-91AB-CC5E-A18D-15485B78588D}"/>
          </ac:spMkLst>
        </pc:spChg>
      </pc:sldChg>
      <pc:sldChg chg="addSp delSp modSp mod chgLayout">
        <pc:chgData name="Daniele Carvalho Oliveira" userId="b9fbe2a6-c2c2-4ef7-a95e-16b8512cef79" providerId="ADAL" clId="{666FF45D-29C3-47B7-B130-8D6CF65DC6AA}" dt="2024-09-19T17:14:21.181" v="36" actId="27636"/>
        <pc:sldMkLst>
          <pc:docMk/>
          <pc:sldMk cId="0" sldId="334"/>
        </pc:sldMkLst>
        <pc:spChg chg="mod ord">
          <ac:chgData name="Daniele Carvalho Oliveira" userId="b9fbe2a6-c2c2-4ef7-a95e-16b8512cef79" providerId="ADAL" clId="{666FF45D-29C3-47B7-B130-8D6CF65DC6AA}" dt="2024-09-19T17:14:21.181" v="36" actId="27636"/>
          <ac:spMkLst>
            <pc:docMk/>
            <pc:sldMk cId="0" sldId="334"/>
            <ac:spMk id="2" creationId="{60B74199-7337-4AFE-2983-97EDC54650D7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4"/>
            <ac:spMk id="3" creationId="{D242F468-34D8-B0AC-35FF-01D5C7BBA465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4"/>
            <ac:spMk id="6" creationId="{4A92CC1E-40DE-8D29-2EB4-F9D0BAFFF598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4"/>
            <ac:spMk id="7" creationId="{D6194E75-F008-6939-84FC-275E53C59138}"/>
          </ac:spMkLst>
        </pc:spChg>
      </pc:sldChg>
      <pc:sldChg chg="addSp delSp modSp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35"/>
        </pc:sldMkLst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5"/>
            <ac:spMk id="2" creationId="{709B5682-67F4-AE50-83E3-200058D12435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5"/>
            <ac:spMk id="3" creationId="{F2895135-52C2-8A44-5ADD-BFF5B6585EE7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5"/>
            <ac:spMk id="5" creationId="{AA462362-C751-9BCD-6B88-AF8D6C78F91B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5"/>
            <ac:spMk id="48131" creationId="{F1A268BE-BC78-A5A8-B014-2DA57F717386}"/>
          </ac:spMkLst>
        </pc:spChg>
      </pc:sldChg>
      <pc:sldChg chg="addSp delSp modSp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36"/>
        </pc:sldMkLst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6"/>
            <ac:spMk id="2" creationId="{88AF3AF7-95F3-015F-BA5A-452621A53441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6"/>
            <ac:spMk id="3" creationId="{0EC490AF-85A4-A6E6-EE98-038CF97529A6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6"/>
            <ac:spMk id="4" creationId="{43CB413E-6269-EB79-FA1E-8F6C2100BD6E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6"/>
            <ac:spMk id="49155" creationId="{07F41BC5-37E1-1A29-E901-9D7F988A5733}"/>
          </ac:spMkLst>
        </pc:spChg>
      </pc:sldChg>
      <pc:sldChg chg="addSp delSp modSp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37"/>
        </pc:sldMkLst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7"/>
            <ac:spMk id="2" creationId="{6B29AB52-FFD2-322C-7AD0-1A7E2A8533E7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7"/>
            <ac:spMk id="3" creationId="{D611AF4C-002F-1498-D03E-7A15D5BC4A25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7"/>
            <ac:spMk id="6" creationId="{9585EF79-BC46-C366-D064-30030DCCC992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7"/>
            <ac:spMk id="50179" creationId="{08045989-58A2-2B64-532C-32352322428F}"/>
          </ac:spMkLst>
        </pc:spChg>
      </pc:sldChg>
      <pc:sldChg chg="addSp delSp modSp mod chgLayout">
        <pc:chgData name="Daniele Carvalho Oliveira" userId="b9fbe2a6-c2c2-4ef7-a95e-16b8512cef79" providerId="ADAL" clId="{666FF45D-29C3-47B7-B130-8D6CF65DC6AA}" dt="2024-09-19T17:14:21.193" v="37" actId="27636"/>
        <pc:sldMkLst>
          <pc:docMk/>
          <pc:sldMk cId="0" sldId="338"/>
        </pc:sldMkLst>
        <pc:spChg chg="mod ord">
          <ac:chgData name="Daniele Carvalho Oliveira" userId="b9fbe2a6-c2c2-4ef7-a95e-16b8512cef79" providerId="ADAL" clId="{666FF45D-29C3-47B7-B130-8D6CF65DC6AA}" dt="2024-09-19T17:14:21.193" v="37" actId="27636"/>
          <ac:spMkLst>
            <pc:docMk/>
            <pc:sldMk cId="0" sldId="338"/>
            <ac:spMk id="2" creationId="{519D849F-E600-5EB3-C079-B224C8D63056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8"/>
            <ac:spMk id="3" creationId="{D6EAAE88-699C-A212-CEAE-19B4B04CA49B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8"/>
            <ac:spMk id="4" creationId="{D76CFB96-2E2A-5F89-D4E1-9C73153597C5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8"/>
            <ac:spMk id="51203" creationId="{E6DC4743-634C-5AAC-17B9-684CA6F1D191}"/>
          </ac:spMkLst>
        </pc:spChg>
      </pc:sldChg>
      <pc:sldChg chg="addSp delSp modSp mod chgLayout">
        <pc:chgData name="Daniele Carvalho Oliveira" userId="b9fbe2a6-c2c2-4ef7-a95e-16b8512cef79" providerId="ADAL" clId="{666FF45D-29C3-47B7-B130-8D6CF65DC6AA}" dt="2024-09-19T17:14:21.209" v="39" actId="27636"/>
        <pc:sldMkLst>
          <pc:docMk/>
          <pc:sldMk cId="0" sldId="339"/>
        </pc:sldMkLst>
        <pc:spChg chg="mod ord">
          <ac:chgData name="Daniele Carvalho Oliveira" userId="b9fbe2a6-c2c2-4ef7-a95e-16b8512cef79" providerId="ADAL" clId="{666FF45D-29C3-47B7-B130-8D6CF65DC6AA}" dt="2024-09-19T17:14:21.209" v="39" actId="27636"/>
          <ac:spMkLst>
            <pc:docMk/>
            <pc:sldMk cId="0" sldId="339"/>
            <ac:spMk id="2" creationId="{6595424C-37D5-AA99-5BB9-53D90750C53E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9"/>
            <ac:spMk id="3" creationId="{4CE5A265-6C14-7B31-E699-D807B60CA550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39"/>
            <ac:spMk id="4" creationId="{6912D680-E760-D58A-4297-9CBF193DBAD2}"/>
          </ac:spMkLst>
        </pc:spChg>
        <pc:spChg chg="mod ord">
          <ac:chgData name="Daniele Carvalho Oliveira" userId="b9fbe2a6-c2c2-4ef7-a95e-16b8512cef79" providerId="ADAL" clId="{666FF45D-29C3-47B7-B130-8D6CF65DC6AA}" dt="2024-09-19T17:14:21.207" v="38" actId="27636"/>
          <ac:spMkLst>
            <pc:docMk/>
            <pc:sldMk cId="0" sldId="339"/>
            <ac:spMk id="52227" creationId="{7BA2ABC5-FC53-35DD-11EB-155D6C4084DF}"/>
          </ac:spMkLst>
        </pc:spChg>
      </pc:sldChg>
      <pc:sldChg chg="addSp delSp modSp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40"/>
        </pc:sldMkLst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0"/>
            <ac:spMk id="3" creationId="{8F2A9593-40F9-C964-19F3-D5E650246915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0"/>
            <ac:spMk id="5" creationId="{A0C847EE-C03C-AF69-AA4A-5E87A75FB053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0"/>
            <ac:spMk id="52227" creationId="{8C4FD9E1-4508-E6D6-09AA-0D0B257E453C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0"/>
            <ac:spMk id="53250" creationId="{D3034A97-2671-9215-29EA-FA4A359CDA7B}"/>
          </ac:spMkLst>
        </pc:spChg>
      </pc:sldChg>
      <pc:sldChg chg="addSp delSp modSp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41"/>
        </pc:sldMkLst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1"/>
            <ac:spMk id="2" creationId="{EE324F56-0CE5-1786-989E-B4A4429D6CF2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1"/>
            <ac:spMk id="3" creationId="{CE7C1C21-ACB8-6FDF-A0B7-BACC4E40DF24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1"/>
            <ac:spMk id="4" creationId="{7361829A-3CCA-D6AF-1E4F-3C71257E21CB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1"/>
            <ac:spMk id="54275" creationId="{A95EFF2E-77EB-91B5-E565-2E89815B1B71}"/>
          </ac:spMkLst>
        </pc:spChg>
      </pc:sldChg>
      <pc:sldChg chg="addSp delSp modSp mod chgLayout">
        <pc:chgData name="Daniele Carvalho Oliveira" userId="b9fbe2a6-c2c2-4ef7-a95e-16b8512cef79" providerId="ADAL" clId="{666FF45D-29C3-47B7-B130-8D6CF65DC6AA}" dt="2024-09-19T17:14:21.049" v="33" actId="6264"/>
        <pc:sldMkLst>
          <pc:docMk/>
          <pc:sldMk cId="0" sldId="342"/>
        </pc:sldMkLst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2"/>
            <ac:spMk id="2" creationId="{C25FE3A3-69C5-39C7-A6B4-1438FF1CB7D0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2"/>
            <ac:spMk id="3" creationId="{64F81277-BA2A-796C-B98F-F869493FF0B6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2"/>
            <ac:spMk id="4" creationId="{D01B22BF-231A-5CA8-1BE5-0422693D1655}"/>
          </ac:spMkLst>
        </pc:spChg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2"/>
            <ac:spMk id="55299" creationId="{76904250-65C1-C42D-B642-A614A5A7FB10}"/>
          </ac:spMkLst>
        </pc:spChg>
      </pc:sldChg>
      <pc:sldChg chg="addSp delSp modSp del mod chgLayout">
        <pc:chgData name="Daniele Carvalho Oliveira" userId="b9fbe2a6-c2c2-4ef7-a95e-16b8512cef79" providerId="ADAL" clId="{666FF45D-29C3-47B7-B130-8D6CF65DC6AA}" dt="2024-09-19T17:14:21.168" v="35" actId="27636"/>
        <pc:sldMkLst>
          <pc:docMk/>
          <pc:sldMk cId="0" sldId="343"/>
        </pc:sldMkLst>
        <pc:spChg chg="mod or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3"/>
            <ac:spMk id="2" creationId="{78C35F8E-52D1-2FD2-196F-9FB3D0F5D681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3"/>
            <ac:spMk id="3" creationId="{5E591DFA-33F0-8626-428F-2234A0B2BB15}"/>
          </ac:spMkLst>
        </pc:spChg>
        <pc:spChg chg="add del mod">
          <ac:chgData name="Daniele Carvalho Oliveira" userId="b9fbe2a6-c2c2-4ef7-a95e-16b8512cef79" providerId="ADAL" clId="{666FF45D-29C3-47B7-B130-8D6CF65DC6AA}" dt="2024-09-19T17:14:21.049" v="33" actId="6264"/>
          <ac:spMkLst>
            <pc:docMk/>
            <pc:sldMk cId="0" sldId="343"/>
            <ac:spMk id="4" creationId="{3C81E1B7-6150-C7E8-55DF-6AEF01825B61}"/>
          </ac:spMkLst>
        </pc:spChg>
        <pc:spChg chg="mod ord">
          <ac:chgData name="Daniele Carvalho Oliveira" userId="b9fbe2a6-c2c2-4ef7-a95e-16b8512cef79" providerId="ADAL" clId="{666FF45D-29C3-47B7-B130-8D6CF65DC6AA}" dt="2024-09-19T17:14:21.168" v="35" actId="27636"/>
          <ac:spMkLst>
            <pc:docMk/>
            <pc:sldMk cId="0" sldId="343"/>
            <ac:spMk id="45059" creationId="{A3ED80D3-855C-E6CF-30B0-DD4F813DDD2A}"/>
          </ac:spMkLst>
        </pc:spChg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1877495122" sldId="344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45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46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47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48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49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50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51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52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53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54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0" sldId="355"/>
        </pc:sldMkLst>
      </pc:sldChg>
      <pc:sldChg chg="del">
        <pc:chgData name="Daniele Carvalho Oliveira" userId="b9fbe2a6-c2c2-4ef7-a95e-16b8512cef79" providerId="ADAL" clId="{666FF45D-29C3-47B7-B130-8D6CF65DC6AA}" dt="2024-09-19T17:11:37.924" v="0" actId="47"/>
        <pc:sldMkLst>
          <pc:docMk/>
          <pc:sldMk cId="3884100117" sldId="357"/>
        </pc:sldMkLst>
      </pc:sldChg>
      <pc:sldChg chg="del">
        <pc:chgData name="Daniele Carvalho Oliveira" userId="b9fbe2a6-c2c2-4ef7-a95e-16b8512cef79" providerId="ADAL" clId="{666FF45D-29C3-47B7-B130-8D6CF65DC6AA}" dt="2024-09-19T17:11:40.274" v="1" actId="47"/>
        <pc:sldMkLst>
          <pc:docMk/>
          <pc:sldMk cId="0" sldId="359"/>
        </pc:sldMkLst>
      </pc:sldChg>
    </pc:docChg>
  </pc:docChgLst>
  <pc:docChgLst>
    <pc:chgData name="Daniele Carvalho Oliveira" userId="b9fbe2a6-c2c2-4ef7-a95e-16b8512cef79" providerId="ADAL" clId="{79582BFF-BE15-4C58-8050-62AE8A6DDC48}"/>
    <pc:docChg chg="custSel addSld delSld modSld">
      <pc:chgData name="Daniele Carvalho Oliveira" userId="b9fbe2a6-c2c2-4ef7-a95e-16b8512cef79" providerId="ADAL" clId="{79582BFF-BE15-4C58-8050-62AE8A6DDC48}" dt="2024-09-05T13:27:42.331" v="42" actId="47"/>
      <pc:docMkLst>
        <pc:docMk/>
      </pc:docMkLst>
      <pc:sldChg chg="modSp mod">
        <pc:chgData name="Daniele Carvalho Oliveira" userId="b9fbe2a6-c2c2-4ef7-a95e-16b8512cef79" providerId="ADAL" clId="{79582BFF-BE15-4C58-8050-62AE8A6DDC48}" dt="2024-09-05T13:27:05.831" v="36" actId="313"/>
        <pc:sldMkLst>
          <pc:docMk/>
          <pc:sldMk cId="0" sldId="257"/>
        </pc:sldMkLst>
        <pc:spChg chg="mod">
          <ac:chgData name="Daniele Carvalho Oliveira" userId="b9fbe2a6-c2c2-4ef7-a95e-16b8512cef79" providerId="ADAL" clId="{79582BFF-BE15-4C58-8050-62AE8A6DDC48}" dt="2024-09-05T12:38:16.498" v="23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Daniele Carvalho Oliveira" userId="b9fbe2a6-c2c2-4ef7-a95e-16b8512cef79" providerId="ADAL" clId="{79582BFF-BE15-4C58-8050-62AE8A6DDC48}" dt="2024-09-05T13:27:05.831" v="36" actId="313"/>
          <ac:spMkLst>
            <pc:docMk/>
            <pc:sldMk cId="0" sldId="257"/>
            <ac:spMk id="3" creationId="{00000000-0000-0000-0000-000000000000}"/>
          </ac:spMkLst>
        </pc:spChg>
      </pc:sldChg>
      <pc:sldChg chg="new del">
        <pc:chgData name="Daniele Carvalho Oliveira" userId="b9fbe2a6-c2c2-4ef7-a95e-16b8512cef79" providerId="ADAL" clId="{79582BFF-BE15-4C58-8050-62AE8A6DDC48}" dt="2024-09-05T13:27:42.331" v="42" actId="47"/>
        <pc:sldMkLst>
          <pc:docMk/>
          <pc:sldMk cId="383402537" sldId="358"/>
        </pc:sldMkLst>
      </pc:sldChg>
      <pc:sldChg chg="modSp mod">
        <pc:chgData name="Daniele Carvalho Oliveira" userId="b9fbe2a6-c2c2-4ef7-a95e-16b8512cef79" providerId="ADAL" clId="{79582BFF-BE15-4C58-8050-62AE8A6DDC48}" dt="2024-09-05T13:27:39.121" v="41" actId="20577"/>
        <pc:sldMkLst>
          <pc:docMk/>
          <pc:sldMk cId="0" sldId="359"/>
        </pc:sldMkLst>
        <pc:spChg chg="mod">
          <ac:chgData name="Daniele Carvalho Oliveira" userId="b9fbe2a6-c2c2-4ef7-a95e-16b8512cef79" providerId="ADAL" clId="{79582BFF-BE15-4C58-8050-62AE8A6DDC48}" dt="2024-09-05T13:27:39.121" v="41" actId="20577"/>
          <ac:spMkLst>
            <pc:docMk/>
            <pc:sldMk cId="0" sldId="35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E42634-1A4A-451A-B592-FA374027D2ED}" type="datetime1">
              <a:rPr lang="pt-BR" smtClean="0">
                <a:solidFill>
                  <a:schemeClr val="tx2"/>
                </a:solidFill>
              </a:rPr>
              <a:pPr algn="r" rtl="0"/>
              <a:t>04/10/2024</a:t>
            </a:fld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pt-BR" smtClean="0">
                <a:solidFill>
                  <a:schemeClr val="tx2"/>
                </a:solidFill>
              </a:rPr>
              <a:pPr algn="r" rtl="0"/>
              <a:t>‹nº›</a:t>
            </a:fld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E37D643-C1E2-42EF-929B-3EB28FD403B3}" type="datetime1">
              <a:rPr lang="pt-BR" noProof="0" smtClean="0"/>
              <a:pPr/>
              <a:t>04/10/2024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63DE399A-E582-E31A-30AE-02D18D4A0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AA5AB6-647C-43C5-A119-54BE75EF230C}" type="slidenum">
              <a:rPr lang="pt-BR" altLang="pt-BR">
                <a:latin typeface="Calibri" panose="020F0502020204030204" pitchFamily="34" charset="0"/>
              </a:rPr>
              <a:pPr eaLnBrk="1" hangingPunct="1"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C1DC9B9-6BA2-2CE0-79E9-ED510E616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9354F2A-4D26-0FAB-E316-2F7621D80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27D59834-53C5-BB70-A95D-07FC291AA4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19D06A-4421-4817-ACFE-8E85F714769F}" type="slidenum">
              <a:rPr lang="pt-BR" altLang="pt-BR">
                <a:latin typeface="Calibri" panose="020F0502020204030204" pitchFamily="34" charset="0"/>
              </a:rPr>
              <a:pPr eaLnBrk="1" hangingPunct="1"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173FC41-8DE8-BBC1-8B62-578C7779AF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F691961-7AE5-A4B4-7A2E-31D882DF6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>
            <a:extLst>
              <a:ext uri="{FF2B5EF4-FFF2-40B4-BE49-F238E27FC236}">
                <a16:creationId xmlns:a16="http://schemas.microsoft.com/office/drawing/2014/main" id="{EE3EA2AD-E87C-B86D-EA47-A82C7C339C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>
            <a:extLst>
              <a:ext uri="{FF2B5EF4-FFF2-40B4-BE49-F238E27FC236}">
                <a16:creationId xmlns:a16="http://schemas.microsoft.com/office/drawing/2014/main" id="{79E74157-56CD-0C60-B6DD-C0732A640C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>
                <a:latin typeface="Courier New" panose="02070309020205020404" pitchFamily="49" charset="0"/>
              </a:rPr>
              <a:t>int* Pop(Pilha *Ptp)//acho que não faz sentido retornar um endereco que devera ser invalido</a:t>
            </a:r>
          </a:p>
          <a:p>
            <a:r>
              <a:rPr lang="pt-BR" altLang="pt-BR">
                <a:latin typeface="Courier New" panose="02070309020205020404" pitchFamily="49" charset="0"/>
              </a:rPr>
              <a:t>{</a:t>
            </a:r>
          </a:p>
          <a:p>
            <a:r>
              <a:rPr lang="pt-BR" altLang="pt-BR">
                <a:latin typeface="Courier New" panose="02070309020205020404" pitchFamily="49" charset="0"/>
              </a:rPr>
              <a:t>  if ((*Ptp)-&gt;topo == -1)</a:t>
            </a:r>
          </a:p>
          <a:p>
            <a:r>
              <a:rPr lang="pt-BR" altLang="pt-BR">
                <a:latin typeface="Courier New" panose="02070309020205020404" pitchFamily="49" charset="0"/>
              </a:rPr>
              <a:t>     return NULL;</a:t>
            </a:r>
          </a:p>
          <a:p>
            <a:r>
              <a:rPr lang="pt-BR" altLang="pt-BR">
                <a:latin typeface="Courier New" panose="02070309020205020404" pitchFamily="49" charset="0"/>
              </a:rPr>
              <a:t>  return &amp;((*Ptp)-&gt;pilha[(*Ptp)-&gt;topo--]);</a:t>
            </a:r>
          </a:p>
          <a:p>
            <a:r>
              <a:rPr lang="pt-BR" altLang="pt-BR">
                <a:latin typeface="Courier New" panose="02070309020205020404" pitchFamily="49" charset="0"/>
              </a:rPr>
              <a:t>}</a:t>
            </a:r>
            <a:endParaRPr lang="pt-BR" altLang="pt-BR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C4A5EF-DB9A-11A5-5A48-1613DD691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C7094-703E-4A57-A916-F24B6FC3A255}" type="slidenum">
              <a:rPr lang="pt-BR" altLang="pt-BR">
                <a:latin typeface="Calibri" panose="020F0502020204030204" pitchFamily="34" charset="0"/>
              </a:rPr>
              <a:pPr eaLnBrk="1" hangingPunct="1"/>
              <a:t>25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BR" noProof="0" smtClean="0"/>
              <a:pPr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0360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5958533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5958533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827A90-FA7A-484A-B4AD-68124617F4ED}" type="datetime1">
              <a:rPr lang="pt-BR" noProof="0" smtClean="0"/>
              <a:t>04/10/2024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959081-FB44-4DAC-9823-BF1BF984C391}" type="datetime1">
              <a:rPr lang="pt-BR" noProof="0" smtClean="0"/>
              <a:t>04/10/2024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EF0233-EF95-4DCA-94AE-EB5B949053B7}" type="datetime1">
              <a:rPr lang="pt-BR" noProof="0" smtClean="0"/>
              <a:t>04/10/2024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7380" y="3886029"/>
            <a:ext cx="6191248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7380" y="2564904"/>
            <a:ext cx="6191247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9915" y="1701800"/>
            <a:ext cx="4464498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333357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88B82F-B638-463A-9E37-FC80440EA080}" type="datetime1">
              <a:rPr lang="pt-BR" noProof="0" smtClean="0"/>
              <a:t>04/10/2024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915" y="1608836"/>
            <a:ext cx="4464498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9913" y="2209800"/>
            <a:ext cx="4464499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1623" y="1608836"/>
            <a:ext cx="4329294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32929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4BAC60-625A-4125-B79C-585BEDCD4F36}" type="datetime1">
              <a:rPr lang="pt-BR" noProof="0" smtClean="0"/>
              <a:t>04/10/2024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7178B7-0EFD-46A3-AA42-CF60D57DDA8A}" type="datetime1">
              <a:rPr lang="pt-BR" noProof="0" smtClean="0"/>
              <a:t>04/10/2024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9855F38-F8D1-4B95-835D-E3A34BC32F33}" type="datetime1">
              <a:rPr lang="pt-BR" noProof="0" smtClean="0"/>
              <a:t>04/10/2024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5" y="1701800"/>
            <a:ext cx="2331453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9237" y="482600"/>
            <a:ext cx="6161680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9914" y="4648200"/>
            <a:ext cx="2331453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B9AEB9-6819-4B37-ABAC-87D8915DB3D7}" type="datetime1">
              <a:rPr lang="pt-BR" noProof="0" smtClean="0"/>
              <a:t>04/10/2024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114BA5-119C-49C8-BEB5-B52A91C13F56}" type="datetime1">
              <a:rPr lang="pt-BR" noProof="0" smtClean="0"/>
              <a:t>04/10/2024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915" y="1701800"/>
            <a:ext cx="90010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9915" y="6400801"/>
            <a:ext cx="2229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04C0980-1C23-4256-9E1F-EBF2E3A4FA84}" type="datetime1">
              <a:rPr lang="pt-BR" noProof="0" smtClean="0"/>
              <a:t>04/10/2024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07843" y="6400801"/>
            <a:ext cx="59309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38829" y="6400801"/>
            <a:ext cx="792087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013" y="1498600"/>
            <a:ext cx="5959475" cy="3298825"/>
          </a:xfrm>
        </p:spPr>
        <p:txBody>
          <a:bodyPr rtlCol="0"/>
          <a:lstStyle/>
          <a:p>
            <a:r>
              <a:rPr lang="pt-BR" dirty="0"/>
              <a:t>Estruturas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5958533" cy="1244600"/>
          </a:xfrm>
        </p:spPr>
        <p:txBody>
          <a:bodyPr rtlCol="0"/>
          <a:lstStyle/>
          <a:p>
            <a:r>
              <a:rPr lang="pt-BR" dirty="0"/>
              <a:t>Prof. Daniele Oliveira</a:t>
            </a:r>
          </a:p>
        </p:txBody>
      </p:sp>
      <p:pic>
        <p:nvPicPr>
          <p:cNvPr id="1026" name="Picture 2" descr="chibi alien teaching data structures">
            <a:extLst>
              <a:ext uri="{FF2B5EF4-FFF2-40B4-BE49-F238E27FC236}">
                <a16:creationId xmlns:a16="http://schemas.microsoft.com/office/drawing/2014/main" id="{785A315C-A6A1-9F20-CFF4-61C5D7C36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/>
          <a:stretch/>
        </p:blipFill>
        <p:spPr bwMode="auto">
          <a:xfrm flipH="1">
            <a:off x="7030516" y="124640"/>
            <a:ext cx="3384948" cy="304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C06D471B-8750-A634-4965-6A1D4339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noProof="1"/>
              <a:t>TAD Pilha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A62C2-C567-2417-A56E-BFAA535F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pt-BR" dirty="0" err="1"/>
              <a:t>Cria_pilha</a:t>
            </a:r>
            <a:endParaRPr lang="pt-BR" dirty="0"/>
          </a:p>
          <a:p>
            <a:pPr lvl="1"/>
            <a:r>
              <a:rPr lang="pt-BR" dirty="0"/>
              <a:t>entrada: nenhuma</a:t>
            </a:r>
          </a:p>
          <a:p>
            <a:pPr lvl="1"/>
            <a:r>
              <a:rPr lang="pt-BR" dirty="0"/>
              <a:t>processo: aloca a pilha e a coloca na condição de vazia</a:t>
            </a:r>
          </a:p>
          <a:p>
            <a:pPr lvl="1"/>
            <a:r>
              <a:rPr lang="pt-BR" dirty="0"/>
              <a:t>saída: endereço da pilha</a:t>
            </a:r>
          </a:p>
          <a:p>
            <a:endParaRPr lang="pt-BR" dirty="0"/>
          </a:p>
        </p:txBody>
      </p:sp>
      <p:pic>
        <p:nvPicPr>
          <p:cNvPr id="4" name="Imagem 3" descr="Brinquedo de criança&#10;&#10;Descrição gerada automaticamente com confiança baixa">
            <a:extLst>
              <a:ext uri="{FF2B5EF4-FFF2-40B4-BE49-F238E27FC236}">
                <a16:creationId xmlns:a16="http://schemas.microsoft.com/office/drawing/2014/main" id="{AFC64446-0DB5-D6CD-186A-6C1D3D719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935439"/>
            <a:ext cx="2204864" cy="22048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351F7395-ADE4-CD8E-EDCA-2E44C5F0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noProof="1"/>
              <a:t>TAD Pilha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28BA0-685F-653C-CCBD-7AAEA1D2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 rtlCol="0">
            <a:normAutofit/>
          </a:bodyPr>
          <a:lstStyle/>
          <a:p>
            <a:r>
              <a:rPr lang="pt-BR" dirty="0" err="1"/>
              <a:t>Push</a:t>
            </a:r>
            <a:endParaRPr lang="pt-BR" dirty="0"/>
          </a:p>
          <a:p>
            <a:pPr lvl="1"/>
            <a:r>
              <a:rPr lang="pt-BR" dirty="0"/>
              <a:t>entrada: endereço do endereço da pilha e o elemento</a:t>
            </a:r>
          </a:p>
          <a:p>
            <a:pPr lvl="1"/>
            <a:r>
              <a:rPr lang="pt-BR" dirty="0"/>
              <a:t>processo: insere elemento no topo da pilha e atualiza pilha</a:t>
            </a:r>
          </a:p>
          <a:p>
            <a:pPr lvl="1"/>
            <a:r>
              <a:rPr lang="pt-BR" dirty="0"/>
              <a:t>saída: 1 se sucesso , 0 se fracasso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A30C0F-9636-BB96-4DA5-A375620FA3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FFC"/>
              </a:clrFrom>
              <a:clrTo>
                <a:srgbClr val="FD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58" y="3430907"/>
            <a:ext cx="2996952" cy="2996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74A58E08-839C-6F73-F5E4-7DF66CC1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noProof="1"/>
              <a:t>TAD Pilha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7DBF7-C5B5-680C-CB3C-FD2971B7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172" y="1701800"/>
            <a:ext cx="6696744" cy="4470400"/>
          </a:xfrm>
        </p:spPr>
        <p:txBody>
          <a:bodyPr rtlCol="0">
            <a:normAutofit/>
          </a:bodyPr>
          <a:lstStyle/>
          <a:p>
            <a:r>
              <a:rPr lang="pt-BR" dirty="0"/>
              <a:t>Pop</a:t>
            </a:r>
          </a:p>
          <a:p>
            <a:pPr lvl="1"/>
            <a:r>
              <a:rPr lang="pt-BR" dirty="0"/>
              <a:t>entrada: endereço do endereço da pilha e endereço do elemento que conterá o valor do elemento a ser removido</a:t>
            </a:r>
          </a:p>
          <a:p>
            <a:pPr lvl="1"/>
            <a:r>
              <a:rPr lang="pt-BR" dirty="0"/>
              <a:t>processo: remove elemento do topo da pilha e atualiza pilha</a:t>
            </a:r>
          </a:p>
          <a:p>
            <a:pPr lvl="1"/>
            <a:r>
              <a:rPr lang="pt-BR" dirty="0"/>
              <a:t>saída:  1 se sucesso e 0 se fracasso</a:t>
            </a:r>
          </a:p>
          <a:p>
            <a:endParaRPr lang="pt-BR" dirty="0"/>
          </a:p>
        </p:txBody>
      </p:sp>
      <p:pic>
        <p:nvPicPr>
          <p:cNvPr id="4" name="Imagem 3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B4301A9-D84A-B173-62F1-61C5422B23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2F1"/>
              </a:clrFrom>
              <a:clrTo>
                <a:srgbClr val="F0F2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2568848"/>
            <a:ext cx="2736304" cy="2736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3D50393B-236D-54A8-1A9C-CFF8D00E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noProof="1"/>
              <a:t>TAD Pilha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505B5-BCBF-4497-99EF-CC6FB43E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 rtlCol="0">
            <a:normAutofit/>
          </a:bodyPr>
          <a:lstStyle/>
          <a:p>
            <a:r>
              <a:rPr lang="pt-BR" dirty="0"/>
              <a:t>Top</a:t>
            </a:r>
          </a:p>
          <a:p>
            <a:pPr lvl="1"/>
            <a:r>
              <a:rPr lang="pt-BR" dirty="0"/>
              <a:t>entrada: endereço da pilha e o endereço do elemento consultado </a:t>
            </a:r>
          </a:p>
          <a:p>
            <a:pPr lvl="1"/>
            <a:r>
              <a:rPr lang="pt-BR" dirty="0"/>
              <a:t>processo: consulta o topo da pilha</a:t>
            </a:r>
          </a:p>
          <a:p>
            <a:pPr lvl="1"/>
            <a:r>
              <a:rPr lang="pt-BR" dirty="0"/>
              <a:t>saída: 1 se sucesso e 0 se fracasso</a:t>
            </a:r>
          </a:p>
          <a:p>
            <a:endParaRPr lang="pt-BR" dirty="0"/>
          </a:p>
        </p:txBody>
      </p:sp>
      <p:pic>
        <p:nvPicPr>
          <p:cNvPr id="4" name="Imagem 3" descr="Forma, Círculo&#10;&#10;Descrição gerada automaticamente">
            <a:extLst>
              <a:ext uri="{FF2B5EF4-FFF2-40B4-BE49-F238E27FC236}">
                <a16:creationId xmlns:a16="http://schemas.microsoft.com/office/drawing/2014/main" id="{CA2FF4BB-9D46-7CC2-1A2F-F88C995E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EFD"/>
              </a:clrFrom>
              <a:clrTo>
                <a:srgbClr val="FCFE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3391272"/>
            <a:ext cx="2780928" cy="2780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760ABD9B-C841-CD1A-704B-C84F765D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noProof="1"/>
              <a:t>TAD Pilha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993A3-2AD1-59F1-4781-3F6C3FDC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 rtlCol="0">
            <a:normAutofit/>
          </a:bodyPr>
          <a:lstStyle/>
          <a:p>
            <a:r>
              <a:rPr lang="pt-BR" dirty="0" err="1"/>
              <a:t>Libera_pilha</a:t>
            </a:r>
            <a:endParaRPr lang="pt-BR" dirty="0"/>
          </a:p>
          <a:p>
            <a:pPr lvl="1"/>
            <a:r>
              <a:rPr lang="pt-BR" dirty="0"/>
              <a:t>entrada: endereço do endereço da pilha </a:t>
            </a:r>
          </a:p>
          <a:p>
            <a:pPr lvl="1"/>
            <a:r>
              <a:rPr lang="pt-BR" dirty="0"/>
              <a:t>processo: libera toda área alocada para a pilha</a:t>
            </a:r>
          </a:p>
          <a:p>
            <a:pPr lvl="1"/>
            <a:r>
              <a:rPr lang="pt-BR" dirty="0"/>
              <a:t>saída: nenhuma</a:t>
            </a:r>
          </a:p>
          <a:p>
            <a:endParaRPr lang="pt-BR" dirty="0"/>
          </a:p>
        </p:txBody>
      </p:sp>
      <p:pic>
        <p:nvPicPr>
          <p:cNvPr id="4" name="Imagem 3" descr="Uma imagem contendo Retângulo&#10;&#10;Descrição gerada automaticamente">
            <a:extLst>
              <a:ext uri="{FF2B5EF4-FFF2-40B4-BE49-F238E27FC236}">
                <a16:creationId xmlns:a16="http://schemas.microsoft.com/office/drawing/2014/main" id="{2AAF0934-194E-DB30-2FB5-73B39D89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2924944"/>
            <a:ext cx="3573016" cy="357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DB829-D5EC-9271-2A04-781A8F4D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861891"/>
            <a:ext cx="6843296" cy="1930400"/>
          </a:xfrm>
        </p:spPr>
        <p:txBody>
          <a:bodyPr>
            <a:normAutofit fontScale="90000"/>
          </a:bodyPr>
          <a:lstStyle/>
          <a:p>
            <a:r>
              <a:rPr lang="pt-BR" dirty="0"/>
              <a:t>Pilhas implementadas por contiguidade física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65793F-F77D-3536-10D4-9DC6305BE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A7CA5E-A64A-BA79-0E1E-54BF9B97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 - contiguidade física </a:t>
            </a:r>
          </a:p>
        </p:txBody>
      </p:sp>
      <p:grpSp>
        <p:nvGrpSpPr>
          <p:cNvPr id="16387" name="Group 4">
            <a:extLst>
              <a:ext uri="{FF2B5EF4-FFF2-40B4-BE49-F238E27FC236}">
                <a16:creationId xmlns:a16="http://schemas.microsoft.com/office/drawing/2014/main" id="{BBF18F1F-4DA3-70F7-F474-B3CACF04514F}"/>
              </a:ext>
            </a:extLst>
          </p:cNvPr>
          <p:cNvGrpSpPr>
            <a:grpSpLocks/>
          </p:cNvGrpSpPr>
          <p:nvPr/>
        </p:nvGrpSpPr>
        <p:grpSpPr bwMode="auto">
          <a:xfrm>
            <a:off x="8075612" y="1074739"/>
            <a:ext cx="2317750" cy="4608513"/>
            <a:chOff x="4128" y="677"/>
            <a:chExt cx="1460" cy="2903"/>
          </a:xfrm>
        </p:grpSpPr>
        <p:sp>
          <p:nvSpPr>
            <p:cNvPr id="16392" name="Rectangle 5">
              <a:extLst>
                <a:ext uri="{FF2B5EF4-FFF2-40B4-BE49-F238E27FC236}">
                  <a16:creationId xmlns:a16="http://schemas.microsoft.com/office/drawing/2014/main" id="{26253974-03D7-0505-3EDC-E31FE7A2A4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231" y="3018"/>
              <a:ext cx="231" cy="24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16393" name="Rectangle 6">
              <a:extLst>
                <a:ext uri="{FF2B5EF4-FFF2-40B4-BE49-F238E27FC236}">
                  <a16:creationId xmlns:a16="http://schemas.microsoft.com/office/drawing/2014/main" id="{3F68CAC7-FB50-7025-1F5D-7103124409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231" y="2779"/>
              <a:ext cx="231" cy="24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16394" name="Rectangle 7">
              <a:extLst>
                <a:ext uri="{FF2B5EF4-FFF2-40B4-BE49-F238E27FC236}">
                  <a16:creationId xmlns:a16="http://schemas.microsoft.com/office/drawing/2014/main" id="{D3BBC1B1-3DB3-EA7A-5AE4-1A7FF9489A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231" y="2540"/>
              <a:ext cx="231" cy="24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16395" name="Rectangle 8">
              <a:extLst>
                <a:ext uri="{FF2B5EF4-FFF2-40B4-BE49-F238E27FC236}">
                  <a16:creationId xmlns:a16="http://schemas.microsoft.com/office/drawing/2014/main" id="{065D8C21-4B5C-5944-B874-929DFD5644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232" y="2302"/>
              <a:ext cx="230" cy="24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16396" name="Rectangle 9">
              <a:extLst>
                <a:ext uri="{FF2B5EF4-FFF2-40B4-BE49-F238E27FC236}">
                  <a16:creationId xmlns:a16="http://schemas.microsoft.com/office/drawing/2014/main" id="{2E62AFF7-AF4C-DB8E-9BE9-2F13988D05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231" y="2062"/>
              <a:ext cx="231" cy="24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16397" name="Rectangle 10">
              <a:extLst>
                <a:ext uri="{FF2B5EF4-FFF2-40B4-BE49-F238E27FC236}">
                  <a16:creationId xmlns:a16="http://schemas.microsoft.com/office/drawing/2014/main" id="{5521D372-BFA4-9316-C92C-B6047823BF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231" y="1823"/>
              <a:ext cx="231" cy="24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16398" name="Rectangle 11">
              <a:extLst>
                <a:ext uri="{FF2B5EF4-FFF2-40B4-BE49-F238E27FC236}">
                  <a16:creationId xmlns:a16="http://schemas.microsoft.com/office/drawing/2014/main" id="{5A673218-6F5C-97B7-2E63-8016F7318E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231" y="1584"/>
              <a:ext cx="231" cy="24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16399" name="Rectangle 12">
              <a:extLst>
                <a:ext uri="{FF2B5EF4-FFF2-40B4-BE49-F238E27FC236}">
                  <a16:creationId xmlns:a16="http://schemas.microsoft.com/office/drawing/2014/main" id="{AAA65CDD-1EB0-4F8D-543A-BB2BFEDBD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231" y="1345"/>
              <a:ext cx="231" cy="2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16400" name="Rectangle 13">
              <a:extLst>
                <a:ext uri="{FF2B5EF4-FFF2-40B4-BE49-F238E27FC236}">
                  <a16:creationId xmlns:a16="http://schemas.microsoft.com/office/drawing/2014/main" id="{EF96C608-4226-2BD0-101E-F86B3F4D39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231" y="867"/>
              <a:ext cx="231" cy="2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16401" name="Rectangle 14">
              <a:extLst>
                <a:ext uri="{FF2B5EF4-FFF2-40B4-BE49-F238E27FC236}">
                  <a16:creationId xmlns:a16="http://schemas.microsoft.com/office/drawing/2014/main" id="{27BFAFDA-D74E-32B3-B7EA-53D4C026F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231" y="1106"/>
              <a:ext cx="231" cy="2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16402" name="Line 15">
              <a:extLst>
                <a:ext uri="{FF2B5EF4-FFF2-40B4-BE49-F238E27FC236}">
                  <a16:creationId xmlns:a16="http://schemas.microsoft.com/office/drawing/2014/main" id="{5879D0CC-4E9D-930B-AAD9-48457F93E3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49" y="79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3" name="Line 16">
              <a:extLst>
                <a:ext uri="{FF2B5EF4-FFF2-40B4-BE49-F238E27FC236}">
                  <a16:creationId xmlns:a16="http://schemas.microsoft.com/office/drawing/2014/main" id="{D712965B-6C89-1519-96B1-1004CB2208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376" y="773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4" name="Rectangle 17">
              <a:extLst>
                <a:ext uri="{FF2B5EF4-FFF2-40B4-BE49-F238E27FC236}">
                  <a16:creationId xmlns:a16="http://schemas.microsoft.com/office/drawing/2014/main" id="{215BE2ED-E4C1-0B25-1351-F1673B80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912"/>
              <a:ext cx="23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>
                  <a:latin typeface="Calibri" panose="020F0502020204030204" pitchFamily="34" charset="0"/>
                </a:rPr>
                <a:t>LIMITE</a:t>
              </a:r>
            </a:p>
          </p:txBody>
        </p:sp>
        <p:sp>
          <p:nvSpPr>
            <p:cNvPr id="16405" name="Rectangle 18">
              <a:extLst>
                <a:ext uri="{FF2B5EF4-FFF2-40B4-BE49-F238E27FC236}">
                  <a16:creationId xmlns:a16="http://schemas.microsoft.com/office/drawing/2014/main" id="{FBD9A76C-A5FD-AE30-76CE-99F1651D7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84"/>
              <a:ext cx="24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>
                  <a:latin typeface="Calibri" panose="020F0502020204030204" pitchFamily="34" charset="0"/>
                </a:rPr>
                <a:t>Topo</a:t>
              </a:r>
            </a:p>
          </p:txBody>
        </p:sp>
        <p:sp>
          <p:nvSpPr>
            <p:cNvPr id="16406" name="Rectangle 19">
              <a:extLst>
                <a:ext uri="{FF2B5EF4-FFF2-40B4-BE49-F238E27FC236}">
                  <a16:creationId xmlns:a16="http://schemas.microsoft.com/office/drawing/2014/main" id="{50FA1168-A778-BE44-4508-AAA394C2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24"/>
              <a:ext cx="23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>
                  <a:latin typeface="Calibri" panose="020F0502020204030204" pitchFamily="34" charset="0"/>
                </a:rPr>
                <a:t>Base</a:t>
              </a:r>
            </a:p>
          </p:txBody>
        </p:sp>
        <p:sp>
          <p:nvSpPr>
            <p:cNvPr id="16407" name="Text Box 20">
              <a:extLst>
                <a:ext uri="{FF2B5EF4-FFF2-40B4-BE49-F238E27FC236}">
                  <a16:creationId xmlns:a16="http://schemas.microsoft.com/office/drawing/2014/main" id="{6BD6E5C4-F30F-1E21-A55E-8B5582A8A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289"/>
              <a:ext cx="5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>
                  <a:latin typeface="Calibri" panose="020F0502020204030204" pitchFamily="34" charset="0"/>
                </a:rPr>
                <a:t>Pilha</a:t>
              </a:r>
            </a:p>
          </p:txBody>
        </p:sp>
        <p:sp>
          <p:nvSpPr>
            <p:cNvPr id="16408" name="Line 21">
              <a:extLst>
                <a:ext uri="{FF2B5EF4-FFF2-40B4-BE49-F238E27FC236}">
                  <a16:creationId xmlns:a16="http://schemas.microsoft.com/office/drawing/2014/main" id="{E860E0F5-0B77-94DE-8A84-767881900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16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9" name="Line 22">
              <a:extLst>
                <a:ext uri="{FF2B5EF4-FFF2-40B4-BE49-F238E27FC236}">
                  <a16:creationId xmlns:a16="http://schemas.microsoft.com/office/drawing/2014/main" id="{48D46D05-3588-CA13-4493-BABD2F1A8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72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0" name="Line 23">
              <a:extLst>
                <a:ext uri="{FF2B5EF4-FFF2-40B4-BE49-F238E27FC236}">
                  <a16:creationId xmlns:a16="http://schemas.microsoft.com/office/drawing/2014/main" id="{2C3F712F-E2DA-9555-B180-0F351B82E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00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6388" name="AutoShape 24">
            <a:extLst>
              <a:ext uri="{FF2B5EF4-FFF2-40B4-BE49-F238E27FC236}">
                <a16:creationId xmlns:a16="http://schemas.microsoft.com/office/drawing/2014/main" id="{F454E8B7-3C86-22C4-F90E-F9DF3250D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5562600"/>
            <a:ext cx="3050232" cy="87362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2200" dirty="0">
                <a:latin typeface="Calibri" panose="020F0502020204030204" pitchFamily="34" charset="0"/>
              </a:rPr>
              <a:t>Índices</a:t>
            </a:r>
          </a:p>
          <a:p>
            <a:pPr algn="ctr"/>
            <a:r>
              <a:rPr lang="pt-BR" altLang="pt-BR" sz="2200" dirty="0">
                <a:latin typeface="Calibri" panose="020F0502020204030204" pitchFamily="34" charset="0"/>
              </a:rPr>
              <a:t>do arranjo</a:t>
            </a:r>
          </a:p>
        </p:txBody>
      </p:sp>
      <p:sp>
        <p:nvSpPr>
          <p:cNvPr id="716828" name="Text Box 28">
            <a:extLst>
              <a:ext uri="{FF2B5EF4-FFF2-40B4-BE49-F238E27FC236}">
                <a16:creationId xmlns:a16="http://schemas.microsoft.com/office/drawing/2014/main" id="{8039B59D-C049-294F-BF1F-AAA3E99DB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2224088"/>
            <a:ext cx="5160962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E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dirty="0"/>
              <a:t>Implementada usando </a:t>
            </a:r>
            <a:r>
              <a:rPr lang="es-ES" dirty="0" err="1"/>
              <a:t>um</a:t>
            </a:r>
            <a:r>
              <a:rPr lang="es-ES" dirty="0"/>
              <a:t> </a:t>
            </a:r>
            <a:r>
              <a:rPr lang="es-ES" dirty="0" err="1"/>
              <a:t>arranjo</a:t>
            </a:r>
            <a:endParaRPr lang="es-ES" dirty="0"/>
          </a:p>
          <a:p>
            <a:pPr>
              <a:buFontTx/>
              <a:buChar char="•"/>
              <a:defRPr/>
            </a:pPr>
            <a:endParaRPr lang="es-ES" dirty="0"/>
          </a:p>
          <a:p>
            <a:pPr>
              <a:buFontTx/>
              <a:buChar char="•"/>
              <a:defRPr/>
            </a:pPr>
            <a:r>
              <a:rPr lang="es-E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dirty="0">
                <a:solidFill>
                  <a:srgbClr val="CC3300"/>
                </a:solidFill>
              </a:rPr>
              <a:t>Índices</a:t>
            </a:r>
            <a:r>
              <a:rPr lang="es-ES" dirty="0"/>
              <a:t> de controle da </a:t>
            </a:r>
            <a:r>
              <a:rPr lang="es-ES" dirty="0" err="1"/>
              <a:t>pilha</a:t>
            </a:r>
            <a:r>
              <a:rPr lang="es-ES" dirty="0"/>
              <a:t>:</a:t>
            </a:r>
          </a:p>
          <a:p>
            <a:pPr lvl="1">
              <a:buFontTx/>
              <a:buChar char="•"/>
              <a:defRPr/>
            </a:pPr>
            <a:r>
              <a:rPr lang="es-ES" dirty="0"/>
              <a:t> </a:t>
            </a:r>
            <a:r>
              <a:rPr lang="es-ES" dirty="0">
                <a:solidFill>
                  <a:srgbClr val="009900"/>
                </a:solidFill>
                <a:latin typeface="Courier New" pitchFamily="49" charset="0"/>
              </a:rPr>
              <a:t>BASE</a:t>
            </a:r>
            <a:r>
              <a:rPr lang="es-ES" dirty="0"/>
              <a:t> da </a:t>
            </a:r>
            <a:r>
              <a:rPr lang="es-ES" dirty="0" err="1"/>
              <a:t>pilha</a:t>
            </a:r>
            <a:endParaRPr lang="es-ES" dirty="0"/>
          </a:p>
          <a:p>
            <a:pPr lvl="1">
              <a:buFontTx/>
              <a:buChar char="•"/>
              <a:defRPr/>
            </a:pPr>
            <a:r>
              <a:rPr lang="es-ES" dirty="0"/>
              <a:t> </a:t>
            </a:r>
            <a:r>
              <a:rPr lang="es-ES" dirty="0">
                <a:solidFill>
                  <a:srgbClr val="009900"/>
                </a:solidFill>
                <a:latin typeface="Courier New" pitchFamily="49" charset="0"/>
              </a:rPr>
              <a:t>TOPO</a:t>
            </a:r>
            <a:r>
              <a:rPr lang="es-ES" dirty="0"/>
              <a:t> </a:t>
            </a:r>
            <a:r>
              <a:rPr lang="es-ES" dirty="0" err="1"/>
              <a:t>atual</a:t>
            </a:r>
            <a:r>
              <a:rPr lang="es-ES" dirty="0"/>
              <a:t> da </a:t>
            </a:r>
            <a:r>
              <a:rPr lang="es-ES" dirty="0" err="1"/>
              <a:t>pilha</a:t>
            </a:r>
            <a:endParaRPr lang="es-ES" dirty="0"/>
          </a:p>
          <a:p>
            <a:pPr lvl="1">
              <a:buFontTx/>
              <a:buChar char="•"/>
              <a:defRPr/>
            </a:pPr>
            <a:r>
              <a:rPr lang="es-ES" dirty="0"/>
              <a:t> </a:t>
            </a:r>
            <a:r>
              <a:rPr lang="es-ES" dirty="0">
                <a:solidFill>
                  <a:srgbClr val="009900"/>
                </a:solidFill>
                <a:latin typeface="Courier New" pitchFamily="49" charset="0"/>
              </a:rPr>
              <a:t>LIMITE</a:t>
            </a:r>
            <a:r>
              <a:rPr lang="es-ES" dirty="0"/>
              <a:t> máximo que pode ser ocupado pela </a:t>
            </a:r>
            <a:r>
              <a:rPr lang="es-ES" dirty="0" err="1"/>
              <a:t>pilha</a:t>
            </a:r>
            <a:endParaRPr lang="es-ES" dirty="0"/>
          </a:p>
          <a:p>
            <a:pPr>
              <a:buFontTx/>
              <a:buChar char="•"/>
              <a:defRPr/>
            </a:pPr>
            <a:endParaRPr lang="es-E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19DCC6-F7E0-2A46-E7B6-76A4FE84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A072E20-CC2A-7DA1-E4A4-AA26A5B7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manipulação de uma pilha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B1CA7D0E-8409-7D26-DBD0-D9DCE3B9690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84451" y="580548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6216C78A-47D6-21DB-1BEA-B4C95E80068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84451" y="554513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A04248C7-9555-4DFB-F3D5-0063E80E812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84451" y="5287964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15C741A0-8555-8176-3EEB-F186C05DDAA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86038" y="5029201"/>
            <a:ext cx="24765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15" name="Rectangle 8">
            <a:extLst>
              <a:ext uri="{FF2B5EF4-FFF2-40B4-BE49-F238E27FC236}">
                <a16:creationId xmlns:a16="http://schemas.microsoft.com/office/drawing/2014/main" id="{CACE63C4-C566-16C2-62E3-4C6A15BBF7C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84451" y="477043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16" name="Rectangle 9">
            <a:extLst>
              <a:ext uri="{FF2B5EF4-FFF2-40B4-BE49-F238E27FC236}">
                <a16:creationId xmlns:a16="http://schemas.microsoft.com/office/drawing/2014/main" id="{317DDA80-0904-684D-2DF7-2FE43A363F1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84451" y="451008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17" name="Rectangle 10">
            <a:extLst>
              <a:ext uri="{FF2B5EF4-FFF2-40B4-BE49-F238E27FC236}">
                <a16:creationId xmlns:a16="http://schemas.microsoft.com/office/drawing/2014/main" id="{4155C2EF-9DAB-F4E8-CD69-7EAAA70B1E4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85245" y="4252120"/>
            <a:ext cx="249237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18" name="Rectangle 11">
            <a:extLst>
              <a:ext uri="{FF2B5EF4-FFF2-40B4-BE49-F238E27FC236}">
                <a16:creationId xmlns:a16="http://schemas.microsoft.com/office/drawing/2014/main" id="{E7DF66C2-D6B6-E574-DFE4-A1765E67B51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84451" y="3992564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19" name="Rectangle 12">
            <a:extLst>
              <a:ext uri="{FF2B5EF4-FFF2-40B4-BE49-F238E27FC236}">
                <a16:creationId xmlns:a16="http://schemas.microsoft.com/office/drawing/2014/main" id="{9AEF3D28-97FC-F489-9867-F1BAAFD1B39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84451" y="347503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20" name="Rectangle 13">
            <a:extLst>
              <a:ext uri="{FF2B5EF4-FFF2-40B4-BE49-F238E27FC236}">
                <a16:creationId xmlns:a16="http://schemas.microsoft.com/office/drawing/2014/main" id="{36285E49-E62E-D275-CE2C-CE966935F00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84451" y="373538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21" name="Line 14">
            <a:extLst>
              <a:ext uri="{FF2B5EF4-FFF2-40B4-BE49-F238E27FC236}">
                <a16:creationId xmlns:a16="http://schemas.microsoft.com/office/drawing/2014/main" id="{46BEBB3A-84D8-FBA8-E31E-1DCBA20F1B7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486819" y="3407569"/>
            <a:ext cx="157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21FD8D38-5217-9206-7D0E-B9BAE9D464C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51138" y="3379788"/>
            <a:ext cx="20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23" name="Rectangle 16">
            <a:extLst>
              <a:ext uri="{FF2B5EF4-FFF2-40B4-BE49-F238E27FC236}">
                <a16:creationId xmlns:a16="http://schemas.microsoft.com/office/drawing/2014/main" id="{CE64239A-8578-D347-7F9D-3718E02A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34480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MAX-1</a:t>
            </a:r>
          </a:p>
        </p:txBody>
      </p:sp>
      <p:sp>
        <p:nvSpPr>
          <p:cNvPr id="17424" name="Rectangle 17">
            <a:extLst>
              <a:ext uri="{FF2B5EF4-FFF2-40B4-BE49-F238E27FC236}">
                <a16:creationId xmlns:a16="http://schemas.microsoft.com/office/drawing/2014/main" id="{30F2601C-E52F-6155-5CEA-47B02D9D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6100764"/>
            <a:ext cx="2778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17425" name="Rectangle 18">
            <a:extLst>
              <a:ext uri="{FF2B5EF4-FFF2-40B4-BE49-F238E27FC236}">
                <a16:creationId xmlns:a16="http://schemas.microsoft.com/office/drawing/2014/main" id="{B67D6C3F-4C4E-0815-C35A-40A7FC7C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5768976"/>
            <a:ext cx="2746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7426" name="Text Box 19">
            <a:extLst>
              <a:ext uri="{FF2B5EF4-FFF2-40B4-BE49-F238E27FC236}">
                <a16:creationId xmlns:a16="http://schemas.microsoft.com/office/drawing/2014/main" id="{020454EB-F7AF-B338-0E1D-91073C357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6307139"/>
            <a:ext cx="553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17427" name="Text Box 20">
            <a:extLst>
              <a:ext uri="{FF2B5EF4-FFF2-40B4-BE49-F238E27FC236}">
                <a16:creationId xmlns:a16="http://schemas.microsoft.com/office/drawing/2014/main" id="{7510342C-C408-A2D4-6D23-442232AD6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6" y="3421063"/>
            <a:ext cx="2635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9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8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7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6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5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4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3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2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1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428" name="Line 21">
            <a:extLst>
              <a:ext uri="{FF2B5EF4-FFF2-40B4-BE49-F238E27FC236}">
                <a16:creationId xmlns:a16="http://schemas.microsoft.com/office/drawing/2014/main" id="{B113A051-0605-BB96-A7FA-CA5CC5BAE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6" y="3594100"/>
            <a:ext cx="369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29" name="Line 22">
            <a:extLst>
              <a:ext uri="{FF2B5EF4-FFF2-40B4-BE49-F238E27FC236}">
                <a16:creationId xmlns:a16="http://schemas.microsoft.com/office/drawing/2014/main" id="{AFC31043-A37D-87A7-97DD-1F8B31668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6" y="6226175"/>
            <a:ext cx="369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30" name="Line 23">
            <a:extLst>
              <a:ext uri="{FF2B5EF4-FFF2-40B4-BE49-F238E27FC236}">
                <a16:creationId xmlns:a16="http://schemas.microsoft.com/office/drawing/2014/main" id="{72B2D5FE-8AA4-22BE-822B-4C47222C8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6" y="5915025"/>
            <a:ext cx="369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31" name="AutoShape 25">
            <a:extLst>
              <a:ext uri="{FF2B5EF4-FFF2-40B4-BE49-F238E27FC236}">
                <a16:creationId xmlns:a16="http://schemas.microsoft.com/office/drawing/2014/main" id="{BFE487F3-9A7C-BAFC-FC6B-4528FF73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511676"/>
            <a:ext cx="461962" cy="430213"/>
          </a:xfrm>
          <a:prstGeom prst="rightArrow">
            <a:avLst>
              <a:gd name="adj1" fmla="val 50000"/>
              <a:gd name="adj2" fmla="val 268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32" name="Rectangle 27">
            <a:extLst>
              <a:ext uri="{FF2B5EF4-FFF2-40B4-BE49-F238E27FC236}">
                <a16:creationId xmlns:a16="http://schemas.microsoft.com/office/drawing/2014/main" id="{4B118261-BF11-766A-952C-C39ED4788D0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39432" y="5804695"/>
            <a:ext cx="250825" cy="277813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7433" name="Rectangle 28">
            <a:extLst>
              <a:ext uri="{FF2B5EF4-FFF2-40B4-BE49-F238E27FC236}">
                <a16:creationId xmlns:a16="http://schemas.microsoft.com/office/drawing/2014/main" id="{1DC36746-9FC1-1708-0383-9D8EC11876A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39432" y="5544345"/>
            <a:ext cx="250825" cy="277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34" name="Rectangle 29">
            <a:extLst>
              <a:ext uri="{FF2B5EF4-FFF2-40B4-BE49-F238E27FC236}">
                <a16:creationId xmlns:a16="http://schemas.microsoft.com/office/drawing/2014/main" id="{8111B444-1004-7D6E-863B-F05FCBD4BEC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39432" y="5287170"/>
            <a:ext cx="250825" cy="277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35" name="Rectangle 30">
            <a:extLst>
              <a:ext uri="{FF2B5EF4-FFF2-40B4-BE49-F238E27FC236}">
                <a16:creationId xmlns:a16="http://schemas.microsoft.com/office/drawing/2014/main" id="{C86FBBDA-B107-20CE-962B-59C160A333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41019" y="5028407"/>
            <a:ext cx="247650" cy="277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36" name="Rectangle 31">
            <a:extLst>
              <a:ext uri="{FF2B5EF4-FFF2-40B4-BE49-F238E27FC236}">
                <a16:creationId xmlns:a16="http://schemas.microsoft.com/office/drawing/2014/main" id="{2CCBCBD0-C52E-9BED-7EF2-C80A9B89D00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39432" y="4769645"/>
            <a:ext cx="250825" cy="277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37" name="Rectangle 32">
            <a:extLst>
              <a:ext uri="{FF2B5EF4-FFF2-40B4-BE49-F238E27FC236}">
                <a16:creationId xmlns:a16="http://schemas.microsoft.com/office/drawing/2014/main" id="{AD2AB52B-5B6A-E1C5-DE90-FDBA12F33F0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39432" y="4509295"/>
            <a:ext cx="250825" cy="277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38" name="Rectangle 33">
            <a:extLst>
              <a:ext uri="{FF2B5EF4-FFF2-40B4-BE49-F238E27FC236}">
                <a16:creationId xmlns:a16="http://schemas.microsoft.com/office/drawing/2014/main" id="{A8308896-EDBE-98C8-9A57-B61921AAA44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40226" y="4251326"/>
            <a:ext cx="249237" cy="277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39" name="Rectangle 34">
            <a:extLst>
              <a:ext uri="{FF2B5EF4-FFF2-40B4-BE49-F238E27FC236}">
                <a16:creationId xmlns:a16="http://schemas.microsoft.com/office/drawing/2014/main" id="{535DFFAF-655C-250A-0CFA-C2F6243F589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39432" y="3991770"/>
            <a:ext cx="250825" cy="277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40" name="Rectangle 35">
            <a:extLst>
              <a:ext uri="{FF2B5EF4-FFF2-40B4-BE49-F238E27FC236}">
                <a16:creationId xmlns:a16="http://schemas.microsoft.com/office/drawing/2014/main" id="{C6CA9DED-1800-BD4F-FD00-F29CCBAB286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39432" y="3474245"/>
            <a:ext cx="250825" cy="277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41" name="Rectangle 36">
            <a:extLst>
              <a:ext uri="{FF2B5EF4-FFF2-40B4-BE49-F238E27FC236}">
                <a16:creationId xmlns:a16="http://schemas.microsoft.com/office/drawing/2014/main" id="{2408EE56-9E1A-8AB8-B6E7-5050358E6CA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39432" y="3734595"/>
            <a:ext cx="250825" cy="277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42" name="Line 37">
            <a:extLst>
              <a:ext uri="{FF2B5EF4-FFF2-40B4-BE49-F238E27FC236}">
                <a16:creationId xmlns:a16="http://schemas.microsoft.com/office/drawing/2014/main" id="{3861C9F3-C7B1-4D41-A40D-BA86A35BE95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242594" y="3407569"/>
            <a:ext cx="157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43" name="Line 38">
            <a:extLst>
              <a:ext uri="{FF2B5EF4-FFF2-40B4-BE49-F238E27FC236}">
                <a16:creationId xmlns:a16="http://schemas.microsoft.com/office/drawing/2014/main" id="{EA8FFD79-64F5-CCFE-470D-78D6367BD4B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506913" y="3379788"/>
            <a:ext cx="20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44" name="Rectangle 39">
            <a:extLst>
              <a:ext uri="{FF2B5EF4-FFF2-40B4-BE49-F238E27FC236}">
                <a16:creationId xmlns:a16="http://schemas.microsoft.com/office/drawing/2014/main" id="{0B443446-EE85-1F39-21A6-2BA5D2AF9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7" y="34480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MAX-1</a:t>
            </a:r>
          </a:p>
        </p:txBody>
      </p:sp>
      <p:sp>
        <p:nvSpPr>
          <p:cNvPr id="17445" name="Rectangle 40">
            <a:extLst>
              <a:ext uri="{FF2B5EF4-FFF2-40B4-BE49-F238E27FC236}">
                <a16:creationId xmlns:a16="http://schemas.microsoft.com/office/drawing/2014/main" id="{47EB7E08-4C15-E7BE-E2F3-06F62705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5929314"/>
            <a:ext cx="2762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17446" name="Rectangle 41">
            <a:extLst>
              <a:ext uri="{FF2B5EF4-FFF2-40B4-BE49-F238E27FC236}">
                <a16:creationId xmlns:a16="http://schemas.microsoft.com/office/drawing/2014/main" id="{C697F95A-392D-1F57-92CC-53F3D08F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7" y="5768976"/>
            <a:ext cx="2746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7447" name="Line 44">
            <a:extLst>
              <a:ext uri="{FF2B5EF4-FFF2-40B4-BE49-F238E27FC236}">
                <a16:creationId xmlns:a16="http://schemas.microsoft.com/office/drawing/2014/main" id="{5871BD53-6DCD-7586-2460-8C789BD44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2" y="3594100"/>
            <a:ext cx="369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48" name="Line 45">
            <a:extLst>
              <a:ext uri="{FF2B5EF4-FFF2-40B4-BE49-F238E27FC236}">
                <a16:creationId xmlns:a16="http://schemas.microsoft.com/office/drawing/2014/main" id="{E89771B4-30CC-9839-2EA9-50B0B9E21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2" y="6054725"/>
            <a:ext cx="369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49" name="Line 46">
            <a:extLst>
              <a:ext uri="{FF2B5EF4-FFF2-40B4-BE49-F238E27FC236}">
                <a16:creationId xmlns:a16="http://schemas.microsoft.com/office/drawing/2014/main" id="{4E108E03-9C3D-80EF-545F-609C6545B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2" y="5915025"/>
            <a:ext cx="369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50" name="Rectangle 49">
            <a:extLst>
              <a:ext uri="{FF2B5EF4-FFF2-40B4-BE49-F238E27FC236}">
                <a16:creationId xmlns:a16="http://schemas.microsoft.com/office/drawing/2014/main" id="{D1CDF6E9-32FC-23BD-AE03-5F86B50D3E4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94413" y="5805489"/>
            <a:ext cx="250825" cy="2762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7451" name="Rectangle 50">
            <a:extLst>
              <a:ext uri="{FF2B5EF4-FFF2-40B4-BE49-F238E27FC236}">
                <a16:creationId xmlns:a16="http://schemas.microsoft.com/office/drawing/2014/main" id="{915EB43C-42B9-9397-1070-E2A7DBB0995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94413" y="5545139"/>
            <a:ext cx="250825" cy="2762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7452" name="Rectangle 51">
            <a:extLst>
              <a:ext uri="{FF2B5EF4-FFF2-40B4-BE49-F238E27FC236}">
                <a16:creationId xmlns:a16="http://schemas.microsoft.com/office/drawing/2014/main" id="{5E92A778-3194-40F3-60A3-545369F9519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94413" y="5287964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53" name="Rectangle 52">
            <a:extLst>
              <a:ext uri="{FF2B5EF4-FFF2-40B4-BE49-F238E27FC236}">
                <a16:creationId xmlns:a16="http://schemas.microsoft.com/office/drawing/2014/main" id="{8F69630A-28D4-7944-59D9-A2A0641845B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96000" y="5029201"/>
            <a:ext cx="24765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54" name="Rectangle 53">
            <a:extLst>
              <a:ext uri="{FF2B5EF4-FFF2-40B4-BE49-F238E27FC236}">
                <a16:creationId xmlns:a16="http://schemas.microsoft.com/office/drawing/2014/main" id="{371CF183-8852-342E-4377-32CD03DDBCE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94413" y="477043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55" name="Rectangle 54">
            <a:extLst>
              <a:ext uri="{FF2B5EF4-FFF2-40B4-BE49-F238E27FC236}">
                <a16:creationId xmlns:a16="http://schemas.microsoft.com/office/drawing/2014/main" id="{77D8603B-8A67-F290-CEE7-6ADBCA4BAEB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94413" y="451008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56" name="Rectangle 55">
            <a:extLst>
              <a:ext uri="{FF2B5EF4-FFF2-40B4-BE49-F238E27FC236}">
                <a16:creationId xmlns:a16="http://schemas.microsoft.com/office/drawing/2014/main" id="{544157BB-C15B-DBEC-B7D7-D4D0E5C81C6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95207" y="4252120"/>
            <a:ext cx="249237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57" name="Rectangle 56">
            <a:extLst>
              <a:ext uri="{FF2B5EF4-FFF2-40B4-BE49-F238E27FC236}">
                <a16:creationId xmlns:a16="http://schemas.microsoft.com/office/drawing/2014/main" id="{67E383DA-22EC-50CA-4822-F312FC8092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94413" y="3992564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58" name="Rectangle 57">
            <a:extLst>
              <a:ext uri="{FF2B5EF4-FFF2-40B4-BE49-F238E27FC236}">
                <a16:creationId xmlns:a16="http://schemas.microsoft.com/office/drawing/2014/main" id="{728AB370-ABE7-19B0-6523-3C6F9B3272B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94413" y="347503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59" name="Rectangle 58">
            <a:extLst>
              <a:ext uri="{FF2B5EF4-FFF2-40B4-BE49-F238E27FC236}">
                <a16:creationId xmlns:a16="http://schemas.microsoft.com/office/drawing/2014/main" id="{ABFD43A3-FAF5-2E6B-B1B6-356596C4BD4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94413" y="373538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60" name="Line 59">
            <a:extLst>
              <a:ext uri="{FF2B5EF4-FFF2-40B4-BE49-F238E27FC236}">
                <a16:creationId xmlns:a16="http://schemas.microsoft.com/office/drawing/2014/main" id="{55D49EAF-1D15-8CE8-12F4-49A831FFB67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996781" y="3407569"/>
            <a:ext cx="157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61" name="Line 60">
            <a:extLst>
              <a:ext uri="{FF2B5EF4-FFF2-40B4-BE49-F238E27FC236}">
                <a16:creationId xmlns:a16="http://schemas.microsoft.com/office/drawing/2014/main" id="{B82A3318-F338-0CBC-70A0-A65D7301E06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261100" y="3379788"/>
            <a:ext cx="20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62" name="Rectangle 61">
            <a:extLst>
              <a:ext uri="{FF2B5EF4-FFF2-40B4-BE49-F238E27FC236}">
                <a16:creationId xmlns:a16="http://schemas.microsoft.com/office/drawing/2014/main" id="{F140B945-A0ED-5A27-911A-8330B0CB3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6" y="344805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MAX-1</a:t>
            </a:r>
          </a:p>
        </p:txBody>
      </p:sp>
      <p:sp>
        <p:nvSpPr>
          <p:cNvPr id="17463" name="Rectangle 62">
            <a:extLst>
              <a:ext uri="{FF2B5EF4-FFF2-40B4-BE49-F238E27FC236}">
                <a16:creationId xmlns:a16="http://schemas.microsoft.com/office/drawing/2014/main" id="{D1A6338D-0CDB-F0AB-A7FB-C7BF43E8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5584826"/>
            <a:ext cx="2778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17464" name="Rectangle 63">
            <a:extLst>
              <a:ext uri="{FF2B5EF4-FFF2-40B4-BE49-F238E27FC236}">
                <a16:creationId xmlns:a16="http://schemas.microsoft.com/office/drawing/2014/main" id="{EF4DE1F0-83A6-80D2-AA2C-28155DAE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6" y="5768976"/>
            <a:ext cx="27463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7465" name="Line 66">
            <a:extLst>
              <a:ext uri="{FF2B5EF4-FFF2-40B4-BE49-F238E27FC236}">
                <a16:creationId xmlns:a16="http://schemas.microsoft.com/office/drawing/2014/main" id="{85D2F98D-5215-B708-34D4-8E15F02FB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6737" y="3594100"/>
            <a:ext cx="369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66" name="Line 67">
            <a:extLst>
              <a:ext uri="{FF2B5EF4-FFF2-40B4-BE49-F238E27FC236}">
                <a16:creationId xmlns:a16="http://schemas.microsoft.com/office/drawing/2014/main" id="{B51F4DF4-EDE5-6021-D717-A5C54B3B5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6737" y="5710238"/>
            <a:ext cx="369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67" name="Line 68">
            <a:extLst>
              <a:ext uri="{FF2B5EF4-FFF2-40B4-BE49-F238E27FC236}">
                <a16:creationId xmlns:a16="http://schemas.microsoft.com/office/drawing/2014/main" id="{F62B7185-8441-5500-0886-FAC24B931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6737" y="5915025"/>
            <a:ext cx="369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68" name="Rectangle 71">
            <a:extLst>
              <a:ext uri="{FF2B5EF4-FFF2-40B4-BE49-F238E27FC236}">
                <a16:creationId xmlns:a16="http://schemas.microsoft.com/office/drawing/2014/main" id="{C0F11718-679F-A15F-C8E2-A3FEFBE0931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42263" y="5805489"/>
            <a:ext cx="250825" cy="2762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7469" name="Rectangle 72">
            <a:extLst>
              <a:ext uri="{FF2B5EF4-FFF2-40B4-BE49-F238E27FC236}">
                <a16:creationId xmlns:a16="http://schemas.microsoft.com/office/drawing/2014/main" id="{C5658243-9DD4-3DF4-465C-8BAD8218F5F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42263" y="5545139"/>
            <a:ext cx="250825" cy="2762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7470" name="Rectangle 73">
            <a:extLst>
              <a:ext uri="{FF2B5EF4-FFF2-40B4-BE49-F238E27FC236}">
                <a16:creationId xmlns:a16="http://schemas.microsoft.com/office/drawing/2014/main" id="{595298D1-D60D-076E-F4A6-67481ED83A8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42263" y="5287964"/>
            <a:ext cx="250825" cy="2762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7471" name="Rectangle 74">
            <a:extLst>
              <a:ext uri="{FF2B5EF4-FFF2-40B4-BE49-F238E27FC236}">
                <a16:creationId xmlns:a16="http://schemas.microsoft.com/office/drawing/2014/main" id="{DC84DB14-415A-63EF-57C0-CDCC69A532B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43850" y="5029201"/>
            <a:ext cx="24765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72" name="Rectangle 75">
            <a:extLst>
              <a:ext uri="{FF2B5EF4-FFF2-40B4-BE49-F238E27FC236}">
                <a16:creationId xmlns:a16="http://schemas.microsoft.com/office/drawing/2014/main" id="{A2635C72-B942-D2BD-60FB-21DF882AC22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42263" y="477043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73" name="Rectangle 76">
            <a:extLst>
              <a:ext uri="{FF2B5EF4-FFF2-40B4-BE49-F238E27FC236}">
                <a16:creationId xmlns:a16="http://schemas.microsoft.com/office/drawing/2014/main" id="{93D9D9AA-0C10-4A1B-4AF0-C33F1022E8F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42263" y="451008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74" name="Rectangle 77">
            <a:extLst>
              <a:ext uri="{FF2B5EF4-FFF2-40B4-BE49-F238E27FC236}">
                <a16:creationId xmlns:a16="http://schemas.microsoft.com/office/drawing/2014/main" id="{E40A4B4A-557B-B484-CC2F-14F67AE99A2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43057" y="4252120"/>
            <a:ext cx="249237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75" name="Rectangle 78">
            <a:extLst>
              <a:ext uri="{FF2B5EF4-FFF2-40B4-BE49-F238E27FC236}">
                <a16:creationId xmlns:a16="http://schemas.microsoft.com/office/drawing/2014/main" id="{AC9080CB-6802-514B-3220-EFADD22ED9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42263" y="3992564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76" name="Rectangle 79">
            <a:extLst>
              <a:ext uri="{FF2B5EF4-FFF2-40B4-BE49-F238E27FC236}">
                <a16:creationId xmlns:a16="http://schemas.microsoft.com/office/drawing/2014/main" id="{F89DD88E-83FB-60C0-D14D-A0D7331C96E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42263" y="347503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77" name="Rectangle 80">
            <a:extLst>
              <a:ext uri="{FF2B5EF4-FFF2-40B4-BE49-F238E27FC236}">
                <a16:creationId xmlns:a16="http://schemas.microsoft.com/office/drawing/2014/main" id="{FFE615E6-5582-5571-E6C3-8CF88591BC6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42263" y="3735389"/>
            <a:ext cx="250825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78" name="Line 81">
            <a:extLst>
              <a:ext uri="{FF2B5EF4-FFF2-40B4-BE49-F238E27FC236}">
                <a16:creationId xmlns:a16="http://schemas.microsoft.com/office/drawing/2014/main" id="{4F11F10A-1BA7-CD82-8898-2D51788592B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844631" y="3407569"/>
            <a:ext cx="157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79" name="Line 82">
            <a:extLst>
              <a:ext uri="{FF2B5EF4-FFF2-40B4-BE49-F238E27FC236}">
                <a16:creationId xmlns:a16="http://schemas.microsoft.com/office/drawing/2014/main" id="{661F2D75-AD83-4918-08D6-54F6A5BD6BB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08950" y="3379788"/>
            <a:ext cx="20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80" name="Rectangle 83">
            <a:extLst>
              <a:ext uri="{FF2B5EF4-FFF2-40B4-BE49-F238E27FC236}">
                <a16:creationId xmlns:a16="http://schemas.microsoft.com/office/drawing/2014/main" id="{1ECAF2D4-923A-FEAC-08B0-533F8E393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344805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MAX-1</a:t>
            </a:r>
          </a:p>
        </p:txBody>
      </p:sp>
      <p:sp>
        <p:nvSpPr>
          <p:cNvPr id="17481" name="Rectangle 84">
            <a:extLst>
              <a:ext uri="{FF2B5EF4-FFF2-40B4-BE49-F238E27FC236}">
                <a16:creationId xmlns:a16="http://schemas.microsoft.com/office/drawing/2014/main" id="{6F5C29BB-C1C5-5775-C749-F420F754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327651"/>
            <a:ext cx="2762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17482" name="Rectangle 85">
            <a:extLst>
              <a:ext uri="{FF2B5EF4-FFF2-40B4-BE49-F238E27FC236}">
                <a16:creationId xmlns:a16="http://schemas.microsoft.com/office/drawing/2014/main" id="{319DABDF-7C18-9FDF-14BF-DA49E79E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768976"/>
            <a:ext cx="27463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7483" name="Line 88">
            <a:extLst>
              <a:ext uri="{FF2B5EF4-FFF2-40B4-BE49-F238E27FC236}">
                <a16:creationId xmlns:a16="http://schemas.microsoft.com/office/drawing/2014/main" id="{6B15E1DE-F399-912C-0E82-0669F79C0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4587" y="3594100"/>
            <a:ext cx="36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84" name="Line 89">
            <a:extLst>
              <a:ext uri="{FF2B5EF4-FFF2-40B4-BE49-F238E27FC236}">
                <a16:creationId xmlns:a16="http://schemas.microsoft.com/office/drawing/2014/main" id="{1CF3C576-EC6A-407C-E250-327634EC1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4587" y="5453063"/>
            <a:ext cx="36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85" name="Line 90">
            <a:extLst>
              <a:ext uri="{FF2B5EF4-FFF2-40B4-BE49-F238E27FC236}">
                <a16:creationId xmlns:a16="http://schemas.microsoft.com/office/drawing/2014/main" id="{C5877D78-C2CB-B957-E20D-DA38BEEA8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4587" y="5915025"/>
            <a:ext cx="36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86" name="Rectangle 92">
            <a:extLst>
              <a:ext uri="{FF2B5EF4-FFF2-40B4-BE49-F238E27FC236}">
                <a16:creationId xmlns:a16="http://schemas.microsoft.com/office/drawing/2014/main" id="{4F5B0E91-54DB-3DDB-A2DB-7BBC4EEBD41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97244" y="5804695"/>
            <a:ext cx="250825" cy="277812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7487" name="Rectangle 93">
            <a:extLst>
              <a:ext uri="{FF2B5EF4-FFF2-40B4-BE49-F238E27FC236}">
                <a16:creationId xmlns:a16="http://schemas.microsoft.com/office/drawing/2014/main" id="{7C768133-8D28-2817-AB67-10976ABC356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97244" y="5544345"/>
            <a:ext cx="250825" cy="277812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7488" name="Rectangle 94">
            <a:extLst>
              <a:ext uri="{FF2B5EF4-FFF2-40B4-BE49-F238E27FC236}">
                <a16:creationId xmlns:a16="http://schemas.microsoft.com/office/drawing/2014/main" id="{6697CAD0-B587-5F68-BD9E-EB36D29739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97244" y="5287170"/>
            <a:ext cx="250825" cy="277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pt-BR" sz="1600">
              <a:latin typeface="Calibri" panose="020F0502020204030204" pitchFamily="34" charset="0"/>
            </a:endParaRPr>
          </a:p>
        </p:txBody>
      </p:sp>
      <p:sp>
        <p:nvSpPr>
          <p:cNvPr id="17489" name="Rectangle 95">
            <a:extLst>
              <a:ext uri="{FF2B5EF4-FFF2-40B4-BE49-F238E27FC236}">
                <a16:creationId xmlns:a16="http://schemas.microsoft.com/office/drawing/2014/main" id="{4D2E6A17-6AF7-4ED0-55F6-D1C2DD89514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98831" y="5028407"/>
            <a:ext cx="247650" cy="277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90" name="Rectangle 96">
            <a:extLst>
              <a:ext uri="{FF2B5EF4-FFF2-40B4-BE49-F238E27FC236}">
                <a16:creationId xmlns:a16="http://schemas.microsoft.com/office/drawing/2014/main" id="{88025830-C4A0-9FF5-AB45-E340E54D782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97244" y="4769645"/>
            <a:ext cx="250825" cy="277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91" name="Rectangle 97">
            <a:extLst>
              <a:ext uri="{FF2B5EF4-FFF2-40B4-BE49-F238E27FC236}">
                <a16:creationId xmlns:a16="http://schemas.microsoft.com/office/drawing/2014/main" id="{B8CB641D-04C6-4E85-5987-667C689906F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97244" y="4509295"/>
            <a:ext cx="250825" cy="277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92" name="Rectangle 98">
            <a:extLst>
              <a:ext uri="{FF2B5EF4-FFF2-40B4-BE49-F238E27FC236}">
                <a16:creationId xmlns:a16="http://schemas.microsoft.com/office/drawing/2014/main" id="{A771FC94-EEEB-9860-43E6-5DC73FB0B2C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98038" y="4251326"/>
            <a:ext cx="249237" cy="277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93" name="Rectangle 99">
            <a:extLst>
              <a:ext uri="{FF2B5EF4-FFF2-40B4-BE49-F238E27FC236}">
                <a16:creationId xmlns:a16="http://schemas.microsoft.com/office/drawing/2014/main" id="{7E013C15-DEE3-6065-035A-BD56C2D082F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97244" y="3991770"/>
            <a:ext cx="250825" cy="277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94" name="Rectangle 100">
            <a:extLst>
              <a:ext uri="{FF2B5EF4-FFF2-40B4-BE49-F238E27FC236}">
                <a16:creationId xmlns:a16="http://schemas.microsoft.com/office/drawing/2014/main" id="{E4BBA10F-15E8-46CC-7567-ECABED92972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97244" y="3474245"/>
            <a:ext cx="250825" cy="277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95" name="Rectangle 101">
            <a:extLst>
              <a:ext uri="{FF2B5EF4-FFF2-40B4-BE49-F238E27FC236}">
                <a16:creationId xmlns:a16="http://schemas.microsoft.com/office/drawing/2014/main" id="{88057AF3-70E5-C9B4-7880-DD1C12D9503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97244" y="3734595"/>
            <a:ext cx="250825" cy="277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496" name="Line 102">
            <a:extLst>
              <a:ext uri="{FF2B5EF4-FFF2-40B4-BE49-F238E27FC236}">
                <a16:creationId xmlns:a16="http://schemas.microsoft.com/office/drawing/2014/main" id="{AD7D1A70-7D96-BD58-B5B1-26B6A8D9549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598819" y="3407569"/>
            <a:ext cx="157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97" name="Line 103">
            <a:extLst>
              <a:ext uri="{FF2B5EF4-FFF2-40B4-BE49-F238E27FC236}">
                <a16:creationId xmlns:a16="http://schemas.microsoft.com/office/drawing/2014/main" id="{50FBF4CB-B58E-EFF2-4ECD-77408417EF9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863138" y="3379788"/>
            <a:ext cx="20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98" name="Rectangle 104">
            <a:extLst>
              <a:ext uri="{FF2B5EF4-FFF2-40B4-BE49-F238E27FC236}">
                <a16:creationId xmlns:a16="http://schemas.microsoft.com/office/drawing/2014/main" id="{D8E13DD5-E545-2862-1007-05EB06565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8563" y="34480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MAX-1</a:t>
            </a:r>
          </a:p>
        </p:txBody>
      </p:sp>
      <p:sp>
        <p:nvSpPr>
          <p:cNvPr id="17499" name="Rectangle 105">
            <a:extLst>
              <a:ext uri="{FF2B5EF4-FFF2-40B4-BE49-F238E27FC236}">
                <a16:creationId xmlns:a16="http://schemas.microsoft.com/office/drawing/2014/main" id="{9EFBEF6E-1CD0-D8FF-FBE6-4A2A6CA23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813" y="5584826"/>
            <a:ext cx="2778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17500" name="Rectangle 106">
            <a:extLst>
              <a:ext uri="{FF2B5EF4-FFF2-40B4-BE49-F238E27FC236}">
                <a16:creationId xmlns:a16="http://schemas.microsoft.com/office/drawing/2014/main" id="{0F707EE8-FA55-2941-1155-07446789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813" y="5768976"/>
            <a:ext cx="2762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7501" name="Line 108">
            <a:extLst>
              <a:ext uri="{FF2B5EF4-FFF2-40B4-BE49-F238E27FC236}">
                <a16:creationId xmlns:a16="http://schemas.microsoft.com/office/drawing/2014/main" id="{397C436A-8B73-B28F-FA74-CCAC8098B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8776" y="3594100"/>
            <a:ext cx="369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502" name="Line 109">
            <a:extLst>
              <a:ext uri="{FF2B5EF4-FFF2-40B4-BE49-F238E27FC236}">
                <a16:creationId xmlns:a16="http://schemas.microsoft.com/office/drawing/2014/main" id="{BA3436CB-2102-4798-C41F-86210A964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8776" y="5710238"/>
            <a:ext cx="369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503" name="Line 110">
            <a:extLst>
              <a:ext uri="{FF2B5EF4-FFF2-40B4-BE49-F238E27FC236}">
                <a16:creationId xmlns:a16="http://schemas.microsoft.com/office/drawing/2014/main" id="{274A04DE-D80B-07D8-E4BC-B92A72C19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8776" y="5915025"/>
            <a:ext cx="369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504" name="Text Box 112">
            <a:extLst>
              <a:ext uri="{FF2B5EF4-FFF2-40B4-BE49-F238E27FC236}">
                <a16:creationId xmlns:a16="http://schemas.microsoft.com/office/drawing/2014/main" id="{DE1CBC9A-1391-25D8-482F-D9CB7955D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350" y="2714625"/>
            <a:ext cx="1416050" cy="4000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Calibri" panose="020F0502020204030204" pitchFamily="34" charset="0"/>
              </a:rPr>
              <a:t>Retorna “7”</a:t>
            </a:r>
          </a:p>
        </p:txBody>
      </p:sp>
      <p:sp>
        <p:nvSpPr>
          <p:cNvPr id="17505" name="Text Box 113">
            <a:extLst>
              <a:ext uri="{FF2B5EF4-FFF2-40B4-BE49-F238E27FC236}">
                <a16:creationId xmlns:a16="http://schemas.microsoft.com/office/drawing/2014/main" id="{777FCE67-109B-1481-57A9-F7096FCFE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2" y="1388046"/>
            <a:ext cx="767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Calibri" panose="020F0502020204030204" pitchFamily="34" charset="0"/>
              </a:rPr>
              <a:t>1. Inicializar pilha de valores inteiros,a partir do índice 0, máximo 10 nós</a:t>
            </a:r>
          </a:p>
        </p:txBody>
      </p:sp>
      <p:sp>
        <p:nvSpPr>
          <p:cNvPr id="17506" name="Text Box 114">
            <a:extLst>
              <a:ext uri="{FF2B5EF4-FFF2-40B4-BE49-F238E27FC236}">
                <a16:creationId xmlns:a16="http://schemas.microsoft.com/office/drawing/2014/main" id="{3F4E5DAE-7249-481A-17EB-D50DB25EF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2" y="1721421"/>
            <a:ext cx="2698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>
                <a:latin typeface="Calibri" panose="020F0502020204030204" pitchFamily="34" charset="0"/>
              </a:rPr>
              <a:t>2. Inserir nó com valor 3</a:t>
            </a:r>
          </a:p>
        </p:txBody>
      </p:sp>
      <p:sp>
        <p:nvSpPr>
          <p:cNvPr id="17507" name="Text Box 115">
            <a:extLst>
              <a:ext uri="{FF2B5EF4-FFF2-40B4-BE49-F238E27FC236}">
                <a16:creationId xmlns:a16="http://schemas.microsoft.com/office/drawing/2014/main" id="{511B57FD-E952-60A5-DC72-CF4FAF86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2" y="2054796"/>
            <a:ext cx="2698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>
                <a:latin typeface="Calibri" panose="020F0502020204030204" pitchFamily="34" charset="0"/>
              </a:rPr>
              <a:t>3. Inserir nó com valor 7</a:t>
            </a:r>
          </a:p>
        </p:txBody>
      </p:sp>
      <p:sp>
        <p:nvSpPr>
          <p:cNvPr id="17508" name="Text Box 116">
            <a:extLst>
              <a:ext uri="{FF2B5EF4-FFF2-40B4-BE49-F238E27FC236}">
                <a16:creationId xmlns:a16="http://schemas.microsoft.com/office/drawing/2014/main" id="{AD160D17-C028-D305-4AE7-77A9E1D3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2" y="2388171"/>
            <a:ext cx="2698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>
                <a:latin typeface="Calibri" panose="020F0502020204030204" pitchFamily="34" charset="0"/>
              </a:rPr>
              <a:t>4. Inserir nó com valor 5</a:t>
            </a:r>
          </a:p>
        </p:txBody>
      </p:sp>
      <p:sp>
        <p:nvSpPr>
          <p:cNvPr id="17509" name="Text Box 117">
            <a:extLst>
              <a:ext uri="{FF2B5EF4-FFF2-40B4-BE49-F238E27FC236}">
                <a16:creationId xmlns:a16="http://schemas.microsoft.com/office/drawing/2014/main" id="{F6B4AEA6-0451-DB56-855A-E824CD5F0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2721546"/>
            <a:ext cx="2568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>
                <a:latin typeface="Calibri" panose="020F0502020204030204" pitchFamily="34" charset="0"/>
              </a:rPr>
              <a:t>5. Remover nó do topo</a:t>
            </a:r>
          </a:p>
        </p:txBody>
      </p:sp>
      <p:sp>
        <p:nvSpPr>
          <p:cNvPr id="17510" name="Text Box 118">
            <a:extLst>
              <a:ext uri="{FF2B5EF4-FFF2-40B4-BE49-F238E27FC236}">
                <a16:creationId xmlns:a16="http://schemas.microsoft.com/office/drawing/2014/main" id="{63D7B493-6F26-488A-2E97-9006C307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2" y="3053333"/>
            <a:ext cx="2002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Calibri" panose="020F0502020204030204" pitchFamily="34" charset="0"/>
              </a:rPr>
              <a:t>6. Consultar pilha</a:t>
            </a:r>
          </a:p>
        </p:txBody>
      </p:sp>
      <p:sp>
        <p:nvSpPr>
          <p:cNvPr id="17513" name="AutoShape 121">
            <a:extLst>
              <a:ext uri="{FF2B5EF4-FFF2-40B4-BE49-F238E27FC236}">
                <a16:creationId xmlns:a16="http://schemas.microsoft.com/office/drawing/2014/main" id="{271F4AE7-8A8C-CE29-DD98-9B9D11BAD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4508501"/>
            <a:ext cx="461963" cy="430213"/>
          </a:xfrm>
          <a:prstGeom prst="rightArrow">
            <a:avLst>
              <a:gd name="adj1" fmla="val 50000"/>
              <a:gd name="adj2" fmla="val 268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514" name="AutoShape 122">
            <a:extLst>
              <a:ext uri="{FF2B5EF4-FFF2-40B4-BE49-F238E27FC236}">
                <a16:creationId xmlns:a16="http://schemas.microsoft.com/office/drawing/2014/main" id="{1940B57A-3562-459F-B571-DF41EE97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08501"/>
            <a:ext cx="461963" cy="430213"/>
          </a:xfrm>
          <a:prstGeom prst="rightArrow">
            <a:avLst>
              <a:gd name="adj1" fmla="val 50000"/>
              <a:gd name="adj2" fmla="val 268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515" name="AutoShape 123">
            <a:extLst>
              <a:ext uri="{FF2B5EF4-FFF2-40B4-BE49-F238E27FC236}">
                <a16:creationId xmlns:a16="http://schemas.microsoft.com/office/drawing/2014/main" id="{7F7FB731-ACE7-2518-62B7-6932BF4F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263" y="4508501"/>
            <a:ext cx="461963" cy="430213"/>
          </a:xfrm>
          <a:prstGeom prst="rightArrow">
            <a:avLst>
              <a:gd name="adj1" fmla="val 50000"/>
              <a:gd name="adj2" fmla="val 268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7516" name="Text Box 124">
            <a:extLst>
              <a:ext uri="{FF2B5EF4-FFF2-40B4-BE49-F238E27FC236}">
                <a16:creationId xmlns:a16="http://schemas.microsoft.com/office/drawing/2014/main" id="{F59E7720-1D4E-9C4C-0DEC-27E690F54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6308726"/>
            <a:ext cx="553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17517" name="Text Box 125">
            <a:extLst>
              <a:ext uri="{FF2B5EF4-FFF2-40B4-BE49-F238E27FC236}">
                <a16:creationId xmlns:a16="http://schemas.microsoft.com/office/drawing/2014/main" id="{950B1709-358E-E134-6E86-05DA42458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6308726"/>
            <a:ext cx="553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17518" name="Text Box 126">
            <a:extLst>
              <a:ext uri="{FF2B5EF4-FFF2-40B4-BE49-F238E27FC236}">
                <a16:creationId xmlns:a16="http://schemas.microsoft.com/office/drawing/2014/main" id="{B5E141DA-12E5-7607-5988-7C78A5A00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6308726"/>
            <a:ext cx="553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17519" name="Text Box 127">
            <a:extLst>
              <a:ext uri="{FF2B5EF4-FFF2-40B4-BE49-F238E27FC236}">
                <a16:creationId xmlns:a16="http://schemas.microsoft.com/office/drawing/2014/main" id="{563432ED-7039-D381-BD2E-5F7A9FEA4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1" y="6308726"/>
            <a:ext cx="553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17520" name="Text Box 20">
            <a:extLst>
              <a:ext uri="{FF2B5EF4-FFF2-40B4-BE49-F238E27FC236}">
                <a16:creationId xmlns:a16="http://schemas.microsoft.com/office/drawing/2014/main" id="{11D37BB2-BBC4-9BF8-3F0C-254E6496D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3500438"/>
            <a:ext cx="2635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9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8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7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6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5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4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3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2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1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521" name="Text Box 20">
            <a:extLst>
              <a:ext uri="{FF2B5EF4-FFF2-40B4-BE49-F238E27FC236}">
                <a16:creationId xmlns:a16="http://schemas.microsoft.com/office/drawing/2014/main" id="{392B46AC-7A5C-7A58-5A10-21A020AB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1" y="3429001"/>
            <a:ext cx="263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9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8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7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6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5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4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3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2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1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522" name="Text Box 20">
            <a:extLst>
              <a:ext uri="{FF2B5EF4-FFF2-40B4-BE49-F238E27FC236}">
                <a16:creationId xmlns:a16="http://schemas.microsoft.com/office/drawing/2014/main" id="{7F793619-5760-629E-7956-2E72450FA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976" y="3429001"/>
            <a:ext cx="263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9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8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7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6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5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4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3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2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1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523" name="Text Box 20">
            <a:extLst>
              <a:ext uri="{FF2B5EF4-FFF2-40B4-BE49-F238E27FC236}">
                <a16:creationId xmlns:a16="http://schemas.microsoft.com/office/drawing/2014/main" id="{CF9287A3-0044-E26A-9D11-CA474CAA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4913" y="3429001"/>
            <a:ext cx="263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9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8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7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6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5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4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3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2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1</a:t>
            </a:r>
          </a:p>
          <a:p>
            <a:pPr eaLnBrk="1" hangingPunct="1">
              <a:lnSpc>
                <a:spcPct val="140000"/>
              </a:lnSpc>
            </a:pPr>
            <a:r>
              <a:rPr lang="pt-BR" altLang="pt-BR" sz="12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524" name="Text Box 112">
            <a:extLst>
              <a:ext uri="{FF2B5EF4-FFF2-40B4-BE49-F238E27FC236}">
                <a16:creationId xmlns:a16="http://schemas.microsoft.com/office/drawing/2014/main" id="{64C8CFE3-E73B-7A43-268D-5B851EDA3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12" y="2708920"/>
            <a:ext cx="1416050" cy="4000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Calibri" panose="020F0502020204030204" pitchFamily="34" charset="0"/>
              </a:rPr>
              <a:t>Retorna “5”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5C56DF-439C-CA2C-78EA-476C9297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Tipo de dados utilizado nos algoritmos para pilha implementada por contiguidade física:</a:t>
            </a:r>
          </a:p>
        </p:txBody>
      </p:sp>
      <p:sp>
        <p:nvSpPr>
          <p:cNvPr id="18436" name="AutoShape 7">
            <a:extLst>
              <a:ext uri="{FF2B5EF4-FFF2-40B4-BE49-F238E27FC236}">
                <a16:creationId xmlns:a16="http://schemas.microsoft.com/office/drawing/2014/main" id="{B72CD712-CA1E-8E97-0687-BC469EE63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915" y="2492896"/>
            <a:ext cx="3621000" cy="197500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200" dirty="0" err="1">
                <a:latin typeface="Calibri" panose="020F0502020204030204" pitchFamily="34" charset="0"/>
              </a:rPr>
              <a:t>struct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stack</a:t>
            </a:r>
            <a:r>
              <a:rPr lang="pt-BR" altLang="pt-BR" sz="2200" dirty="0">
                <a:latin typeface="Calibri" panose="020F0502020204030204" pitchFamily="34" charset="0"/>
              </a:rPr>
              <a:t> {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	</a:t>
            </a:r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pilha[MAX];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	</a:t>
            </a:r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topo;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};</a:t>
            </a:r>
          </a:p>
          <a:p>
            <a:r>
              <a:rPr lang="pt-BR" altLang="pt-BR" sz="2200" dirty="0" err="1">
                <a:latin typeface="Calibri" panose="020F0502020204030204" pitchFamily="34" charset="0"/>
              </a:rPr>
              <a:t>typedef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struct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stack</a:t>
            </a:r>
            <a:r>
              <a:rPr lang="pt-BR" altLang="pt-BR" sz="2200" dirty="0">
                <a:latin typeface="Calibri" panose="020F0502020204030204" pitchFamily="34" charset="0"/>
              </a:rPr>
              <a:t> Pilha;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A643F7F-1B7B-C72A-4866-52E74A8C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Alocar área para a pilha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Indicar que a pilha está vazia 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F23A596-2A5A-D4BA-CC1A-B61983AA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pilha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C23049C-1924-E35B-4D6D-1A819FB875D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826625" y="4791075"/>
            <a:ext cx="366712" cy="3825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F46F23F-21BD-EB09-FAEF-AF88EDA1DC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826625" y="4411663"/>
            <a:ext cx="366713" cy="3825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6E23C05-43FD-F689-22EE-92F49DCA101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826625" y="4032250"/>
            <a:ext cx="366712" cy="3825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B75AE749-9B2E-270C-8184-550EEF2CA99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827419" y="3655219"/>
            <a:ext cx="365125" cy="3825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FF981CA6-03E6-5B3F-AAFE-650F2323687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826625" y="3273425"/>
            <a:ext cx="366712" cy="3825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6433C195-2133-FEFA-BBC4-8DD3DC8A5EC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826625" y="2894013"/>
            <a:ext cx="366713" cy="3825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BED29BCF-10B4-906C-FA87-92C4595A44C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826625" y="2514600"/>
            <a:ext cx="366712" cy="3825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B11AFC10-2208-2BC2-359C-BCC789A65C9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826625" y="2135188"/>
            <a:ext cx="366713" cy="3825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6178242D-2FAF-66A9-623E-51BD3CC582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826625" y="1376363"/>
            <a:ext cx="366713" cy="3825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DD6DA03E-43D1-2852-FFDA-5A37B9D32F8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826625" y="1755775"/>
            <a:ext cx="366712" cy="3825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46623393-924C-9388-F256-B99200313F9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696450" y="126523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2A6ACC42-A343-C0FD-F8B2-F741816F942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046494" y="1226344"/>
            <a:ext cx="303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694471A9-EEB0-1AAC-E000-ED159C4D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3" y="1447801"/>
            <a:ext cx="3794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MAX - 1</a:t>
            </a: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F88463A2-C7A7-8F94-9A02-A1FCD672B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4804841"/>
            <a:ext cx="381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6D0E98CD-C554-585D-389B-7C6FED1C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3" y="4365104"/>
            <a:ext cx="3794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9FDDDA5A-F0EA-A211-D93D-F07761EF4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588" y="5715001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AB020C9A-DCE6-48F2-CD92-17EBBDF2D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1412" y="459370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1DB0C9B4-C546-4279-71DC-859B13996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1412" y="5033441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E16459F7-5426-76A3-08C5-A8D98C084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1412" y="1600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78" name="Text Box 25">
            <a:extLst>
              <a:ext uri="{FF2B5EF4-FFF2-40B4-BE49-F238E27FC236}">
                <a16:creationId xmlns:a16="http://schemas.microsoft.com/office/drawing/2014/main" id="{83DE844B-0295-4AEB-9261-8C63E0288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2" y="4605338"/>
            <a:ext cx="11445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Calibri" panose="020F0502020204030204" pitchFamily="34" charset="0"/>
              </a:rPr>
              <a:t>Exemplo:</a:t>
            </a:r>
          </a:p>
        </p:txBody>
      </p:sp>
      <p:sp>
        <p:nvSpPr>
          <p:cNvPr id="19479" name="Text Box 26">
            <a:extLst>
              <a:ext uri="{FF2B5EF4-FFF2-40B4-BE49-F238E27FC236}">
                <a16:creationId xmlns:a16="http://schemas.microsoft.com/office/drawing/2014/main" id="{4989DA2E-3E24-0549-631B-4B5C827C0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649" y="4239240"/>
            <a:ext cx="2146742" cy="120032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 rtl="0">
              <a:defRPr lang="pt-br"/>
            </a:defPPr>
            <a:lvl1pPr>
              <a:defRPr sz="2200"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pt-BR" altLang="pt-BR" dirty="0"/>
              <a:t>Base </a:t>
            </a:r>
            <a:r>
              <a:rPr lang="pt-BR" altLang="pt-BR" dirty="0">
                <a:sym typeface="Symbol" panose="05050102010706020507" pitchFamily="18" charset="2"/>
              </a:rPr>
              <a:t></a:t>
            </a:r>
            <a:r>
              <a:rPr lang="pt-BR" altLang="pt-BR" dirty="0"/>
              <a:t> 0</a:t>
            </a:r>
          </a:p>
          <a:p>
            <a:r>
              <a:rPr lang="pt-BR" altLang="pt-BR" dirty="0"/>
              <a:t>Topo </a:t>
            </a:r>
            <a:r>
              <a:rPr lang="pt-BR" altLang="pt-BR" dirty="0">
                <a:sym typeface="Symbol" panose="05050102010706020507" pitchFamily="18" charset="2"/>
              </a:rPr>
              <a:t></a:t>
            </a:r>
            <a:r>
              <a:rPr lang="pt-BR" altLang="pt-BR" dirty="0"/>
              <a:t> – 1</a:t>
            </a:r>
          </a:p>
          <a:p>
            <a:r>
              <a:rPr lang="pt-BR" altLang="pt-BR" dirty="0"/>
              <a:t>MAX </a:t>
            </a:r>
            <a:r>
              <a:rPr lang="pt-BR" altLang="pt-BR" dirty="0">
                <a:sym typeface="Symbol" panose="05050102010706020507" pitchFamily="18" charset="2"/>
              </a:rPr>
              <a:t></a:t>
            </a:r>
            <a:r>
              <a:rPr lang="pt-BR" altLang="pt-BR" dirty="0"/>
              <a:t> 10 </a:t>
            </a:r>
          </a:p>
        </p:txBody>
      </p:sp>
      <p:sp>
        <p:nvSpPr>
          <p:cNvPr id="19483" name="Text Box 20">
            <a:extLst>
              <a:ext uri="{FF2B5EF4-FFF2-40B4-BE49-F238E27FC236}">
                <a16:creationId xmlns:a16="http://schemas.microsoft.com/office/drawing/2014/main" id="{38E323EE-904D-F29E-AB20-FE230640F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7788" y="1443548"/>
            <a:ext cx="2143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9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8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7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6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5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4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3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2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1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F6B98E-3DFA-302D-F018-051201FF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380" y="3886029"/>
            <a:ext cx="6699280" cy="1930400"/>
          </a:xfrm>
        </p:spPr>
        <p:txBody>
          <a:bodyPr>
            <a:normAutofit/>
          </a:bodyPr>
          <a:lstStyle/>
          <a:p>
            <a:r>
              <a:rPr lang="pt-BR" dirty="0"/>
              <a:t>Pilhas</a:t>
            </a:r>
            <a:b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D9625E-3DF3-784E-787B-457224556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Desenho de personagens&#10;&#10;Descrição gerada automaticamente com confiança média">
            <a:extLst>
              <a:ext uri="{FF2B5EF4-FFF2-40B4-BE49-F238E27FC236}">
                <a16:creationId xmlns:a16="http://schemas.microsoft.com/office/drawing/2014/main" id="{C31B9B0E-4E8B-B811-46A2-9C9AA4666B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EFD"/>
              </a:clrFrom>
              <a:clrTo>
                <a:srgbClr val="FC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783649"/>
            <a:ext cx="4005064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713A88-882B-2CED-C573-F587FE75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Algoritmo: criação de uma pilha</a:t>
            </a:r>
          </a:p>
        </p:txBody>
      </p:sp>
      <p:sp>
        <p:nvSpPr>
          <p:cNvPr id="799748" name="Text Box 4">
            <a:extLst>
              <a:ext uri="{FF2B5EF4-FFF2-40B4-BE49-F238E27FC236}">
                <a16:creationId xmlns:a16="http://schemas.microsoft.com/office/drawing/2014/main" id="{B07EA08D-1B22-A56E-7664-C51A510B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114" y="2276872"/>
            <a:ext cx="4352602" cy="246221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 rtl="0">
              <a:defRPr lang="pt-br"/>
            </a:defPPr>
            <a:lvl1pPr>
              <a:defRPr sz="2200"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pt-BR" altLang="pt-BR" dirty="0"/>
              <a:t>Pilha *</a:t>
            </a:r>
            <a:r>
              <a:rPr lang="pt-BR" altLang="pt-BR" dirty="0" err="1"/>
              <a:t>Cria_pilha</a:t>
            </a:r>
            <a:r>
              <a:rPr lang="pt-BR" altLang="pt-BR" dirty="0"/>
              <a:t>(</a:t>
            </a:r>
            <a:r>
              <a:rPr lang="pt-BR" altLang="pt-BR" dirty="0" err="1"/>
              <a:t>void</a:t>
            </a:r>
            <a:r>
              <a:rPr lang="pt-BR" altLang="pt-BR" dirty="0"/>
              <a:t>){</a:t>
            </a:r>
          </a:p>
          <a:p>
            <a:r>
              <a:rPr lang="pt-BR" altLang="pt-BR" dirty="0"/>
              <a:t>   Pilha *</a:t>
            </a:r>
            <a:r>
              <a:rPr lang="pt-BR" altLang="pt-BR" dirty="0" err="1"/>
              <a:t>Ptp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</a:t>
            </a:r>
            <a:r>
              <a:rPr lang="pt-BR" altLang="pt-BR" dirty="0" err="1"/>
              <a:t>Ptp</a:t>
            </a:r>
            <a:r>
              <a:rPr lang="pt-BR" altLang="pt-BR" dirty="0"/>
              <a:t> = (Pilha*) </a:t>
            </a:r>
            <a:r>
              <a:rPr lang="pt-BR" altLang="pt-BR" dirty="0" err="1"/>
              <a:t>malloc</a:t>
            </a:r>
            <a:r>
              <a:rPr lang="pt-BR" altLang="pt-BR" dirty="0"/>
              <a:t>(</a:t>
            </a:r>
            <a:r>
              <a:rPr lang="pt-BR" altLang="pt-BR" dirty="0" err="1"/>
              <a:t>sizeof</a:t>
            </a:r>
            <a:r>
              <a:rPr lang="pt-BR" altLang="pt-BR" dirty="0"/>
              <a:t>(Pilha));</a:t>
            </a:r>
          </a:p>
          <a:p>
            <a:r>
              <a:rPr lang="pt-BR" altLang="pt-BR" dirty="0"/>
              <a:t>   </a:t>
            </a: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Ptp</a:t>
            </a:r>
            <a:r>
              <a:rPr lang="pt-BR" altLang="pt-BR" dirty="0"/>
              <a:t> != NULL)</a:t>
            </a:r>
          </a:p>
          <a:p>
            <a:r>
              <a:rPr lang="pt-BR" altLang="pt-BR" dirty="0"/>
              <a:t>     </a:t>
            </a:r>
            <a:r>
              <a:rPr lang="pt-BR" altLang="pt-BR" dirty="0" err="1"/>
              <a:t>Ptp</a:t>
            </a:r>
            <a:r>
              <a:rPr lang="pt-BR" altLang="pt-BR" dirty="0"/>
              <a:t>-&gt;topo = -1;</a:t>
            </a:r>
          </a:p>
          <a:p>
            <a:r>
              <a:rPr lang="pt-BR" altLang="pt-BR" dirty="0"/>
              <a:t>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Ptp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}</a:t>
            </a:r>
            <a:endParaRPr lang="es-ES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2F62E-10DE-1242-E6F9-C18981FF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Verifica se pilha é cheia e vazia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7730E944-4ED1-6DCB-9E7C-FD1055101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476" y="1628800"/>
            <a:ext cx="3169970" cy="252376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E_cheia</a:t>
            </a:r>
            <a:r>
              <a:rPr lang="pt-BR" altLang="pt-BR" sz="2200" dirty="0">
                <a:latin typeface="Calibri" panose="020F0502020204030204" pitchFamily="34" charset="0"/>
              </a:rPr>
              <a:t>(Pilha 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){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</a:t>
            </a:r>
            <a:r>
              <a:rPr lang="pt-BR" altLang="pt-BR" sz="2200" dirty="0" err="1">
                <a:latin typeface="Calibri" panose="020F0502020204030204" pitchFamily="34" charset="0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</a:rPr>
              <a:t> ( 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 == NULL)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   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-1;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</a:t>
            </a:r>
            <a:r>
              <a:rPr lang="pt-BR" altLang="pt-BR" sz="2200" dirty="0" err="1">
                <a:latin typeface="Calibri" panose="020F0502020204030204" pitchFamily="34" charset="0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</a:rPr>
              <a:t> (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-&gt;topo == MAX-1)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1;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</a:t>
            </a:r>
            <a:r>
              <a:rPr lang="pt-BR" altLang="pt-BR" sz="2200" dirty="0" err="1">
                <a:latin typeface="Calibri" panose="020F0502020204030204" pitchFamily="34" charset="0"/>
              </a:rPr>
              <a:t>else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0;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}</a:t>
            </a:r>
            <a:endParaRPr lang="pt-BR" altLang="pt-BR" sz="2200" dirty="0"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AB6C825-61D1-99A1-A008-444658F01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052" y="3573016"/>
            <a:ext cx="3384376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E_vazia</a:t>
            </a:r>
            <a:r>
              <a:rPr lang="pt-BR" altLang="pt-BR" sz="2200" dirty="0">
                <a:latin typeface="Calibri" panose="020F0502020204030204" pitchFamily="34" charset="0"/>
              </a:rPr>
              <a:t>(Pilha 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){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</a:t>
            </a:r>
            <a:r>
              <a:rPr lang="pt-BR" altLang="pt-BR" sz="2200" dirty="0" err="1">
                <a:latin typeface="Calibri" panose="020F0502020204030204" pitchFamily="34" charset="0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</a:rPr>
              <a:t> (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 == NULL)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-1;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</a:t>
            </a:r>
            <a:r>
              <a:rPr lang="pt-BR" altLang="pt-BR" sz="2200" dirty="0" err="1">
                <a:latin typeface="Calibri" panose="020F0502020204030204" pitchFamily="34" charset="0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</a:rPr>
              <a:t> (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-&gt;topo == -1)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1;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</a:t>
            </a:r>
            <a:r>
              <a:rPr lang="pt-BR" altLang="pt-BR" sz="2200" dirty="0" err="1">
                <a:latin typeface="Calibri" panose="020F0502020204030204" pitchFamily="34" charset="0"/>
              </a:rPr>
              <a:t>else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0;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B28317-E962-BA57-8FC4-005050F8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de um elemento na pilha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894BABD-CA0B-39F0-AF70-77BF5B74C26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5476875"/>
            <a:ext cx="366712" cy="38258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F737FEA-E63C-481E-0502-46B16E60F19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5097463"/>
            <a:ext cx="366713" cy="38258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48E2EC5C-D54B-48C2-A318-B2CE5ABFE01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4718050"/>
            <a:ext cx="366712" cy="38258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B8856306-401E-7FE8-AFED-0ED4A8A0BA8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7219" y="4341019"/>
            <a:ext cx="365125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1F4AFA85-B8BF-9DDD-E217-DD768C526C3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3959225"/>
            <a:ext cx="366712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E1441B83-160C-46D0-5B06-B3C11848F35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3579813"/>
            <a:ext cx="366713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08FDCE67-AD88-6A34-1B13-572AF9E6330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3200400"/>
            <a:ext cx="366712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CC0D9A87-A0B7-CB86-E2D8-9BEF199846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2820988"/>
            <a:ext cx="366713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D3C71A6A-BC32-75A8-BA67-DCF88179CFD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2062163"/>
            <a:ext cx="366713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8FB1DFB7-3777-0036-37BE-E78F0AA6CBB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2441575"/>
            <a:ext cx="366712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EBF16451-9BDC-FF37-F49D-A748D84779E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286250" y="195103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D2194B4B-9A97-5D65-C630-C2BD91FFC98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47406" y="1912144"/>
            <a:ext cx="303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7C04561F-6213-1FA0-2D1A-1927416A1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2133601"/>
            <a:ext cx="3794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MAX -1</a:t>
            </a:r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AE9B3745-AD5D-78CE-4143-DE24B9F4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4648201"/>
            <a:ext cx="381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22544" name="Rectangle 16">
            <a:extLst>
              <a:ext uri="{FF2B5EF4-FFF2-40B4-BE49-F238E27FC236}">
                <a16:creationId xmlns:a16="http://schemas.microsoft.com/office/drawing/2014/main" id="{08EAB9A9-53DC-A209-F7C7-E0865D48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5486401"/>
            <a:ext cx="3794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59D88416-6D2B-C4D6-B2B9-6BDAB227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6096001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22546" name="Line 18">
            <a:extLst>
              <a:ext uri="{FF2B5EF4-FFF2-40B4-BE49-F238E27FC236}">
                <a16:creationId xmlns:a16="http://schemas.microsoft.com/office/drawing/2014/main" id="{1732639A-3F3F-4FAA-2F23-C337E6197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2" y="5715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47" name="Line 19">
            <a:extLst>
              <a:ext uri="{FF2B5EF4-FFF2-40B4-BE49-F238E27FC236}">
                <a16:creationId xmlns:a16="http://schemas.microsoft.com/office/drawing/2014/main" id="{235E75FE-7FDE-7C82-3EC5-D7EF945E3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2" y="4876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48" name="Line 20">
            <a:extLst>
              <a:ext uri="{FF2B5EF4-FFF2-40B4-BE49-F238E27FC236}">
                <a16:creationId xmlns:a16="http://schemas.microsoft.com/office/drawing/2014/main" id="{597725D8-0851-DD3D-81E8-7F2C604EB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2" y="2286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97" name="Rectangle 25">
            <a:extLst>
              <a:ext uri="{FF2B5EF4-FFF2-40B4-BE49-F238E27FC236}">
                <a16:creationId xmlns:a16="http://schemas.microsoft.com/office/drawing/2014/main" id="{E8AFA0F1-1F74-9556-5E91-39B9B9A2A31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17025" y="5468938"/>
            <a:ext cx="366713" cy="38258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19898" name="Rectangle 26">
            <a:extLst>
              <a:ext uri="{FF2B5EF4-FFF2-40B4-BE49-F238E27FC236}">
                <a16:creationId xmlns:a16="http://schemas.microsoft.com/office/drawing/2014/main" id="{33AE55DD-AD6C-8DA3-17FA-463B082C94C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17025" y="5089525"/>
            <a:ext cx="366712" cy="38258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19899" name="Rectangle 27">
            <a:extLst>
              <a:ext uri="{FF2B5EF4-FFF2-40B4-BE49-F238E27FC236}">
                <a16:creationId xmlns:a16="http://schemas.microsoft.com/office/drawing/2014/main" id="{AE37D42C-0D28-145E-541B-4766EE90236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17025" y="4710113"/>
            <a:ext cx="366713" cy="38258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19900" name="Rectangle 28">
            <a:extLst>
              <a:ext uri="{FF2B5EF4-FFF2-40B4-BE49-F238E27FC236}">
                <a16:creationId xmlns:a16="http://schemas.microsoft.com/office/drawing/2014/main" id="{73FBE63D-85C8-C4FB-6F48-17F455A395C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17819" y="4333082"/>
            <a:ext cx="365125" cy="382588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19901" name="Rectangle 29">
            <a:extLst>
              <a:ext uri="{FF2B5EF4-FFF2-40B4-BE49-F238E27FC236}">
                <a16:creationId xmlns:a16="http://schemas.microsoft.com/office/drawing/2014/main" id="{76BA6FD7-A2E4-79E5-A7C6-2CDAB7B4C57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17025" y="3951288"/>
            <a:ext cx="366713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19902" name="Rectangle 30">
            <a:extLst>
              <a:ext uri="{FF2B5EF4-FFF2-40B4-BE49-F238E27FC236}">
                <a16:creationId xmlns:a16="http://schemas.microsoft.com/office/drawing/2014/main" id="{062AEF3C-4C84-8FAF-9ADD-BCCE00E7BBA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17025" y="3571875"/>
            <a:ext cx="366712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19903" name="Rectangle 31">
            <a:extLst>
              <a:ext uri="{FF2B5EF4-FFF2-40B4-BE49-F238E27FC236}">
                <a16:creationId xmlns:a16="http://schemas.microsoft.com/office/drawing/2014/main" id="{45CDF53A-04F2-28E8-F2F0-F55B958233F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17025" y="3192463"/>
            <a:ext cx="366713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19904" name="Rectangle 32">
            <a:extLst>
              <a:ext uri="{FF2B5EF4-FFF2-40B4-BE49-F238E27FC236}">
                <a16:creationId xmlns:a16="http://schemas.microsoft.com/office/drawing/2014/main" id="{A6C0BF85-A321-2B01-54C4-6734431913B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17025" y="2813050"/>
            <a:ext cx="366712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19905" name="Rectangle 33">
            <a:extLst>
              <a:ext uri="{FF2B5EF4-FFF2-40B4-BE49-F238E27FC236}">
                <a16:creationId xmlns:a16="http://schemas.microsoft.com/office/drawing/2014/main" id="{BDBE1F14-9C8F-0ED8-52CD-8260048CCF9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17025" y="2054225"/>
            <a:ext cx="366712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19906" name="Rectangle 34">
            <a:extLst>
              <a:ext uri="{FF2B5EF4-FFF2-40B4-BE49-F238E27FC236}">
                <a16:creationId xmlns:a16="http://schemas.microsoft.com/office/drawing/2014/main" id="{8690BD1D-FB95-9596-8121-D7EECFCB0B1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17025" y="2433638"/>
            <a:ext cx="366713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0511" name="Line 35">
            <a:extLst>
              <a:ext uri="{FF2B5EF4-FFF2-40B4-BE49-F238E27FC236}">
                <a16:creationId xmlns:a16="http://schemas.microsoft.com/office/drawing/2014/main" id="{2E0E80F5-84B0-6DC7-0098-43FF61094A8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086850" y="19431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12" name="Line 36">
            <a:extLst>
              <a:ext uri="{FF2B5EF4-FFF2-40B4-BE49-F238E27FC236}">
                <a16:creationId xmlns:a16="http://schemas.microsoft.com/office/drawing/2014/main" id="{DC75A234-C7C8-216F-11A4-2F1D08930E2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48006" y="1904207"/>
            <a:ext cx="30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09" name="Rectangle 37">
            <a:extLst>
              <a:ext uri="{FF2B5EF4-FFF2-40B4-BE49-F238E27FC236}">
                <a16:creationId xmlns:a16="http://schemas.microsoft.com/office/drawing/2014/main" id="{34DC8A95-19AD-34FF-CEA1-BAA838695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2125663"/>
            <a:ext cx="3794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MAX - 1</a:t>
            </a:r>
          </a:p>
        </p:txBody>
      </p:sp>
      <p:sp>
        <p:nvSpPr>
          <p:cNvPr id="719910" name="Rectangle 38">
            <a:extLst>
              <a:ext uri="{FF2B5EF4-FFF2-40B4-BE49-F238E27FC236}">
                <a16:creationId xmlns:a16="http://schemas.microsoft.com/office/drawing/2014/main" id="{47D001F8-CE87-624B-0A49-98A3C17DF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4343401"/>
            <a:ext cx="381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719911" name="Rectangle 39">
            <a:extLst>
              <a:ext uri="{FF2B5EF4-FFF2-40B4-BE49-F238E27FC236}">
                <a16:creationId xmlns:a16="http://schemas.microsoft.com/office/drawing/2014/main" id="{E4D2D1F7-F2C3-55A8-8577-C01C74CE4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5478463"/>
            <a:ext cx="3794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719912" name="Text Box 40">
            <a:extLst>
              <a:ext uri="{FF2B5EF4-FFF2-40B4-BE49-F238E27FC236}">
                <a16:creationId xmlns:a16="http://schemas.microsoft.com/office/drawing/2014/main" id="{CF904C64-865E-B8B7-8DAC-F4269440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838" y="6088064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719913" name="Line 41">
            <a:extLst>
              <a:ext uri="{FF2B5EF4-FFF2-40B4-BE49-F238E27FC236}">
                <a16:creationId xmlns:a16="http://schemas.microsoft.com/office/drawing/2014/main" id="{BCFB21E6-7A9C-63E4-EDDA-917B658B8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1812" y="570706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14" name="Line 42">
            <a:extLst>
              <a:ext uri="{FF2B5EF4-FFF2-40B4-BE49-F238E27FC236}">
                <a16:creationId xmlns:a16="http://schemas.microsoft.com/office/drawing/2014/main" id="{825C56A2-DB2D-4B1E-59EE-C7773FB01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1812" y="4572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15" name="Line 43">
            <a:extLst>
              <a:ext uri="{FF2B5EF4-FFF2-40B4-BE49-F238E27FC236}">
                <a16:creationId xmlns:a16="http://schemas.microsoft.com/office/drawing/2014/main" id="{3171732E-1414-E9FD-677C-616705BA4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1812" y="227806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16" name="Text Box 44">
            <a:extLst>
              <a:ext uri="{FF2B5EF4-FFF2-40B4-BE49-F238E27FC236}">
                <a16:creationId xmlns:a16="http://schemas.microsoft.com/office/drawing/2014/main" id="{9ADCA495-5534-E195-84A6-02723042B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9938" y="2027239"/>
            <a:ext cx="314325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9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8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7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6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5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4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3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2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1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2569" name="AutoShape 45">
            <a:extLst>
              <a:ext uri="{FF2B5EF4-FFF2-40B4-BE49-F238E27FC236}">
                <a16:creationId xmlns:a16="http://schemas.microsoft.com/office/drawing/2014/main" id="{B8800E73-41A7-0FAC-16B4-1BC7A26F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7" y="3284538"/>
            <a:ext cx="990600" cy="1143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2570" name="Text Box 46">
            <a:extLst>
              <a:ext uri="{FF2B5EF4-FFF2-40B4-BE49-F238E27FC236}">
                <a16:creationId xmlns:a16="http://schemas.microsoft.com/office/drawing/2014/main" id="{DE0EB03F-0D25-494B-DAA2-9172B7B97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09" y="949980"/>
            <a:ext cx="2476255" cy="523220"/>
          </a:xfrm>
          <a:prstGeom prst="rect">
            <a:avLst/>
          </a:prstGeom>
          <a:solidFill>
            <a:srgbClr val="99FF33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dirty="0">
                <a:latin typeface="Calibri" panose="020F0502020204030204" pitchFamily="34" charset="0"/>
              </a:rPr>
              <a:t>Operação PUSH</a:t>
            </a:r>
          </a:p>
        </p:txBody>
      </p:sp>
      <p:sp>
        <p:nvSpPr>
          <p:cNvPr id="22574" name="Text Box 20">
            <a:extLst>
              <a:ext uri="{FF2B5EF4-FFF2-40B4-BE49-F238E27FC236}">
                <a16:creationId xmlns:a16="http://schemas.microsoft.com/office/drawing/2014/main" id="{E662CFD3-F388-923F-235F-4C8D09C98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276" y="2153176"/>
            <a:ext cx="2143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9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8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7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6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5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4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3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2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1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9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9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9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9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9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9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9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9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9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9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9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9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9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9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9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9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9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9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9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9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9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9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1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1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97" grpId="0" animBg="1"/>
      <p:bldP spid="719898" grpId="0" animBg="1"/>
      <p:bldP spid="719899" grpId="0" animBg="1"/>
      <p:bldP spid="719900" grpId="0" animBg="1"/>
      <p:bldP spid="719901" grpId="0" animBg="1"/>
      <p:bldP spid="719902" grpId="0" animBg="1"/>
      <p:bldP spid="719903" grpId="0" animBg="1"/>
      <p:bldP spid="719904" grpId="0" animBg="1"/>
      <p:bldP spid="719905" grpId="0" animBg="1"/>
      <p:bldP spid="719906" grpId="0" animBg="1"/>
      <p:bldP spid="719909" grpId="0"/>
      <p:bldP spid="719910" grpId="0"/>
      <p:bldP spid="719911" grpId="0"/>
      <p:bldP spid="719912" grpId="0"/>
      <p:bldP spid="7199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39968-0DD6-4ED9-7435-1A4DA2A8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Algoritmo: inserir elemento no topo da pilha</a:t>
            </a:r>
          </a:p>
        </p:txBody>
      </p:sp>
      <p:sp>
        <p:nvSpPr>
          <p:cNvPr id="720943" name="Text Box 47">
            <a:extLst>
              <a:ext uri="{FF2B5EF4-FFF2-40B4-BE49-F238E27FC236}">
                <a16:creationId xmlns:a16="http://schemas.microsoft.com/office/drawing/2014/main" id="{DB819F4D-9605-0CC8-733D-3BDA00B85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82551"/>
            <a:ext cx="322524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36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endParaRPr lang="es-ES" sz="2800" noProof="1">
              <a:solidFill>
                <a:srgbClr val="339966"/>
              </a:solidFill>
              <a:latin typeface="Comic Sans MS" pitchFamily="66" charset="0"/>
            </a:endParaRPr>
          </a:p>
        </p:txBody>
      </p:sp>
      <p:sp>
        <p:nvSpPr>
          <p:cNvPr id="6" name="Text Box 48">
            <a:extLst>
              <a:ext uri="{FF2B5EF4-FFF2-40B4-BE49-F238E27FC236}">
                <a16:creationId xmlns:a16="http://schemas.microsoft.com/office/drawing/2014/main" id="{FE3CF66B-615C-92A8-604A-DD120B4A2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033" y="2348880"/>
            <a:ext cx="5576764" cy="246221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 rtl="0">
              <a:defRPr lang="pt-br"/>
            </a:defPPr>
            <a:lvl1pPr>
              <a:defRPr sz="2200"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Push</a:t>
            </a:r>
            <a:r>
              <a:rPr lang="pt-BR" altLang="pt-BR" dirty="0"/>
              <a:t>(Pilha **</a:t>
            </a:r>
            <a:r>
              <a:rPr lang="pt-BR" altLang="pt-BR" dirty="0" err="1"/>
              <a:t>Ptp</a:t>
            </a:r>
            <a:r>
              <a:rPr lang="pt-BR" altLang="pt-BR" dirty="0"/>
              <a:t>,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elem</a:t>
            </a:r>
            <a:r>
              <a:rPr lang="pt-BR" altLang="pt-BR" dirty="0"/>
              <a:t>){</a:t>
            </a:r>
          </a:p>
          <a:p>
            <a:r>
              <a:rPr lang="pt-BR" altLang="pt-BR" dirty="0"/>
              <a:t>   </a:t>
            </a:r>
            <a:r>
              <a:rPr lang="pt-BR" altLang="pt-BR" dirty="0" err="1"/>
              <a:t>if</a:t>
            </a:r>
            <a:r>
              <a:rPr lang="pt-BR" altLang="pt-BR" dirty="0"/>
              <a:t> ((*</a:t>
            </a:r>
            <a:r>
              <a:rPr lang="pt-BR" altLang="pt-BR" dirty="0" err="1"/>
              <a:t>Ptp</a:t>
            </a:r>
            <a:r>
              <a:rPr lang="pt-BR" altLang="pt-BR" dirty="0"/>
              <a:t>) == NULL||(*</a:t>
            </a:r>
            <a:r>
              <a:rPr lang="pt-BR" altLang="pt-BR" dirty="0" err="1"/>
              <a:t>Ptp</a:t>
            </a:r>
            <a:r>
              <a:rPr lang="pt-BR" altLang="pt-BR" dirty="0"/>
              <a:t>)-&gt;topo == MAX-1)</a:t>
            </a:r>
          </a:p>
          <a:p>
            <a:r>
              <a:rPr lang="pt-BR" altLang="pt-BR" dirty="0"/>
              <a:t>      </a:t>
            </a:r>
            <a:r>
              <a:rPr lang="pt-BR" altLang="pt-BR" dirty="0" err="1"/>
              <a:t>return</a:t>
            </a:r>
            <a:r>
              <a:rPr lang="pt-BR" altLang="pt-BR" dirty="0"/>
              <a:t> 0; </a:t>
            </a:r>
          </a:p>
          <a:p>
            <a:r>
              <a:rPr lang="pt-BR" altLang="pt-BR" dirty="0"/>
              <a:t>   (*</a:t>
            </a:r>
            <a:r>
              <a:rPr lang="pt-BR" altLang="pt-BR" dirty="0" err="1"/>
              <a:t>Ptp</a:t>
            </a:r>
            <a:r>
              <a:rPr lang="pt-BR" altLang="pt-BR" dirty="0"/>
              <a:t>)-&gt;topo++;</a:t>
            </a:r>
          </a:p>
          <a:p>
            <a:r>
              <a:rPr lang="pt-BR" altLang="pt-BR" dirty="0"/>
              <a:t>   (*</a:t>
            </a:r>
            <a:r>
              <a:rPr lang="pt-BR" altLang="pt-BR" dirty="0" err="1"/>
              <a:t>Ptp</a:t>
            </a:r>
            <a:r>
              <a:rPr lang="pt-BR" altLang="pt-BR" dirty="0"/>
              <a:t>)-&gt;pilha[(*</a:t>
            </a:r>
            <a:r>
              <a:rPr lang="pt-BR" altLang="pt-BR" dirty="0" err="1"/>
              <a:t>Ptp</a:t>
            </a:r>
            <a:r>
              <a:rPr lang="pt-BR" altLang="pt-BR" dirty="0"/>
              <a:t>)-&gt;topo] = </a:t>
            </a:r>
            <a:r>
              <a:rPr lang="pt-BR" altLang="pt-BR" dirty="0" err="1"/>
              <a:t>elem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   </a:t>
            </a:r>
            <a:r>
              <a:rPr lang="pt-BR" altLang="pt-BR" dirty="0" err="1"/>
              <a:t>return</a:t>
            </a:r>
            <a:r>
              <a:rPr lang="pt-BR" altLang="pt-BR" dirty="0"/>
              <a:t> 1;</a:t>
            </a:r>
          </a:p>
          <a:p>
            <a:r>
              <a:rPr lang="pt-BR" altLang="pt-BR" dirty="0"/>
              <a:t>} </a:t>
            </a:r>
            <a:endParaRPr lang="es-ES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AD31DBC-8C22-7D72-0521-72548F61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Remoção de um elemento da pilha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2CDB5F8-A93F-A188-4192-B403534EDC9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5476875"/>
            <a:ext cx="366712" cy="38258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51F3200-8310-0A48-0C1F-A3C35A4EA85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5097463"/>
            <a:ext cx="366713" cy="38258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34E06C4-CE35-6137-6378-BA07D16B988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4718050"/>
            <a:ext cx="366712" cy="38258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35745C43-772A-294C-B05E-E864C9A0882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7219" y="4341019"/>
            <a:ext cx="365125" cy="382588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1DC98615-F608-37D2-FDCD-23FE0962745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3959225"/>
            <a:ext cx="366712" cy="382588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5D6C39B6-BE93-DA8B-3895-2DC21F6E5FC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3579813"/>
            <a:ext cx="366713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379D418D-AEC2-D3C4-D5AE-C7C8D80E13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3200400"/>
            <a:ext cx="366712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2DD52618-2CE6-0191-B0E8-693D195EA20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2820988"/>
            <a:ext cx="366713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D7531324-AC87-AF5F-C45B-9B16D2655C4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2062163"/>
            <a:ext cx="366713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99E7C02E-6E13-FE90-5211-9B1AC88C9E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6425" y="2441575"/>
            <a:ext cx="366712" cy="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B9FD4BD8-0FF2-6AC7-D1E4-510DEBF8A19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286250" y="195103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8362D949-3A0E-5206-E94F-903D2AAAFD5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47406" y="1912144"/>
            <a:ext cx="303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ED942AB0-1EC4-5950-A8E6-9A43A4C1C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2133601"/>
            <a:ext cx="3794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MAX - 1</a:t>
            </a:r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AD7996CF-16D1-FD83-ED64-34D6A315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3962401"/>
            <a:ext cx="381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41ABA1AE-6B0E-36C1-F6CF-ABD0BF4EA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5486401"/>
            <a:ext cx="3794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24593" name="Text Box 17">
            <a:extLst>
              <a:ext uri="{FF2B5EF4-FFF2-40B4-BE49-F238E27FC236}">
                <a16:creationId xmlns:a16="http://schemas.microsoft.com/office/drawing/2014/main" id="{9D1D6AA8-94D5-4FDC-A55A-D8FF0CE19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6096001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E3E42C86-2342-5BF7-671E-AF993BC3F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2" y="5715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95" name="Line 19">
            <a:extLst>
              <a:ext uri="{FF2B5EF4-FFF2-40B4-BE49-F238E27FC236}">
                <a16:creationId xmlns:a16="http://schemas.microsoft.com/office/drawing/2014/main" id="{D75A6A6E-2BA6-28DB-BE09-5714D66CC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2" y="4191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96" name="Line 20">
            <a:extLst>
              <a:ext uri="{FF2B5EF4-FFF2-40B4-BE49-F238E27FC236}">
                <a16:creationId xmlns:a16="http://schemas.microsoft.com/office/drawing/2014/main" id="{A4C1D965-BA8E-FC6D-57DD-AA186A8C5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2" y="2286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D347C740-EF75-55A0-25CC-ACF9968ACDBD}"/>
              </a:ext>
            </a:extLst>
          </p:cNvPr>
          <p:cNvGrpSpPr>
            <a:grpSpLocks/>
          </p:cNvGrpSpPr>
          <p:nvPr/>
        </p:nvGrpSpPr>
        <p:grpSpPr bwMode="auto">
          <a:xfrm>
            <a:off x="7466013" y="1752600"/>
            <a:ext cx="2314575" cy="4797426"/>
            <a:chOff x="3744" y="1104"/>
            <a:chExt cx="1458" cy="3022"/>
          </a:xfrm>
        </p:grpSpPr>
        <p:sp>
          <p:nvSpPr>
            <p:cNvPr id="24605" name="Rectangle 25">
              <a:extLst>
                <a:ext uri="{FF2B5EF4-FFF2-40B4-BE49-F238E27FC236}">
                  <a16:creationId xmlns:a16="http://schemas.microsoft.com/office/drawing/2014/main" id="{E3BA4181-B110-B890-8736-C7AB089F3D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47" y="3445"/>
              <a:ext cx="231" cy="24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24606" name="Rectangle 26">
              <a:extLst>
                <a:ext uri="{FF2B5EF4-FFF2-40B4-BE49-F238E27FC236}">
                  <a16:creationId xmlns:a16="http://schemas.microsoft.com/office/drawing/2014/main" id="{A335BD3D-F426-8B8F-41A3-EA8C332A01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47" y="3206"/>
              <a:ext cx="231" cy="24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24607" name="Rectangle 27">
              <a:extLst>
                <a:ext uri="{FF2B5EF4-FFF2-40B4-BE49-F238E27FC236}">
                  <a16:creationId xmlns:a16="http://schemas.microsoft.com/office/drawing/2014/main" id="{57FA2AF6-3454-0EB2-D576-D08EA745D7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47" y="2967"/>
              <a:ext cx="231" cy="24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24608" name="Rectangle 28">
              <a:extLst>
                <a:ext uri="{FF2B5EF4-FFF2-40B4-BE49-F238E27FC236}">
                  <a16:creationId xmlns:a16="http://schemas.microsoft.com/office/drawing/2014/main" id="{D6E5F651-1BE6-ABAC-48D8-D77200D8EB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48" y="2729"/>
              <a:ext cx="230" cy="24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24609" name="Rectangle 29">
              <a:extLst>
                <a:ext uri="{FF2B5EF4-FFF2-40B4-BE49-F238E27FC236}">
                  <a16:creationId xmlns:a16="http://schemas.microsoft.com/office/drawing/2014/main" id="{6680EB77-84C5-912F-7CCC-FFD45434E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47" y="2489"/>
              <a:ext cx="231" cy="2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24610" name="Rectangle 30">
              <a:extLst>
                <a:ext uri="{FF2B5EF4-FFF2-40B4-BE49-F238E27FC236}">
                  <a16:creationId xmlns:a16="http://schemas.microsoft.com/office/drawing/2014/main" id="{97702F44-A0A2-AEB0-F0E1-FC32A8FBFD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47" y="2250"/>
              <a:ext cx="231" cy="2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24611" name="Rectangle 31">
              <a:extLst>
                <a:ext uri="{FF2B5EF4-FFF2-40B4-BE49-F238E27FC236}">
                  <a16:creationId xmlns:a16="http://schemas.microsoft.com/office/drawing/2014/main" id="{D7CC2A0C-EB23-2796-6283-08DB0D0CE9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47" y="2011"/>
              <a:ext cx="231" cy="2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24612" name="Rectangle 32">
              <a:extLst>
                <a:ext uri="{FF2B5EF4-FFF2-40B4-BE49-F238E27FC236}">
                  <a16:creationId xmlns:a16="http://schemas.microsoft.com/office/drawing/2014/main" id="{D3D34B96-E0BD-B928-B93A-1AF8DFD16B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47" y="1772"/>
              <a:ext cx="231" cy="2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24613" name="Rectangle 33">
              <a:extLst>
                <a:ext uri="{FF2B5EF4-FFF2-40B4-BE49-F238E27FC236}">
                  <a16:creationId xmlns:a16="http://schemas.microsoft.com/office/drawing/2014/main" id="{047195EE-9BF7-1FB1-A5AB-AB25C27BF4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47" y="1294"/>
              <a:ext cx="231" cy="2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24614" name="Rectangle 34">
              <a:extLst>
                <a:ext uri="{FF2B5EF4-FFF2-40B4-BE49-F238E27FC236}">
                  <a16:creationId xmlns:a16="http://schemas.microsoft.com/office/drawing/2014/main" id="{B52C8C5E-3960-E893-4A71-7F4C910C80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47" y="1533"/>
              <a:ext cx="231" cy="2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24615" name="Line 35">
              <a:extLst>
                <a:ext uri="{FF2B5EF4-FFF2-40B4-BE49-F238E27FC236}">
                  <a16:creationId xmlns:a16="http://schemas.microsoft.com/office/drawing/2014/main" id="{C18AD504-470D-0B66-8305-E707D3E412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765" y="12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616" name="Line 36">
              <a:extLst>
                <a:ext uri="{FF2B5EF4-FFF2-40B4-BE49-F238E27FC236}">
                  <a16:creationId xmlns:a16="http://schemas.microsoft.com/office/drawing/2014/main" id="{F7A6884A-96B7-0796-FC17-935D844023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92" y="1200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617" name="Rectangle 37">
              <a:extLst>
                <a:ext uri="{FF2B5EF4-FFF2-40B4-BE49-F238E27FC236}">
                  <a16:creationId xmlns:a16="http://schemas.microsoft.com/office/drawing/2014/main" id="{B7CEE0C0-3777-326F-2906-1D2EC420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339"/>
              <a:ext cx="23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>
                  <a:latin typeface="Calibri" panose="020F0502020204030204" pitchFamily="34" charset="0"/>
                </a:rPr>
                <a:t>MAX - 1</a:t>
              </a:r>
            </a:p>
          </p:txBody>
        </p:sp>
        <p:sp>
          <p:nvSpPr>
            <p:cNvPr id="24618" name="Rectangle 38">
              <a:extLst>
                <a:ext uri="{FF2B5EF4-FFF2-40B4-BE49-F238E27FC236}">
                  <a16:creationId xmlns:a16="http://schemas.microsoft.com/office/drawing/2014/main" id="{1561B2B5-AD0F-08BA-CC4C-BBC3EF7F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24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>
                  <a:latin typeface="Calibri" panose="020F0502020204030204" pitchFamily="34" charset="0"/>
                </a:rPr>
                <a:t>Topo</a:t>
              </a:r>
            </a:p>
          </p:txBody>
        </p:sp>
        <p:sp>
          <p:nvSpPr>
            <p:cNvPr id="24619" name="Rectangle 39">
              <a:extLst>
                <a:ext uri="{FF2B5EF4-FFF2-40B4-BE49-F238E27FC236}">
                  <a16:creationId xmlns:a16="http://schemas.microsoft.com/office/drawing/2014/main" id="{07DC7FCD-E82D-8D0E-99CE-C1C1CF131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51"/>
              <a:ext cx="23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>
                  <a:latin typeface="Calibri" panose="020F0502020204030204" pitchFamily="34" charset="0"/>
                </a:rPr>
                <a:t>Base</a:t>
              </a:r>
            </a:p>
          </p:txBody>
        </p:sp>
        <p:sp>
          <p:nvSpPr>
            <p:cNvPr id="24620" name="Text Box 40">
              <a:extLst>
                <a:ext uri="{FF2B5EF4-FFF2-40B4-BE49-F238E27FC236}">
                  <a16:creationId xmlns:a16="http://schemas.microsoft.com/office/drawing/2014/main" id="{9F574EC9-579D-F1B3-E1AD-4308BDFDE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" y="3835"/>
              <a:ext cx="5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>
                  <a:latin typeface="Calibri" panose="020F0502020204030204" pitchFamily="34" charset="0"/>
                </a:rPr>
                <a:t>Pilha</a:t>
              </a:r>
            </a:p>
          </p:txBody>
        </p:sp>
        <p:sp>
          <p:nvSpPr>
            <p:cNvPr id="24621" name="Line 41">
              <a:extLst>
                <a:ext uri="{FF2B5EF4-FFF2-40B4-BE49-F238E27FC236}">
                  <a16:creationId xmlns:a16="http://schemas.microsoft.com/office/drawing/2014/main" id="{F4E8CBBF-841C-C7E9-B896-E16CD34A7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595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622" name="Line 42">
              <a:extLst>
                <a:ext uri="{FF2B5EF4-FFF2-40B4-BE49-F238E27FC236}">
                  <a16:creationId xmlns:a16="http://schemas.microsoft.com/office/drawing/2014/main" id="{D9844CC4-B927-DD18-1A1D-9364DEB51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88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623" name="Line 43">
              <a:extLst>
                <a:ext uri="{FF2B5EF4-FFF2-40B4-BE49-F238E27FC236}">
                  <a16:creationId xmlns:a16="http://schemas.microsoft.com/office/drawing/2014/main" id="{B008E576-50A0-BA5F-1D0C-7C4C36ABB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435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4598" name="Text Box 46">
            <a:extLst>
              <a:ext uri="{FF2B5EF4-FFF2-40B4-BE49-F238E27FC236}">
                <a16:creationId xmlns:a16="http://schemas.microsoft.com/office/drawing/2014/main" id="{E05D05FD-06DD-EDD5-7082-BAD7E8E08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341" y="1019204"/>
            <a:ext cx="2279085" cy="523220"/>
          </a:xfrm>
          <a:prstGeom prst="rect">
            <a:avLst/>
          </a:prstGeom>
          <a:solidFill>
            <a:srgbClr val="99FF33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>
                <a:latin typeface="Calibri" panose="020F0502020204030204" pitchFamily="34" charset="0"/>
              </a:rPr>
              <a:t>Operação POP</a:t>
            </a:r>
          </a:p>
        </p:txBody>
      </p:sp>
      <p:sp>
        <p:nvSpPr>
          <p:cNvPr id="24602" name="AutoShape 50">
            <a:extLst>
              <a:ext uri="{FF2B5EF4-FFF2-40B4-BE49-F238E27FC236}">
                <a16:creationId xmlns:a16="http://schemas.microsoft.com/office/drawing/2014/main" id="{B33E1E22-35C7-87AE-4A92-8209AF8EF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7" y="3284538"/>
            <a:ext cx="990600" cy="1143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603" name="Text Box 20">
            <a:extLst>
              <a:ext uri="{FF2B5EF4-FFF2-40B4-BE49-F238E27FC236}">
                <a16:creationId xmlns:a16="http://schemas.microsoft.com/office/drawing/2014/main" id="{7BB1B425-2910-B03E-ABC9-A14FBF82F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284" y="2163628"/>
            <a:ext cx="2143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9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8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7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6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5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4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3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2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1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604" name="Text Box 20">
            <a:extLst>
              <a:ext uri="{FF2B5EF4-FFF2-40B4-BE49-F238E27FC236}">
                <a16:creationId xmlns:a16="http://schemas.microsoft.com/office/drawing/2014/main" id="{463A33C6-21C8-86B8-11EE-5A45A9B91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812" y="2163628"/>
            <a:ext cx="2143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9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8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7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6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5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4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3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2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1</a:t>
            </a:r>
          </a:p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A587-748F-73CF-6F50-45533BE3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Algoritmo: Remover elemento do topo de Pilha</a:t>
            </a:r>
          </a:p>
        </p:txBody>
      </p:sp>
      <p:sp>
        <p:nvSpPr>
          <p:cNvPr id="23554" name="Rectangle 45">
            <a:extLst>
              <a:ext uri="{FF2B5EF4-FFF2-40B4-BE49-F238E27FC236}">
                <a16:creationId xmlns:a16="http://schemas.microsoft.com/office/drawing/2014/main" id="{3E339AC7-6647-6362-3FB9-0854B234C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156" y="2151727"/>
            <a:ext cx="4902881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Pop(Pilha **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, </a:t>
            </a:r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*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){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</a:t>
            </a:r>
            <a:r>
              <a:rPr lang="pt-BR" altLang="pt-BR" sz="2200" dirty="0" err="1">
                <a:latin typeface="Calibri" panose="020F0502020204030204" pitchFamily="34" charset="0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</a:rPr>
              <a:t> ((*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 == NULL || (*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)-&gt;topo == -1)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0;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*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 = (*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)-&gt;pilha[(*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)-&gt;topo];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(*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)-&gt;topo--;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1;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}</a:t>
            </a:r>
            <a:endParaRPr lang="pt-BR" altLang="pt-BR" sz="2200" dirty="0"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D17A5-B1C3-4CA6-475F-30E2082C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o topa da pilha</a:t>
            </a:r>
          </a:p>
        </p:txBody>
      </p:sp>
      <p:sp>
        <p:nvSpPr>
          <p:cNvPr id="26626" name="Rectangle 4">
            <a:extLst>
              <a:ext uri="{FF2B5EF4-FFF2-40B4-BE49-F238E27FC236}">
                <a16:creationId xmlns:a16="http://schemas.microsoft.com/office/drawing/2014/main" id="{8CA51C5D-85D1-D1DD-7961-AB878D1E182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09088" y="5240339"/>
            <a:ext cx="366713" cy="38258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4CF149AD-9BBE-B116-5481-C2259A3BD91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09088" y="4860926"/>
            <a:ext cx="366712" cy="38258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76D44979-65AD-F18C-2EA1-01F5C11ED6D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09088" y="4481514"/>
            <a:ext cx="366713" cy="38258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6212E2DC-B63C-E0A0-2AFC-19893F32C2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09882" y="4106070"/>
            <a:ext cx="365125" cy="382587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26630" name="Rectangle 8">
            <a:extLst>
              <a:ext uri="{FF2B5EF4-FFF2-40B4-BE49-F238E27FC236}">
                <a16:creationId xmlns:a16="http://schemas.microsoft.com/office/drawing/2014/main" id="{41DCC5A9-B3DB-7A01-642B-9AF09150C03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09088" y="3722689"/>
            <a:ext cx="366713" cy="382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6631" name="Rectangle 9">
            <a:extLst>
              <a:ext uri="{FF2B5EF4-FFF2-40B4-BE49-F238E27FC236}">
                <a16:creationId xmlns:a16="http://schemas.microsoft.com/office/drawing/2014/main" id="{32589B3D-4360-C402-50A1-52C020D405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09088" y="3343276"/>
            <a:ext cx="366712" cy="382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6632" name="Rectangle 10">
            <a:extLst>
              <a:ext uri="{FF2B5EF4-FFF2-40B4-BE49-F238E27FC236}">
                <a16:creationId xmlns:a16="http://schemas.microsoft.com/office/drawing/2014/main" id="{B9821C82-89D8-B0B2-DEA1-3A183701937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09088" y="2963864"/>
            <a:ext cx="366713" cy="382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6633" name="Rectangle 11">
            <a:extLst>
              <a:ext uri="{FF2B5EF4-FFF2-40B4-BE49-F238E27FC236}">
                <a16:creationId xmlns:a16="http://schemas.microsoft.com/office/drawing/2014/main" id="{45D67DC7-77B8-9E12-8D11-1376A37FA71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09088" y="2584451"/>
            <a:ext cx="366712" cy="382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6634" name="Rectangle 12">
            <a:extLst>
              <a:ext uri="{FF2B5EF4-FFF2-40B4-BE49-F238E27FC236}">
                <a16:creationId xmlns:a16="http://schemas.microsoft.com/office/drawing/2014/main" id="{1DBD6490-413A-24D1-2290-53A175818FA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09088" y="1825626"/>
            <a:ext cx="366712" cy="382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6635" name="Rectangle 13">
            <a:extLst>
              <a:ext uri="{FF2B5EF4-FFF2-40B4-BE49-F238E27FC236}">
                <a16:creationId xmlns:a16="http://schemas.microsoft.com/office/drawing/2014/main" id="{E3044D95-CDE1-28D5-6620-3CEE5DC24AD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209088" y="2205039"/>
            <a:ext cx="366713" cy="382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6636" name="Rectangle 16">
            <a:extLst>
              <a:ext uri="{FF2B5EF4-FFF2-40B4-BE49-F238E27FC236}">
                <a16:creationId xmlns:a16="http://schemas.microsoft.com/office/drawing/2014/main" id="{0D87E439-82A9-ABD1-A012-2E71C17B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1897063"/>
            <a:ext cx="3794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MAX - 1</a:t>
            </a:r>
          </a:p>
        </p:txBody>
      </p:sp>
      <p:sp>
        <p:nvSpPr>
          <p:cNvPr id="26637" name="Rectangle 17">
            <a:extLst>
              <a:ext uri="{FF2B5EF4-FFF2-40B4-BE49-F238E27FC236}">
                <a16:creationId xmlns:a16="http://schemas.microsoft.com/office/drawing/2014/main" id="{87B5BFA5-6B64-9484-8A23-C1F2C96B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4114801"/>
            <a:ext cx="381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26638" name="Rectangle 18">
            <a:extLst>
              <a:ext uri="{FF2B5EF4-FFF2-40B4-BE49-F238E27FC236}">
                <a16:creationId xmlns:a16="http://schemas.microsoft.com/office/drawing/2014/main" id="{B91BFC0E-0F68-21DD-4B2E-87B8FD44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5249863"/>
            <a:ext cx="3794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26639" name="Text Box 19">
            <a:extLst>
              <a:ext uri="{FF2B5EF4-FFF2-40B4-BE49-F238E27FC236}">
                <a16:creationId xmlns:a16="http://schemas.microsoft.com/office/drawing/2014/main" id="{90D68D36-F175-9C01-4BDF-275431F6B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8101" y="5859464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26640" name="Line 20">
            <a:extLst>
              <a:ext uri="{FF2B5EF4-FFF2-40B4-BE49-F238E27FC236}">
                <a16:creationId xmlns:a16="http://schemas.microsoft.com/office/drawing/2014/main" id="{F54C8B02-E086-D3AD-2B7D-E7EF12AE4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1812" y="547846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41" name="Line 21">
            <a:extLst>
              <a:ext uri="{FF2B5EF4-FFF2-40B4-BE49-F238E27FC236}">
                <a16:creationId xmlns:a16="http://schemas.microsoft.com/office/drawing/2014/main" id="{995D422A-D1DB-3C2C-A019-39A462D03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1812" y="4343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42" name="Line 22">
            <a:extLst>
              <a:ext uri="{FF2B5EF4-FFF2-40B4-BE49-F238E27FC236}">
                <a16:creationId xmlns:a16="http://schemas.microsoft.com/office/drawing/2014/main" id="{F7CF1A89-0753-9C4C-2EE0-EB5BE7168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1812" y="204946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43" name="Text Box 23">
            <a:extLst>
              <a:ext uri="{FF2B5EF4-FFF2-40B4-BE49-F238E27FC236}">
                <a16:creationId xmlns:a16="http://schemas.microsoft.com/office/drawing/2014/main" id="{D280B7FC-E461-E9E2-400D-11FC9671E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288" y="1785939"/>
            <a:ext cx="314325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9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8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7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6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5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4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3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2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1</a:t>
            </a:r>
          </a:p>
          <a:p>
            <a:pPr eaLnBrk="1" hangingPunct="1">
              <a:lnSpc>
                <a:spcPct val="125000"/>
              </a:lnSpc>
            </a:pPr>
            <a:r>
              <a:rPr lang="pt-BR" altLang="pt-BR" sz="20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6647" name="Text Box 27">
            <a:extLst>
              <a:ext uri="{FF2B5EF4-FFF2-40B4-BE49-F238E27FC236}">
                <a16:creationId xmlns:a16="http://schemas.microsoft.com/office/drawing/2014/main" id="{4D72A1E3-5C74-9478-9AE8-3B7BD389C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420" y="2396332"/>
            <a:ext cx="4477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8000"/>
              </a:buClr>
              <a:buFontTx/>
              <a:buChar char="•"/>
            </a:pPr>
            <a:r>
              <a:rPr lang="es-ES" altLang="pt-BR" dirty="0">
                <a:latin typeface="Calibri" panose="020F0502020204030204" pitchFamily="34" charset="0"/>
              </a:rPr>
              <a:t> </a:t>
            </a:r>
            <a:r>
              <a:rPr lang="es-ES" altLang="pt-BR" dirty="0" err="1">
                <a:latin typeface="Calibri" panose="020F0502020204030204" pitchFamily="34" charset="0"/>
              </a:rPr>
              <a:t>Acesso</a:t>
            </a:r>
            <a:r>
              <a:rPr lang="es-ES" altLang="pt-BR" dirty="0">
                <a:latin typeface="Calibri" panose="020F0502020204030204" pitchFamily="34" charset="0"/>
              </a:rPr>
              <a:t> </a:t>
            </a:r>
            <a:r>
              <a:rPr lang="es-ES" altLang="pt-BR" dirty="0" err="1">
                <a:latin typeface="Calibri" panose="020F0502020204030204" pitchFamily="34" charset="0"/>
              </a:rPr>
              <a:t>somente</a:t>
            </a:r>
            <a:r>
              <a:rPr lang="es-ES" altLang="pt-BR" dirty="0">
                <a:latin typeface="Calibri" panose="020F0502020204030204" pitchFamily="34" charset="0"/>
              </a:rPr>
              <a:t> </a:t>
            </a:r>
            <a:r>
              <a:rPr lang="es-ES" altLang="pt-BR" dirty="0" err="1">
                <a:latin typeface="Calibri" panose="020F0502020204030204" pitchFamily="34" charset="0"/>
              </a:rPr>
              <a:t>ao</a:t>
            </a:r>
            <a:r>
              <a:rPr lang="es-ES" altLang="pt-BR" dirty="0">
                <a:latin typeface="Calibri" panose="020F0502020204030204" pitchFamily="34" charset="0"/>
              </a:rPr>
              <a:t> elemento  do topo da </a:t>
            </a:r>
            <a:r>
              <a:rPr lang="es-ES" altLang="pt-BR" dirty="0" err="1">
                <a:latin typeface="Calibri" panose="020F0502020204030204" pitchFamily="34" charset="0"/>
              </a:rPr>
              <a:t>pilha</a:t>
            </a:r>
            <a:endParaRPr lang="es-ES" altLang="pt-BR" dirty="0">
              <a:latin typeface="Calibri" panose="020F0502020204030204" pitchFamily="34" charset="0"/>
            </a:endParaRPr>
          </a:p>
          <a:p>
            <a:pPr eaLnBrk="1" hangingPunct="1">
              <a:buClr>
                <a:srgbClr val="008000"/>
              </a:buClr>
            </a:pPr>
            <a:endParaRPr lang="es-ES" altLang="pt-BR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EC5B2-30D7-DD56-F6DC-B455CDC7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Algoritmo: Consultar o elemento do topo de Pilha </a:t>
            </a:r>
          </a:p>
        </p:txBody>
      </p:sp>
      <p:sp>
        <p:nvSpPr>
          <p:cNvPr id="25602" name="Rectangle 24">
            <a:extLst>
              <a:ext uri="{FF2B5EF4-FFF2-40B4-BE49-F238E27FC236}">
                <a16:creationId xmlns:a16="http://schemas.microsoft.com/office/drawing/2014/main" id="{984323A2-5A93-D20E-3670-4EF97EFE7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1946861"/>
            <a:ext cx="4280916" cy="280076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Top(Pilha 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, </a:t>
            </a:r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*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){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</a:t>
            </a:r>
            <a:r>
              <a:rPr lang="pt-BR" altLang="pt-BR" sz="2200" dirty="0" err="1">
                <a:latin typeface="Calibri" panose="020F0502020204030204" pitchFamily="34" charset="0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</a:rPr>
              <a:t> (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 == NULL || 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-&gt;topo == -1)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0;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*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 = 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-&gt;pilha[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-&gt;topo];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1;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}</a:t>
            </a:r>
            <a:endParaRPr lang="pt-BR" altLang="pt-BR" sz="2200" dirty="0"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C3FD-8F4F-28F5-E282-1E646780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Destruição da pilha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82437B-DAC9-4E7A-0B24-447D6142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2690813"/>
            <a:ext cx="4572000" cy="17843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2200" dirty="0" err="1">
                <a:latin typeface="Calibri" panose="020F0502020204030204" pitchFamily="34" charset="0"/>
              </a:rPr>
              <a:t>void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Libera_pilha</a:t>
            </a:r>
            <a:r>
              <a:rPr lang="pt-BR" altLang="pt-BR" sz="2200" dirty="0">
                <a:latin typeface="Calibri" panose="020F0502020204030204" pitchFamily="34" charset="0"/>
              </a:rPr>
              <a:t>(Pilha **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{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 </a:t>
            </a:r>
            <a:r>
              <a:rPr lang="pt-BR" altLang="pt-BR" sz="2200" dirty="0" err="1">
                <a:latin typeface="Calibri" panose="020F0502020204030204" pitchFamily="34" charset="0"/>
              </a:rPr>
              <a:t>free</a:t>
            </a:r>
            <a:r>
              <a:rPr lang="pt-BR" altLang="pt-BR" sz="2200" dirty="0">
                <a:latin typeface="Calibri" panose="020F0502020204030204" pitchFamily="34" charset="0"/>
              </a:rPr>
              <a:t>(*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 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=NULL;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2A356-F508-393E-9497-EED0A7FE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paeas.h</a:t>
            </a:r>
            <a:endParaRPr lang="pt-BR" dirty="0"/>
          </a:p>
        </p:txBody>
      </p:sp>
      <p:sp>
        <p:nvSpPr>
          <p:cNvPr id="29698" name="Retângulo 1">
            <a:extLst>
              <a:ext uri="{FF2B5EF4-FFF2-40B4-BE49-F238E27FC236}">
                <a16:creationId xmlns:a16="http://schemas.microsoft.com/office/drawing/2014/main" id="{8D62195B-4152-2EE5-6131-D51FEC9A3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180" y="2132856"/>
            <a:ext cx="4392488" cy="32316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200" dirty="0" err="1">
                <a:latin typeface="Calibri" panose="020F0502020204030204" pitchFamily="34" charset="0"/>
              </a:rPr>
              <a:t>typedef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struct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stack</a:t>
            </a:r>
            <a:r>
              <a:rPr lang="pt-BR" altLang="pt-BR" sz="2200" dirty="0">
                <a:latin typeface="Calibri" panose="020F0502020204030204" pitchFamily="34" charset="0"/>
              </a:rPr>
              <a:t> Pilha;</a:t>
            </a:r>
          </a:p>
          <a:p>
            <a:endParaRPr lang="pt-BR" altLang="pt-BR" sz="2200" dirty="0">
              <a:latin typeface="Calibri" panose="020F0502020204030204" pitchFamily="34" charset="0"/>
            </a:endParaRPr>
          </a:p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E_cheia</a:t>
            </a:r>
            <a:r>
              <a:rPr lang="pt-BR" altLang="pt-BR" sz="2200" dirty="0">
                <a:latin typeface="Calibri" panose="020F0502020204030204" pitchFamily="34" charset="0"/>
              </a:rPr>
              <a:t>(Pilha 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);</a:t>
            </a:r>
          </a:p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E_vazia</a:t>
            </a:r>
            <a:r>
              <a:rPr lang="pt-BR" altLang="pt-BR" sz="2200" dirty="0">
                <a:latin typeface="Calibri" panose="020F0502020204030204" pitchFamily="34" charset="0"/>
              </a:rPr>
              <a:t>(Pilha 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Pilha *</a:t>
            </a:r>
            <a:r>
              <a:rPr lang="pt-BR" altLang="pt-BR" sz="2200" dirty="0" err="1">
                <a:latin typeface="Calibri" panose="020F0502020204030204" pitchFamily="34" charset="0"/>
              </a:rPr>
              <a:t>Cria_pilha</a:t>
            </a:r>
            <a:r>
              <a:rPr lang="pt-BR" altLang="pt-BR" sz="2200" dirty="0">
                <a:latin typeface="Calibri" panose="020F0502020204030204" pitchFamily="34" charset="0"/>
              </a:rPr>
              <a:t>(</a:t>
            </a:r>
            <a:r>
              <a:rPr lang="pt-BR" altLang="pt-BR" sz="2200" dirty="0" err="1">
                <a:latin typeface="Calibri" panose="020F0502020204030204" pitchFamily="34" charset="0"/>
              </a:rPr>
              <a:t>void</a:t>
            </a:r>
            <a:r>
              <a:rPr lang="pt-BR" altLang="pt-BR" sz="2200" dirty="0">
                <a:latin typeface="Calibri" panose="020F0502020204030204" pitchFamily="34" charset="0"/>
              </a:rPr>
              <a:t>);</a:t>
            </a:r>
          </a:p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Push</a:t>
            </a:r>
            <a:r>
              <a:rPr lang="pt-BR" altLang="pt-BR" sz="2200" dirty="0">
                <a:latin typeface="Calibri" panose="020F0502020204030204" pitchFamily="34" charset="0"/>
              </a:rPr>
              <a:t>(Pilha **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, </a:t>
            </a:r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);</a:t>
            </a:r>
          </a:p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Pop(Pilha **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, </a:t>
            </a:r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*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);</a:t>
            </a:r>
          </a:p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Top(Pilha 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, </a:t>
            </a:r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*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);</a:t>
            </a:r>
          </a:p>
          <a:p>
            <a:r>
              <a:rPr lang="pt-BR" altLang="pt-BR" sz="2200" dirty="0" err="1">
                <a:latin typeface="Calibri" panose="020F0502020204030204" pitchFamily="34" charset="0"/>
              </a:rPr>
              <a:t>void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Libera_pilha</a:t>
            </a:r>
            <a:r>
              <a:rPr lang="pt-BR" altLang="pt-BR" sz="2200" dirty="0">
                <a:latin typeface="Calibri" panose="020F0502020204030204" pitchFamily="34" charset="0"/>
              </a:rPr>
              <a:t>(Pilha **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46BF6E-BECF-E6E1-DF1E-2B2A39B3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lineares especiais</a:t>
            </a:r>
            <a:br>
              <a:rPr lang="pt-BR" dirty="0"/>
            </a:br>
            <a:endParaRPr lang="pt-BR" dirty="0"/>
          </a:p>
        </p:txBody>
      </p:sp>
      <p:sp>
        <p:nvSpPr>
          <p:cNvPr id="344083" name="AutoShape 19">
            <a:extLst>
              <a:ext uri="{FF2B5EF4-FFF2-40B4-BE49-F238E27FC236}">
                <a16:creationId xmlns:a16="http://schemas.microsoft.com/office/drawing/2014/main" id="{4A0618B1-B9FE-7903-309B-8D73991DE5F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78062" y="1412875"/>
            <a:ext cx="1143000" cy="1371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44086" name="Text Box 22">
            <a:extLst>
              <a:ext uri="{FF2B5EF4-FFF2-40B4-BE49-F238E27FC236}">
                <a16:creationId xmlns:a16="http://schemas.microsoft.com/office/drawing/2014/main" id="{B26DA7B9-9AEE-2AC5-D206-F8D529339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2" y="3789364"/>
            <a:ext cx="4603750" cy="2447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4000" noProof="1">
                <a:solidFill>
                  <a:srgbClr val="CC3300"/>
                </a:solidFill>
              </a:rPr>
              <a:t>Disciplina restrita </a:t>
            </a:r>
            <a:endParaRPr lang="pt-BR" sz="2800" noProof="1"/>
          </a:p>
          <a:p>
            <a:pPr>
              <a:defRPr/>
            </a:pPr>
            <a:endParaRPr lang="pt-BR" sz="1400" noProof="1"/>
          </a:p>
          <a:p>
            <a:pPr lvl="1">
              <a:buFontTx/>
              <a:buChar char="•"/>
              <a:defRPr/>
            </a:pPr>
            <a:r>
              <a:rPr lang="pt-BR" sz="4400" noProof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2800" noProof="1"/>
              <a:t>acesso permitido somente em alguns nó</a:t>
            </a:r>
            <a:r>
              <a:rPr lang="es-ES" sz="2800" noProof="1"/>
              <a:t>s</a:t>
            </a:r>
          </a:p>
        </p:txBody>
      </p:sp>
      <p:sp>
        <p:nvSpPr>
          <p:cNvPr id="3078" name="Text Box 23">
            <a:extLst>
              <a:ext uri="{FF2B5EF4-FFF2-40B4-BE49-F238E27FC236}">
                <a16:creationId xmlns:a16="http://schemas.microsoft.com/office/drawing/2014/main" id="{10FD08B7-4A57-9A8B-DF23-718D93B5C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1" y="1557338"/>
            <a:ext cx="65500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pt-BR" sz="3600" dirty="0" err="1">
                <a:latin typeface="Calibri" panose="020F0502020204030204" pitchFamily="34" charset="0"/>
              </a:rPr>
              <a:t>Com</a:t>
            </a:r>
            <a:r>
              <a:rPr lang="es-ES" altLang="pt-BR" sz="3600" dirty="0">
                <a:latin typeface="Calibri" panose="020F0502020204030204" pitchFamily="34" charset="0"/>
              </a:rPr>
              <a:t> disciplina </a:t>
            </a:r>
            <a:r>
              <a:rPr lang="es-ES" altLang="pt-BR" sz="3600" dirty="0" err="1">
                <a:latin typeface="Calibri" panose="020F0502020204030204" pitchFamily="34" charset="0"/>
              </a:rPr>
              <a:t>restrita</a:t>
            </a:r>
            <a:r>
              <a:rPr lang="es-ES" altLang="pt-BR" sz="3600" dirty="0">
                <a:latin typeface="Calibri" panose="020F0502020204030204" pitchFamily="34" charset="0"/>
              </a:rPr>
              <a:t> de </a:t>
            </a:r>
            <a:r>
              <a:rPr lang="es-ES" altLang="pt-BR" sz="3600" dirty="0" err="1">
                <a:latin typeface="Calibri" panose="020F0502020204030204" pitchFamily="34" charset="0"/>
              </a:rPr>
              <a:t>organização</a:t>
            </a:r>
            <a:r>
              <a:rPr lang="es-ES" altLang="pt-BR" sz="3600" dirty="0">
                <a:latin typeface="Calibri" panose="020F0502020204030204" pitchFamily="34" charset="0"/>
              </a:rPr>
              <a:t> e </a:t>
            </a:r>
            <a:r>
              <a:rPr lang="es-ES" altLang="pt-BR" sz="3600" dirty="0" err="1">
                <a:latin typeface="Calibri" panose="020F0502020204030204" pitchFamily="34" charset="0"/>
              </a:rPr>
              <a:t>acesso</a:t>
            </a:r>
            <a:r>
              <a:rPr lang="es-ES" altLang="pt-BR" sz="3600" dirty="0">
                <a:latin typeface="Calibri" panose="020F0502020204030204" pitchFamily="34" charset="0"/>
              </a:rPr>
              <a:t> a </a:t>
            </a:r>
            <a:r>
              <a:rPr lang="es-ES" altLang="pt-BR" sz="3600" dirty="0" err="1">
                <a:latin typeface="Calibri" panose="020F0502020204030204" pitchFamily="34" charset="0"/>
              </a:rPr>
              <a:t>seus</a:t>
            </a:r>
            <a:r>
              <a:rPr lang="es-ES" altLang="pt-BR" sz="3600" dirty="0">
                <a:latin typeface="Calibri" panose="020F0502020204030204" pitchFamily="34" charset="0"/>
              </a:rPr>
              <a:t> </a:t>
            </a:r>
            <a:r>
              <a:rPr lang="es-ES" altLang="pt-BR" sz="3600" dirty="0" err="1">
                <a:latin typeface="Calibri" panose="020F0502020204030204" pitchFamily="34" charset="0"/>
              </a:rPr>
              <a:t>nós</a:t>
            </a:r>
            <a:endParaRPr lang="es-ES" altLang="pt-BR" sz="3600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F3EA5-8AB7-803F-A4C9-00D9882E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Exercício para entregar agora</a:t>
            </a:r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C88C4395-623B-9198-B6EC-CA109AC3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 fontScale="92500" lnSpcReduction="20000"/>
          </a:bodyPr>
          <a:lstStyle/>
          <a:p>
            <a:r>
              <a:rPr lang="pt-BR" altLang="pt-BR" dirty="0"/>
              <a:t>Implemente o TAD utilizando uma estrutura de dados com alocação estática e acesso sequencial</a:t>
            </a:r>
          </a:p>
          <a:p>
            <a:r>
              <a:rPr lang="pt-BR" altLang="pt-BR" dirty="0"/>
              <a:t>Implemente uma função que, usando o TAD Pilha, verifique se uma dada palavra representada como uma STRING (que não contenha brancos) é uma palíndromo </a:t>
            </a:r>
            <a:r>
              <a:rPr lang="pt-PT" altLang="pt-BR" dirty="0"/>
              <a:t>(palavras que não se alteram quando lidas da direita para a esquerda ou da esquerda para a direita). </a:t>
            </a:r>
          </a:p>
          <a:p>
            <a:pPr lvl="1"/>
            <a:r>
              <a:rPr lang="pt-PT" altLang="pt-BR" dirty="0"/>
              <a:t>Exemplos: ANA, ADGHGDA. </a:t>
            </a:r>
          </a:p>
          <a:p>
            <a:pPr lvl="1"/>
            <a:r>
              <a:rPr lang="pt-PT" altLang="pt-BR" dirty="0"/>
              <a:t>Retorne 1 se palavra é palindromo, e 0 caso contrario.</a:t>
            </a:r>
          </a:p>
          <a:p>
            <a:r>
              <a:rPr lang="pt-PT" altLang="pt-BR" dirty="0"/>
              <a:t>Faça um  programa que leia uma string (conjunto de palavras separadas por brancos) e indique quais palavras da string  são palindromos e quais não são. A string eh dada por linha de comando </a:t>
            </a:r>
          </a:p>
          <a:p>
            <a:endParaRPr lang="pt-BR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F63D55D-B3C7-33FD-2E11-FC3ACE6A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380" y="3886029"/>
            <a:ext cx="6411248" cy="1930400"/>
          </a:xfrm>
        </p:spPr>
        <p:txBody>
          <a:bodyPr>
            <a:normAutofit fontScale="90000"/>
          </a:bodyPr>
          <a:lstStyle/>
          <a:p>
            <a:r>
              <a:rPr lang="pt-BR" dirty="0"/>
              <a:t>Pilhas implementadas por encadeamento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A90D444-9AFD-0D12-B6E4-86841BE52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9DE98-53DC-A000-FA74-FE942628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Pilha implementada por encadeamento</a:t>
            </a:r>
          </a:p>
        </p:txBody>
      </p:sp>
      <p:grpSp>
        <p:nvGrpSpPr>
          <p:cNvPr id="32770" name="Group 55">
            <a:extLst>
              <a:ext uri="{FF2B5EF4-FFF2-40B4-BE49-F238E27FC236}">
                <a16:creationId xmlns:a16="http://schemas.microsoft.com/office/drawing/2014/main" id="{71D6B6C6-8ECD-B8C4-E49C-1501FFC2DB68}"/>
              </a:ext>
            </a:extLst>
          </p:cNvPr>
          <p:cNvGrpSpPr>
            <a:grpSpLocks/>
          </p:cNvGrpSpPr>
          <p:nvPr/>
        </p:nvGrpSpPr>
        <p:grpSpPr bwMode="auto">
          <a:xfrm>
            <a:off x="7724026" y="1292226"/>
            <a:ext cx="2618537" cy="3216275"/>
            <a:chOff x="3152" y="1071"/>
            <a:chExt cx="2495" cy="3024"/>
          </a:xfrm>
        </p:grpSpPr>
        <p:sp>
          <p:nvSpPr>
            <p:cNvPr id="32802" name="Rectangle 33">
              <a:extLst>
                <a:ext uri="{FF2B5EF4-FFF2-40B4-BE49-F238E27FC236}">
                  <a16:creationId xmlns:a16="http://schemas.microsoft.com/office/drawing/2014/main" id="{BDCDD4EC-8EE6-3A12-B9E0-72F83A660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071"/>
              <a:ext cx="2495" cy="30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grpSp>
          <p:nvGrpSpPr>
            <p:cNvPr id="32803" name="Group 34">
              <a:extLst>
                <a:ext uri="{FF2B5EF4-FFF2-40B4-BE49-F238E27FC236}">
                  <a16:creationId xmlns:a16="http://schemas.microsoft.com/office/drawing/2014/main" id="{B11849DD-086A-6D31-F410-8DC6473E690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33" y="2866"/>
              <a:ext cx="1823" cy="348"/>
              <a:chOff x="2176" y="1228"/>
              <a:chExt cx="1823" cy="348"/>
            </a:xfrm>
          </p:grpSpPr>
          <p:sp>
            <p:nvSpPr>
              <p:cNvPr id="32812" name="Oval 35">
                <a:extLst>
                  <a:ext uri="{FF2B5EF4-FFF2-40B4-BE49-F238E27FC236}">
                    <a16:creationId xmlns:a16="http://schemas.microsoft.com/office/drawing/2014/main" id="{7FDA750A-9F26-3548-DA25-4E420637F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1282"/>
                <a:ext cx="239" cy="241"/>
              </a:xfrm>
              <a:prstGeom prst="ellipse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32813" name="Oval 36">
                <a:extLst>
                  <a:ext uri="{FF2B5EF4-FFF2-40B4-BE49-F238E27FC236}">
                    <a16:creationId xmlns:a16="http://schemas.microsoft.com/office/drawing/2014/main" id="{F58C4EE3-32C6-3C8F-6065-4A0792A8F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1282"/>
                <a:ext cx="239" cy="241"/>
              </a:xfrm>
              <a:prstGeom prst="ellipse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32814" name="Oval 37">
                <a:extLst>
                  <a:ext uri="{FF2B5EF4-FFF2-40B4-BE49-F238E27FC236}">
                    <a16:creationId xmlns:a16="http://schemas.microsoft.com/office/drawing/2014/main" id="{6701994E-3A9D-7792-3594-CC58FEFD0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1282"/>
                <a:ext cx="240" cy="241"/>
              </a:xfrm>
              <a:prstGeom prst="ellipse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32815" name="Oval 38">
                <a:extLst>
                  <a:ext uri="{FF2B5EF4-FFF2-40B4-BE49-F238E27FC236}">
                    <a16:creationId xmlns:a16="http://schemas.microsoft.com/office/drawing/2014/main" id="{2B4FC95D-35F8-79DE-2E08-CE66FC1D5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1282"/>
                <a:ext cx="240" cy="241"/>
              </a:xfrm>
              <a:prstGeom prst="ellipse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32816" name="Oval 39">
                <a:extLst>
                  <a:ext uri="{FF2B5EF4-FFF2-40B4-BE49-F238E27FC236}">
                    <a16:creationId xmlns:a16="http://schemas.microsoft.com/office/drawing/2014/main" id="{5A1E64B2-4A79-E5A9-A373-4CCE673F5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" y="1282"/>
                <a:ext cx="240" cy="241"/>
              </a:xfrm>
              <a:prstGeom prst="ellipse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32817" name="Oval 40">
                <a:extLst>
                  <a:ext uri="{FF2B5EF4-FFF2-40B4-BE49-F238E27FC236}">
                    <a16:creationId xmlns:a16="http://schemas.microsoft.com/office/drawing/2014/main" id="{CC2BA477-6178-0E25-C87A-179A058AE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282"/>
                <a:ext cx="240" cy="241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>
                  <a:latin typeface="Calibri" panose="020F0502020204030204" pitchFamily="34" charset="0"/>
                </a:endParaRPr>
              </a:p>
            </p:txBody>
          </p:sp>
          <p:sp>
            <p:nvSpPr>
              <p:cNvPr id="32818" name="Line 41">
                <a:extLst>
                  <a:ext uri="{FF2B5EF4-FFF2-40B4-BE49-F238E27FC236}">
                    <a16:creationId xmlns:a16="http://schemas.microsoft.com/office/drawing/2014/main" id="{CD6349BC-8FD9-93B3-63C4-752DC4088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6" y="1228"/>
                <a:ext cx="182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819" name="Line 42">
                <a:extLst>
                  <a:ext uri="{FF2B5EF4-FFF2-40B4-BE49-F238E27FC236}">
                    <a16:creationId xmlns:a16="http://schemas.microsoft.com/office/drawing/2014/main" id="{17060B2D-C5CF-08DE-2DE1-94EE71E6A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6" y="1576"/>
                <a:ext cx="182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820" name="Line 43">
                <a:extLst>
                  <a:ext uri="{FF2B5EF4-FFF2-40B4-BE49-F238E27FC236}">
                    <a16:creationId xmlns:a16="http://schemas.microsoft.com/office/drawing/2014/main" id="{0AE00562-0FEC-7998-A438-C63853CE0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9" y="1228"/>
                <a:ext cx="0" cy="3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2804" name="AutoShape 44">
              <a:extLst>
                <a:ext uri="{FF2B5EF4-FFF2-40B4-BE49-F238E27FC236}">
                  <a16:creationId xmlns:a16="http://schemas.microsoft.com/office/drawing/2014/main" id="{A3D93896-FE6D-9C46-F875-1839EC86E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529"/>
              <a:ext cx="499" cy="239"/>
            </a:xfrm>
            <a:prstGeom prst="borderCallout1">
              <a:avLst>
                <a:gd name="adj1" fmla="val 111764"/>
                <a:gd name="adj2" fmla="val 85569"/>
                <a:gd name="adj3" fmla="val 111764"/>
                <a:gd name="adj4" fmla="val -110019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000" noProof="1">
                  <a:latin typeface="Calibri" panose="020F0502020204030204" pitchFamily="34" charset="0"/>
                </a:rPr>
                <a:t>Base</a:t>
              </a:r>
            </a:p>
          </p:txBody>
        </p:sp>
        <p:sp>
          <p:nvSpPr>
            <p:cNvPr id="32805" name="AutoShape 45">
              <a:extLst>
                <a:ext uri="{FF2B5EF4-FFF2-40B4-BE49-F238E27FC236}">
                  <a16:creationId xmlns:a16="http://schemas.microsoft.com/office/drawing/2014/main" id="{F32D2297-213E-134D-2566-31905F0A1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2081"/>
              <a:ext cx="499" cy="239"/>
            </a:xfrm>
            <a:prstGeom prst="borderCallout1">
              <a:avLst>
                <a:gd name="adj1" fmla="val 111764"/>
                <a:gd name="adj2" fmla="val 85569"/>
                <a:gd name="adj3" fmla="val 111764"/>
                <a:gd name="adj4" fmla="val -110019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000" noProof="1">
                  <a:latin typeface="Calibri" panose="020F0502020204030204" pitchFamily="34" charset="0"/>
                </a:rPr>
                <a:t>Topo</a:t>
              </a:r>
            </a:p>
          </p:txBody>
        </p:sp>
        <p:sp>
          <p:nvSpPr>
            <p:cNvPr id="32806" name="Text Box 46">
              <a:extLst>
                <a:ext uri="{FF2B5EF4-FFF2-40B4-BE49-F238E27FC236}">
                  <a16:creationId xmlns:a16="http://schemas.microsoft.com/office/drawing/2014/main" id="{EDE31153-0A5E-ED2A-5501-300E880E5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1498"/>
              <a:ext cx="8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 noProof="1">
                  <a:latin typeface="Calibri" panose="020F0502020204030204" pitchFamily="34" charset="0"/>
                </a:rPr>
                <a:t>inserções</a:t>
              </a:r>
            </a:p>
          </p:txBody>
        </p:sp>
        <p:sp>
          <p:nvSpPr>
            <p:cNvPr id="32807" name="Line 47">
              <a:extLst>
                <a:ext uri="{FF2B5EF4-FFF2-40B4-BE49-F238E27FC236}">
                  <a16:creationId xmlns:a16="http://schemas.microsoft.com/office/drawing/2014/main" id="{FA5321C7-8E2F-29C7-A107-F40E40A23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3" y="1647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08" name="Text Box 48">
              <a:extLst>
                <a:ext uri="{FF2B5EF4-FFF2-40B4-BE49-F238E27FC236}">
                  <a16:creationId xmlns:a16="http://schemas.microsoft.com/office/drawing/2014/main" id="{E0C54F6C-BFE5-2E93-BC53-4127BDFAF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1214"/>
              <a:ext cx="113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 noProof="1">
                  <a:latin typeface="Calibri" panose="020F0502020204030204" pitchFamily="34" charset="0"/>
                </a:rPr>
                <a:t>remoções</a:t>
              </a:r>
            </a:p>
          </p:txBody>
        </p:sp>
        <p:sp>
          <p:nvSpPr>
            <p:cNvPr id="32809" name="Line 49">
              <a:extLst>
                <a:ext uri="{FF2B5EF4-FFF2-40B4-BE49-F238E27FC236}">
                  <a16:creationId xmlns:a16="http://schemas.microsoft.com/office/drawing/2014/main" id="{0CE0EE5D-E940-997D-036F-F5099D3EF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91" y="1503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10" name="Text Box 50">
              <a:extLst>
                <a:ext uri="{FF2B5EF4-FFF2-40B4-BE49-F238E27FC236}">
                  <a16:creationId xmlns:a16="http://schemas.microsoft.com/office/drawing/2014/main" id="{D116A7FC-201A-9CA7-6E29-43F5852F3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1593"/>
              <a:ext cx="829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400" noProof="1">
                <a:latin typeface="Calibri" panose="020F0502020204030204" pitchFamily="34" charset="0"/>
              </a:endParaRPr>
            </a:p>
            <a:p>
              <a:pPr algn="ctr" eaLnBrk="1" hangingPunct="1"/>
              <a:r>
                <a:rPr lang="pt-BR" altLang="pt-BR" sz="1400" noProof="1">
                  <a:latin typeface="Calibri" panose="020F0502020204030204" pitchFamily="34" charset="0"/>
                </a:rPr>
                <a:t>consultas</a:t>
              </a:r>
            </a:p>
          </p:txBody>
        </p:sp>
        <p:sp>
          <p:nvSpPr>
            <p:cNvPr id="32811" name="Freeform 51">
              <a:extLst>
                <a:ext uri="{FF2B5EF4-FFF2-40B4-BE49-F238E27FC236}">
                  <a16:creationId xmlns:a16="http://schemas.microsoft.com/office/drawing/2014/main" id="{0D90F906-D0DE-5CF4-48FD-E3509914D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" y="1687"/>
              <a:ext cx="912" cy="440"/>
            </a:xfrm>
            <a:custGeom>
              <a:avLst/>
              <a:gdLst>
                <a:gd name="T0" fmla="*/ 0 w 912"/>
                <a:gd name="T1" fmla="*/ 104 h 440"/>
                <a:gd name="T2" fmla="*/ 528 w 912"/>
                <a:gd name="T3" fmla="*/ 56 h 440"/>
                <a:gd name="T4" fmla="*/ 912 w 912"/>
                <a:gd name="T5" fmla="*/ 440 h 440"/>
                <a:gd name="T6" fmla="*/ 0 60000 65536"/>
                <a:gd name="T7" fmla="*/ 0 60000 65536"/>
                <a:gd name="T8" fmla="*/ 0 60000 65536"/>
                <a:gd name="T9" fmla="*/ 0 w 912"/>
                <a:gd name="T10" fmla="*/ 0 h 440"/>
                <a:gd name="T11" fmla="*/ 912 w 912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440">
                  <a:moveTo>
                    <a:pt x="0" y="104"/>
                  </a:moveTo>
                  <a:cubicBezTo>
                    <a:pt x="188" y="52"/>
                    <a:pt x="376" y="0"/>
                    <a:pt x="528" y="56"/>
                  </a:cubicBezTo>
                  <a:cubicBezTo>
                    <a:pt x="680" y="112"/>
                    <a:pt x="856" y="376"/>
                    <a:pt x="912" y="4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32771" name="AutoShape 4">
            <a:extLst>
              <a:ext uri="{FF2B5EF4-FFF2-40B4-BE49-F238E27FC236}">
                <a16:creationId xmlns:a16="http://schemas.microsoft.com/office/drawing/2014/main" id="{94680D29-96C6-F3CA-7B9F-DC80DC7CC1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08200" y="1988715"/>
            <a:ext cx="6096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2" name="Text Box 5">
            <a:extLst>
              <a:ext uri="{FF2B5EF4-FFF2-40B4-BE49-F238E27FC236}">
                <a16:creationId xmlns:a16="http://schemas.microsoft.com/office/drawing/2014/main" id="{B5BD0257-2E66-EA56-9572-B4D99E25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2" y="1574379"/>
            <a:ext cx="1056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PtPilha</a:t>
            </a:r>
          </a:p>
        </p:txBody>
      </p:sp>
      <p:sp>
        <p:nvSpPr>
          <p:cNvPr id="32773" name="Text Box 6">
            <a:extLst>
              <a:ext uri="{FF2B5EF4-FFF2-40B4-BE49-F238E27FC236}">
                <a16:creationId xmlns:a16="http://schemas.microsoft.com/office/drawing/2014/main" id="{EBC7B4AD-70DE-214F-4A28-A7523451F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2320503"/>
            <a:ext cx="1338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noProof="1">
                <a:latin typeface="Calibri" panose="020F0502020204030204" pitchFamily="34" charset="0"/>
              </a:rPr>
              <a:t>Info</a:t>
            </a:r>
            <a:r>
              <a:rPr lang="en-US" altLang="pt-BR" sz="2000">
                <a:latin typeface="Calibri" panose="020F0502020204030204" pitchFamily="34" charset="0"/>
              </a:rPr>
              <a:t> </a:t>
            </a:r>
            <a:r>
              <a:rPr lang="en-US" altLang="pt-BR" sz="2000" noProof="1">
                <a:latin typeface="Calibri" panose="020F0502020204030204" pitchFamily="34" charset="0"/>
              </a:rPr>
              <a:t>    prox</a:t>
            </a:r>
          </a:p>
        </p:txBody>
      </p:sp>
      <p:sp>
        <p:nvSpPr>
          <p:cNvPr id="32774" name="Line 7">
            <a:extLst>
              <a:ext uri="{FF2B5EF4-FFF2-40B4-BE49-F238E27FC236}">
                <a16:creationId xmlns:a16="http://schemas.microsoft.com/office/drawing/2014/main" id="{60B2C815-253C-2CCD-BD99-E25FA2282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2" y="297931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775" name="Line 8">
            <a:extLst>
              <a:ext uri="{FF2B5EF4-FFF2-40B4-BE49-F238E27FC236}">
                <a16:creationId xmlns:a16="http://schemas.microsoft.com/office/drawing/2014/main" id="{7AC13F3C-D0E4-9D9B-03FC-9EA58061C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2" y="607970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776" name="Text Box 9">
            <a:extLst>
              <a:ext uri="{FF2B5EF4-FFF2-40B4-BE49-F238E27FC236}">
                <a16:creationId xmlns:a16="http://schemas.microsoft.com/office/drawing/2014/main" id="{2B6A1E6A-FA8F-A403-52F1-F9995F2CA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2787229"/>
            <a:ext cx="185326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Topo da pilha</a:t>
            </a:r>
          </a:p>
        </p:txBody>
      </p:sp>
      <p:sp>
        <p:nvSpPr>
          <p:cNvPr id="32777" name="Text Box 10">
            <a:extLst>
              <a:ext uri="{FF2B5EF4-FFF2-40B4-BE49-F238E27FC236}">
                <a16:creationId xmlns:a16="http://schemas.microsoft.com/office/drawing/2014/main" id="{CEDE6648-87E1-0101-F8E7-9E6B359A0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5876504"/>
            <a:ext cx="183255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Base da pilha</a:t>
            </a:r>
          </a:p>
        </p:txBody>
      </p:sp>
      <p:grpSp>
        <p:nvGrpSpPr>
          <p:cNvPr id="32778" name="Group 11">
            <a:extLst>
              <a:ext uri="{FF2B5EF4-FFF2-40B4-BE49-F238E27FC236}">
                <a16:creationId xmlns:a16="http://schemas.microsoft.com/office/drawing/2014/main" id="{994A1B5E-F063-56EB-D56C-D3D3807B6A8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696740"/>
            <a:ext cx="1211263" cy="533400"/>
            <a:chOff x="747" y="1642"/>
            <a:chExt cx="763" cy="336"/>
          </a:xfrm>
        </p:grpSpPr>
        <p:sp>
          <p:nvSpPr>
            <p:cNvPr id="32800" name="Rectangle 12">
              <a:extLst>
                <a:ext uri="{FF2B5EF4-FFF2-40B4-BE49-F238E27FC236}">
                  <a16:creationId xmlns:a16="http://schemas.microsoft.com/office/drawing/2014/main" id="{B9779600-A79E-D7DC-DA54-04735BFA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642"/>
              <a:ext cx="491" cy="336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pt-BR" sz="2000">
                <a:latin typeface="Calibri" panose="020F0502020204030204" pitchFamily="34" charset="0"/>
              </a:endParaRPr>
            </a:p>
          </p:txBody>
        </p:sp>
        <p:sp>
          <p:nvSpPr>
            <p:cNvPr id="32801" name="Rectangle 13">
              <a:extLst>
                <a:ext uri="{FF2B5EF4-FFF2-40B4-BE49-F238E27FC236}">
                  <a16:creationId xmlns:a16="http://schemas.microsoft.com/office/drawing/2014/main" id="{D0D9A2FF-13A2-138C-4FD5-950BCBE2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1642"/>
              <a:ext cx="268" cy="336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</p:grpSp>
      <p:grpSp>
        <p:nvGrpSpPr>
          <p:cNvPr id="32779" name="Group 14">
            <a:extLst>
              <a:ext uri="{FF2B5EF4-FFF2-40B4-BE49-F238E27FC236}">
                <a16:creationId xmlns:a16="http://schemas.microsoft.com/office/drawing/2014/main" id="{D9DB6A73-E689-8427-567B-73FB69A549C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5847928"/>
            <a:ext cx="1211263" cy="533400"/>
            <a:chOff x="748" y="2913"/>
            <a:chExt cx="763" cy="336"/>
          </a:xfrm>
        </p:grpSpPr>
        <p:sp>
          <p:nvSpPr>
            <p:cNvPr id="32798" name="Rectangle 15">
              <a:extLst>
                <a:ext uri="{FF2B5EF4-FFF2-40B4-BE49-F238E27FC236}">
                  <a16:creationId xmlns:a16="http://schemas.microsoft.com/office/drawing/2014/main" id="{4011C90C-FF03-05A0-F9C6-20EEE4E4B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913"/>
              <a:ext cx="491" cy="33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pt-BR" sz="2000">
                <a:latin typeface="Calibri" panose="020F0502020204030204" pitchFamily="34" charset="0"/>
              </a:endParaRPr>
            </a:p>
          </p:txBody>
        </p:sp>
        <p:sp>
          <p:nvSpPr>
            <p:cNvPr id="32799" name="Rectangle 16">
              <a:extLst>
                <a:ext uri="{FF2B5EF4-FFF2-40B4-BE49-F238E27FC236}">
                  <a16:creationId xmlns:a16="http://schemas.microsoft.com/office/drawing/2014/main" id="{97D8771E-0F85-F526-40F8-E1FF12790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913"/>
              <a:ext cx="268" cy="33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</p:grpSp>
      <p:sp>
        <p:nvSpPr>
          <p:cNvPr id="32780" name="Line 17">
            <a:extLst>
              <a:ext uri="{FF2B5EF4-FFF2-40B4-BE49-F238E27FC236}">
                <a16:creationId xmlns:a16="http://schemas.microsoft.com/office/drawing/2014/main" id="{8D1C42F7-7FEA-0674-B74F-248DB36759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4900" y="592730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781" name="Line 18">
            <a:extLst>
              <a:ext uri="{FF2B5EF4-FFF2-40B4-BE49-F238E27FC236}">
                <a16:creationId xmlns:a16="http://schemas.microsoft.com/office/drawing/2014/main" id="{A8FFC2D1-8172-ECAF-2A94-CF433B623E9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561556" y="3261097"/>
            <a:ext cx="455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grpSp>
        <p:nvGrpSpPr>
          <p:cNvPr id="32782" name="Group 19">
            <a:extLst>
              <a:ext uri="{FF2B5EF4-FFF2-40B4-BE49-F238E27FC236}">
                <a16:creationId xmlns:a16="http://schemas.microsoft.com/office/drawing/2014/main" id="{CFFE0CB7-53A0-24BE-1CC7-6F7F43B404C2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3484140"/>
            <a:ext cx="1211263" cy="533400"/>
            <a:chOff x="747" y="1642"/>
            <a:chExt cx="763" cy="336"/>
          </a:xfrm>
        </p:grpSpPr>
        <p:sp>
          <p:nvSpPr>
            <p:cNvPr id="32796" name="Rectangle 20">
              <a:extLst>
                <a:ext uri="{FF2B5EF4-FFF2-40B4-BE49-F238E27FC236}">
                  <a16:creationId xmlns:a16="http://schemas.microsoft.com/office/drawing/2014/main" id="{78B88670-CCD8-9B3C-359F-E997A8AF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642"/>
              <a:ext cx="491" cy="33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pt-BR" sz="2000">
                <a:latin typeface="Calibri" panose="020F0502020204030204" pitchFamily="34" charset="0"/>
              </a:endParaRPr>
            </a:p>
          </p:txBody>
        </p:sp>
        <p:sp>
          <p:nvSpPr>
            <p:cNvPr id="32797" name="Rectangle 21">
              <a:extLst>
                <a:ext uri="{FF2B5EF4-FFF2-40B4-BE49-F238E27FC236}">
                  <a16:creationId xmlns:a16="http://schemas.microsoft.com/office/drawing/2014/main" id="{BDC54268-4C1B-4FE4-AC00-20EC575CE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1642"/>
              <a:ext cx="268" cy="33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</p:grpSp>
      <p:sp>
        <p:nvSpPr>
          <p:cNvPr id="32783" name="Line 22">
            <a:extLst>
              <a:ext uri="{FF2B5EF4-FFF2-40B4-BE49-F238E27FC236}">
                <a16:creationId xmlns:a16="http://schemas.microsoft.com/office/drawing/2014/main" id="{D868060E-8931-B032-5044-53BA5352D2D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563144" y="4035797"/>
            <a:ext cx="455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grpSp>
        <p:nvGrpSpPr>
          <p:cNvPr id="32784" name="Group 23">
            <a:extLst>
              <a:ext uri="{FF2B5EF4-FFF2-40B4-BE49-F238E27FC236}">
                <a16:creationId xmlns:a16="http://schemas.microsoft.com/office/drawing/2014/main" id="{8BFA4701-D744-17C7-6D72-43322AE84147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4271540"/>
            <a:ext cx="1211263" cy="533400"/>
            <a:chOff x="747" y="1642"/>
            <a:chExt cx="763" cy="336"/>
          </a:xfrm>
        </p:grpSpPr>
        <p:sp>
          <p:nvSpPr>
            <p:cNvPr id="32794" name="Rectangle 24">
              <a:extLst>
                <a:ext uri="{FF2B5EF4-FFF2-40B4-BE49-F238E27FC236}">
                  <a16:creationId xmlns:a16="http://schemas.microsoft.com/office/drawing/2014/main" id="{EBDDB7F2-03FB-EC5C-81DF-F7E99AE74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642"/>
              <a:ext cx="491" cy="33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pt-BR" sz="2000">
                <a:latin typeface="Calibri" panose="020F0502020204030204" pitchFamily="34" charset="0"/>
              </a:endParaRPr>
            </a:p>
          </p:txBody>
        </p:sp>
        <p:sp>
          <p:nvSpPr>
            <p:cNvPr id="32795" name="Rectangle 25">
              <a:extLst>
                <a:ext uri="{FF2B5EF4-FFF2-40B4-BE49-F238E27FC236}">
                  <a16:creationId xmlns:a16="http://schemas.microsoft.com/office/drawing/2014/main" id="{0545FFE2-9D26-5DDD-A1C8-F9F03245F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1642"/>
              <a:ext cx="268" cy="33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</p:grpSp>
      <p:sp>
        <p:nvSpPr>
          <p:cNvPr id="32785" name="Line 26">
            <a:extLst>
              <a:ext uri="{FF2B5EF4-FFF2-40B4-BE49-F238E27FC236}">
                <a16:creationId xmlns:a16="http://schemas.microsoft.com/office/drawing/2014/main" id="{57F98C90-C57C-1D64-2477-CB9494B948C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563144" y="4821609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grpSp>
        <p:nvGrpSpPr>
          <p:cNvPr id="32786" name="Group 27">
            <a:extLst>
              <a:ext uri="{FF2B5EF4-FFF2-40B4-BE49-F238E27FC236}">
                <a16:creationId xmlns:a16="http://schemas.microsoft.com/office/drawing/2014/main" id="{48C3EC96-6126-F04E-7220-1150F2687326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5058940"/>
            <a:ext cx="1211263" cy="533400"/>
            <a:chOff x="747" y="1642"/>
            <a:chExt cx="763" cy="336"/>
          </a:xfrm>
        </p:grpSpPr>
        <p:sp>
          <p:nvSpPr>
            <p:cNvPr id="32792" name="Rectangle 28">
              <a:extLst>
                <a:ext uri="{FF2B5EF4-FFF2-40B4-BE49-F238E27FC236}">
                  <a16:creationId xmlns:a16="http://schemas.microsoft.com/office/drawing/2014/main" id="{8A2F12BD-99DE-D495-17D6-01229C0D8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642"/>
              <a:ext cx="491" cy="33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pt-BR" sz="2000">
                <a:latin typeface="Calibri" panose="020F0502020204030204" pitchFamily="34" charset="0"/>
              </a:endParaRPr>
            </a:p>
          </p:txBody>
        </p:sp>
        <p:sp>
          <p:nvSpPr>
            <p:cNvPr id="32793" name="Rectangle 29">
              <a:extLst>
                <a:ext uri="{FF2B5EF4-FFF2-40B4-BE49-F238E27FC236}">
                  <a16:creationId xmlns:a16="http://schemas.microsoft.com/office/drawing/2014/main" id="{B4203F3F-E9DC-2F29-4035-4793F8D3F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1642"/>
              <a:ext cx="268" cy="33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</p:grpSp>
      <p:sp>
        <p:nvSpPr>
          <p:cNvPr id="32787" name="Line 30">
            <a:extLst>
              <a:ext uri="{FF2B5EF4-FFF2-40B4-BE49-F238E27FC236}">
                <a16:creationId xmlns:a16="http://schemas.microsoft.com/office/drawing/2014/main" id="{1D64D829-E7A2-A498-BDA5-3B9F680BD8C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563144" y="5620122"/>
            <a:ext cx="455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2788" name="AutoShape 31">
            <a:extLst>
              <a:ext uri="{FF2B5EF4-FFF2-40B4-BE49-F238E27FC236}">
                <a16:creationId xmlns:a16="http://schemas.microsoft.com/office/drawing/2014/main" id="{E751357F-4BD4-866B-5AC1-AF8D356B2C11}"/>
              </a:ext>
            </a:extLst>
          </p:cNvPr>
          <p:cNvSpPr>
            <a:spLocks/>
          </p:cNvSpPr>
          <p:nvPr/>
        </p:nvSpPr>
        <p:spPr bwMode="auto">
          <a:xfrm>
            <a:off x="3575051" y="1455316"/>
            <a:ext cx="3024187" cy="830997"/>
          </a:xfrm>
          <a:prstGeom prst="borderCallout2">
            <a:avLst>
              <a:gd name="adj1" fmla="val 28125"/>
              <a:gd name="adj2" fmla="val -2519"/>
              <a:gd name="adj3" fmla="val 28125"/>
              <a:gd name="adj4" fmla="val -13856"/>
              <a:gd name="adj5" fmla="val 67190"/>
              <a:gd name="adj6" fmla="val -25199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noProof="1">
                <a:latin typeface="Calibri" panose="020F0502020204030204" pitchFamily="34" charset="0"/>
              </a:rPr>
              <a:t>Endereço do topo da pilha</a:t>
            </a:r>
          </a:p>
        </p:txBody>
      </p:sp>
      <p:sp>
        <p:nvSpPr>
          <p:cNvPr id="32790" name="AutoShape 56">
            <a:extLst>
              <a:ext uri="{FF2B5EF4-FFF2-40B4-BE49-F238E27FC236}">
                <a16:creationId xmlns:a16="http://schemas.microsoft.com/office/drawing/2014/main" id="{96347447-C1FC-B04C-7B5E-10CCCBF8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27" y="5078582"/>
            <a:ext cx="4249159" cy="18047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dirty="0" err="1">
                <a:latin typeface="Calibri" panose="020F0502020204030204" pitchFamily="34" charset="0"/>
              </a:rPr>
              <a:t>struct</a:t>
            </a:r>
            <a:r>
              <a:rPr lang="pt-BR" altLang="pt-BR" sz="2000" dirty="0">
                <a:latin typeface="Calibri" panose="020F0502020204030204" pitchFamily="34" charset="0"/>
              </a:rPr>
              <a:t> no{</a:t>
            </a:r>
          </a:p>
          <a:p>
            <a:r>
              <a:rPr lang="pt-BR" altLang="pt-BR" sz="2000" dirty="0">
                <a:latin typeface="Calibri" panose="020F0502020204030204" pitchFamily="34" charset="0"/>
              </a:rPr>
              <a:t>	</a:t>
            </a:r>
            <a:r>
              <a:rPr lang="pt-BR" altLang="pt-BR" sz="2000" dirty="0" err="1">
                <a:latin typeface="Calibri" panose="020F0502020204030204" pitchFamily="34" charset="0"/>
              </a:rPr>
              <a:t>int</a:t>
            </a:r>
            <a:r>
              <a:rPr lang="pt-BR" altLang="pt-BR" sz="2000" dirty="0">
                <a:latin typeface="Calibri" panose="020F0502020204030204" pitchFamily="34" charset="0"/>
              </a:rPr>
              <a:t> </a:t>
            </a:r>
            <a:r>
              <a:rPr lang="pt-BR" altLang="pt-BR" sz="2000" dirty="0" err="1">
                <a:latin typeface="Calibri" panose="020F0502020204030204" pitchFamily="34" charset="0"/>
              </a:rPr>
              <a:t>info</a:t>
            </a:r>
            <a:r>
              <a:rPr lang="pt-BR" altLang="pt-BR" sz="2000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sz="2000" dirty="0">
                <a:latin typeface="Calibri" panose="020F0502020204030204" pitchFamily="34" charset="0"/>
              </a:rPr>
              <a:t>	</a:t>
            </a:r>
            <a:r>
              <a:rPr lang="pt-BR" altLang="pt-BR" sz="2000" dirty="0" err="1">
                <a:latin typeface="Calibri" panose="020F0502020204030204" pitchFamily="34" charset="0"/>
              </a:rPr>
              <a:t>struct</a:t>
            </a:r>
            <a:r>
              <a:rPr lang="pt-BR" altLang="pt-BR" sz="2000" dirty="0">
                <a:latin typeface="Calibri" panose="020F0502020204030204" pitchFamily="34" charset="0"/>
              </a:rPr>
              <a:t> no* </a:t>
            </a:r>
            <a:r>
              <a:rPr lang="pt-BR" altLang="pt-BR" sz="2000" dirty="0" err="1">
                <a:latin typeface="Calibri" panose="020F0502020204030204" pitchFamily="34" charset="0"/>
              </a:rPr>
              <a:t>prox</a:t>
            </a:r>
            <a:r>
              <a:rPr lang="pt-BR" altLang="pt-BR" sz="2000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sz="2000" dirty="0">
                <a:latin typeface="Calibri" panose="020F0502020204030204" pitchFamily="34" charset="0"/>
              </a:rPr>
              <a:t>};</a:t>
            </a:r>
          </a:p>
          <a:p>
            <a:r>
              <a:rPr lang="es-ES" altLang="pt-BR" sz="2000" dirty="0" err="1">
                <a:latin typeface="Calibri" panose="020F0502020204030204" pitchFamily="34" charset="0"/>
              </a:rPr>
              <a:t>typedef</a:t>
            </a:r>
            <a:r>
              <a:rPr lang="es-ES" altLang="pt-BR" sz="2000" dirty="0">
                <a:latin typeface="Calibri" panose="020F0502020204030204" pitchFamily="34" charset="0"/>
              </a:rPr>
              <a:t> </a:t>
            </a:r>
            <a:r>
              <a:rPr lang="es-ES" altLang="pt-BR" sz="2000" dirty="0" err="1">
                <a:latin typeface="Calibri" panose="020F0502020204030204" pitchFamily="34" charset="0"/>
              </a:rPr>
              <a:t>struct</a:t>
            </a:r>
            <a:r>
              <a:rPr lang="es-ES" altLang="pt-BR" sz="2000" dirty="0">
                <a:latin typeface="Calibri" panose="020F0502020204030204" pitchFamily="34" charset="0"/>
              </a:rPr>
              <a:t> no </a:t>
            </a:r>
            <a:r>
              <a:rPr lang="es-ES" altLang="pt-BR" sz="2000" dirty="0" err="1">
                <a:latin typeface="Calibri" panose="020F0502020204030204" pitchFamily="34" charset="0"/>
              </a:rPr>
              <a:t>Pilha</a:t>
            </a:r>
            <a:r>
              <a:rPr lang="es-ES" altLang="pt-BR" sz="2000" dirty="0">
                <a:latin typeface="Calibri" panose="020F0502020204030204" pitchFamily="34" charset="0"/>
              </a:rPr>
              <a:t>;</a:t>
            </a:r>
          </a:p>
        </p:txBody>
      </p:sp>
      <p:sp>
        <p:nvSpPr>
          <p:cNvPr id="32791" name="Text Box 57">
            <a:extLst>
              <a:ext uri="{FF2B5EF4-FFF2-40B4-BE49-F238E27FC236}">
                <a16:creationId xmlns:a16="http://schemas.microsoft.com/office/drawing/2014/main" id="{19126646-C7C0-B0D8-50D3-8D961CDEA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0" y="4653136"/>
            <a:ext cx="5063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pt-BR" dirty="0">
                <a:solidFill>
                  <a:srgbClr val="008000"/>
                </a:solidFill>
                <a:latin typeface="Calibri" panose="020F0502020204030204" pitchFamily="34" charset="0"/>
              </a:rPr>
              <a:t>Tipo de dados utilizado nos algoritmos: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0C274-2BB0-4BCC-99A4-5F71703B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Pilha criada vazia</a:t>
            </a:r>
          </a:p>
          <a:p>
            <a:endParaRPr lang="pt-BR" dirty="0"/>
          </a:p>
          <a:p>
            <a:r>
              <a:rPr lang="pt-BR" dirty="0"/>
              <a:t> Atribuir endereço nulo para apontador que contém o endereço do topo da pilha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DC12F3-9C4C-0299-05EB-5E414D84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pilha encadeada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7FF1D-C9E8-862E-CAA5-AE35E87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Algoritmo: Criar Pilha Encadeada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3D42C7A-7CA3-5CD5-B535-99FCCE5DE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590" y="2859613"/>
            <a:ext cx="3025650" cy="11387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200" dirty="0">
                <a:latin typeface="Calibri" panose="020F0502020204030204" pitchFamily="34" charset="0"/>
              </a:rPr>
              <a:t>Pilha* </a:t>
            </a:r>
            <a:r>
              <a:rPr lang="pt-BR" altLang="pt-BR" sz="2200" dirty="0" err="1">
                <a:latin typeface="Calibri" panose="020F0502020204030204" pitchFamily="34" charset="0"/>
              </a:rPr>
              <a:t>Cria_pilha</a:t>
            </a:r>
            <a:r>
              <a:rPr lang="pt-BR" altLang="pt-BR" sz="2200" dirty="0">
                <a:latin typeface="Calibri" panose="020F0502020204030204" pitchFamily="34" charset="0"/>
              </a:rPr>
              <a:t>(</a:t>
            </a:r>
            <a:r>
              <a:rPr lang="pt-BR" altLang="pt-BR" sz="2200" dirty="0" err="1">
                <a:latin typeface="Calibri" panose="020F0502020204030204" pitchFamily="34" charset="0"/>
              </a:rPr>
              <a:t>void</a:t>
            </a:r>
            <a:r>
              <a:rPr lang="pt-BR" altLang="pt-BR" sz="2200" dirty="0">
                <a:latin typeface="Calibri" panose="020F0502020204030204" pitchFamily="34" charset="0"/>
              </a:rPr>
              <a:t>){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NULL;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BE79F-4C73-708D-C1F2-EC48AA9F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de um nó em pilha encadeada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A75BB33B-6B7C-7191-1D48-17F1D18A9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1" y="2638426"/>
            <a:ext cx="7936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Topo</a:t>
            </a:r>
          </a:p>
        </p:txBody>
      </p:sp>
      <p:grpSp>
        <p:nvGrpSpPr>
          <p:cNvPr id="35844" name="Group 7">
            <a:extLst>
              <a:ext uri="{FF2B5EF4-FFF2-40B4-BE49-F238E27FC236}">
                <a16:creationId xmlns:a16="http://schemas.microsoft.com/office/drawing/2014/main" id="{D2742F00-3FD6-9E3B-7C1D-2BE1933F15E4}"/>
              </a:ext>
            </a:extLst>
          </p:cNvPr>
          <p:cNvGrpSpPr>
            <a:grpSpLocks/>
          </p:cNvGrpSpPr>
          <p:nvPr/>
        </p:nvGrpSpPr>
        <p:grpSpPr bwMode="auto">
          <a:xfrm>
            <a:off x="7021512" y="5538789"/>
            <a:ext cx="1138238" cy="401637"/>
            <a:chOff x="576" y="2976"/>
            <a:chExt cx="816" cy="336"/>
          </a:xfrm>
        </p:grpSpPr>
        <p:sp>
          <p:nvSpPr>
            <p:cNvPr id="35907" name="Rectangle 8">
              <a:extLst>
                <a:ext uri="{FF2B5EF4-FFF2-40B4-BE49-F238E27FC236}">
                  <a16:creationId xmlns:a16="http://schemas.microsoft.com/office/drawing/2014/main" id="{BB74C59C-DDD6-DECD-B6FF-CCC5DCD1B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908" name="Line 9">
              <a:extLst>
                <a:ext uri="{FF2B5EF4-FFF2-40B4-BE49-F238E27FC236}">
                  <a16:creationId xmlns:a16="http://schemas.microsoft.com/office/drawing/2014/main" id="{CB376A46-50D5-919B-61E3-D4BF5E238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45" name="Group 10">
            <a:extLst>
              <a:ext uri="{FF2B5EF4-FFF2-40B4-BE49-F238E27FC236}">
                <a16:creationId xmlns:a16="http://schemas.microsoft.com/office/drawing/2014/main" id="{FCCE21C8-CB02-5B3B-012E-11B96F450D27}"/>
              </a:ext>
            </a:extLst>
          </p:cNvPr>
          <p:cNvGrpSpPr>
            <a:grpSpLocks/>
          </p:cNvGrpSpPr>
          <p:nvPr/>
        </p:nvGrpSpPr>
        <p:grpSpPr bwMode="auto">
          <a:xfrm>
            <a:off x="7021512" y="4953000"/>
            <a:ext cx="1138238" cy="401638"/>
            <a:chOff x="576" y="2976"/>
            <a:chExt cx="816" cy="336"/>
          </a:xfrm>
        </p:grpSpPr>
        <p:sp>
          <p:nvSpPr>
            <p:cNvPr id="35905" name="Rectangle 11">
              <a:extLst>
                <a:ext uri="{FF2B5EF4-FFF2-40B4-BE49-F238E27FC236}">
                  <a16:creationId xmlns:a16="http://schemas.microsoft.com/office/drawing/2014/main" id="{CD8B5BD2-B25D-92CC-4E58-92C56D55F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906" name="Line 12">
              <a:extLst>
                <a:ext uri="{FF2B5EF4-FFF2-40B4-BE49-F238E27FC236}">
                  <a16:creationId xmlns:a16="http://schemas.microsoft.com/office/drawing/2014/main" id="{69CE49EA-26B3-24B3-A561-E5C45238C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46" name="Group 13">
            <a:extLst>
              <a:ext uri="{FF2B5EF4-FFF2-40B4-BE49-F238E27FC236}">
                <a16:creationId xmlns:a16="http://schemas.microsoft.com/office/drawing/2014/main" id="{A058463F-9310-4CBF-471F-EEAFCF1A9175}"/>
              </a:ext>
            </a:extLst>
          </p:cNvPr>
          <p:cNvGrpSpPr>
            <a:grpSpLocks/>
          </p:cNvGrpSpPr>
          <p:nvPr/>
        </p:nvGrpSpPr>
        <p:grpSpPr bwMode="auto">
          <a:xfrm>
            <a:off x="7021512" y="4368800"/>
            <a:ext cx="1138238" cy="401638"/>
            <a:chOff x="576" y="2976"/>
            <a:chExt cx="816" cy="336"/>
          </a:xfrm>
        </p:grpSpPr>
        <p:sp>
          <p:nvSpPr>
            <p:cNvPr id="35903" name="Rectangle 14">
              <a:extLst>
                <a:ext uri="{FF2B5EF4-FFF2-40B4-BE49-F238E27FC236}">
                  <a16:creationId xmlns:a16="http://schemas.microsoft.com/office/drawing/2014/main" id="{82F1A4CA-0B63-0E68-54CD-45AB4679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904" name="Line 15">
              <a:extLst>
                <a:ext uri="{FF2B5EF4-FFF2-40B4-BE49-F238E27FC236}">
                  <a16:creationId xmlns:a16="http://schemas.microsoft.com/office/drawing/2014/main" id="{91E43B8D-B140-B9F1-59F3-1C0082945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47" name="Group 16">
            <a:extLst>
              <a:ext uri="{FF2B5EF4-FFF2-40B4-BE49-F238E27FC236}">
                <a16:creationId xmlns:a16="http://schemas.microsoft.com/office/drawing/2014/main" id="{302B14F8-5D3B-E060-33AC-3EBFF6A3079E}"/>
              </a:ext>
            </a:extLst>
          </p:cNvPr>
          <p:cNvGrpSpPr>
            <a:grpSpLocks/>
          </p:cNvGrpSpPr>
          <p:nvPr/>
        </p:nvGrpSpPr>
        <p:grpSpPr bwMode="auto">
          <a:xfrm>
            <a:off x="7021512" y="3784600"/>
            <a:ext cx="1138238" cy="401638"/>
            <a:chOff x="576" y="2976"/>
            <a:chExt cx="816" cy="336"/>
          </a:xfrm>
        </p:grpSpPr>
        <p:sp>
          <p:nvSpPr>
            <p:cNvPr id="35901" name="Rectangle 17">
              <a:extLst>
                <a:ext uri="{FF2B5EF4-FFF2-40B4-BE49-F238E27FC236}">
                  <a16:creationId xmlns:a16="http://schemas.microsoft.com/office/drawing/2014/main" id="{91FCC3A4-50A7-4207-D8C5-E932CE6B2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902" name="Line 18">
              <a:extLst>
                <a:ext uri="{FF2B5EF4-FFF2-40B4-BE49-F238E27FC236}">
                  <a16:creationId xmlns:a16="http://schemas.microsoft.com/office/drawing/2014/main" id="{31F1CC02-7F7F-DADF-85F7-8C9CEA1EA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48" name="Group 19">
            <a:extLst>
              <a:ext uri="{FF2B5EF4-FFF2-40B4-BE49-F238E27FC236}">
                <a16:creationId xmlns:a16="http://schemas.microsoft.com/office/drawing/2014/main" id="{3889864B-54A0-29DF-8741-1BD924A30596}"/>
              </a:ext>
            </a:extLst>
          </p:cNvPr>
          <p:cNvGrpSpPr>
            <a:grpSpLocks/>
          </p:cNvGrpSpPr>
          <p:nvPr/>
        </p:nvGrpSpPr>
        <p:grpSpPr bwMode="auto">
          <a:xfrm>
            <a:off x="7021512" y="6122989"/>
            <a:ext cx="1138238" cy="401637"/>
            <a:chOff x="576" y="2976"/>
            <a:chExt cx="816" cy="336"/>
          </a:xfrm>
        </p:grpSpPr>
        <p:sp>
          <p:nvSpPr>
            <p:cNvPr id="35899" name="Rectangle 20">
              <a:extLst>
                <a:ext uri="{FF2B5EF4-FFF2-40B4-BE49-F238E27FC236}">
                  <a16:creationId xmlns:a16="http://schemas.microsoft.com/office/drawing/2014/main" id="{FC82615B-C4BC-4040-F8F1-7C17FA9A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900" name="Line 21">
              <a:extLst>
                <a:ext uri="{FF2B5EF4-FFF2-40B4-BE49-F238E27FC236}">
                  <a16:creationId xmlns:a16="http://schemas.microsoft.com/office/drawing/2014/main" id="{A4B4A3C7-FDD2-DB21-A7F4-B4F9B2CDA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49" name="Group 22">
            <a:extLst>
              <a:ext uri="{FF2B5EF4-FFF2-40B4-BE49-F238E27FC236}">
                <a16:creationId xmlns:a16="http://schemas.microsoft.com/office/drawing/2014/main" id="{83503F82-B77B-3653-8C93-EBEA66E16420}"/>
              </a:ext>
            </a:extLst>
          </p:cNvPr>
          <p:cNvGrpSpPr>
            <a:grpSpLocks/>
          </p:cNvGrpSpPr>
          <p:nvPr/>
        </p:nvGrpSpPr>
        <p:grpSpPr bwMode="auto">
          <a:xfrm>
            <a:off x="7021512" y="3200400"/>
            <a:ext cx="1138238" cy="401638"/>
            <a:chOff x="576" y="2976"/>
            <a:chExt cx="816" cy="336"/>
          </a:xfrm>
        </p:grpSpPr>
        <p:sp>
          <p:nvSpPr>
            <p:cNvPr id="35897" name="Rectangle 23">
              <a:extLst>
                <a:ext uri="{FF2B5EF4-FFF2-40B4-BE49-F238E27FC236}">
                  <a16:creationId xmlns:a16="http://schemas.microsoft.com/office/drawing/2014/main" id="{8038EA22-3297-786A-79BD-94D0AB34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898" name="Line 24">
              <a:extLst>
                <a:ext uri="{FF2B5EF4-FFF2-40B4-BE49-F238E27FC236}">
                  <a16:creationId xmlns:a16="http://schemas.microsoft.com/office/drawing/2014/main" id="{8920310B-5D3E-A9CB-7991-068EC1AB7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5850" name="Line 26">
            <a:extLst>
              <a:ext uri="{FF2B5EF4-FFF2-40B4-BE49-F238E27FC236}">
                <a16:creationId xmlns:a16="http://schemas.microsoft.com/office/drawing/2014/main" id="{BC88008B-5CAA-99C5-5F5F-07696234E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8137" y="342900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51" name="Line 27">
            <a:extLst>
              <a:ext uri="{FF2B5EF4-FFF2-40B4-BE49-F238E27FC236}">
                <a16:creationId xmlns:a16="http://schemas.microsoft.com/office/drawing/2014/main" id="{59A1E1FC-8B4E-08D1-1BD9-70200CD7A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8137" y="4002089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52" name="Line 28">
            <a:extLst>
              <a:ext uri="{FF2B5EF4-FFF2-40B4-BE49-F238E27FC236}">
                <a16:creationId xmlns:a16="http://schemas.microsoft.com/office/drawing/2014/main" id="{44C2A181-DCF0-E81E-5102-659A57C54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8137" y="4575175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53" name="Line 29">
            <a:extLst>
              <a:ext uri="{FF2B5EF4-FFF2-40B4-BE49-F238E27FC236}">
                <a16:creationId xmlns:a16="http://schemas.microsoft.com/office/drawing/2014/main" id="{97CC8A3C-2D97-1360-9E0E-EB628EF6A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8137" y="5148264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54" name="Line 30">
            <a:extLst>
              <a:ext uri="{FF2B5EF4-FFF2-40B4-BE49-F238E27FC236}">
                <a16:creationId xmlns:a16="http://schemas.microsoft.com/office/drawing/2014/main" id="{4C1A4F2C-8FD6-8B8A-9732-2FC29B4E7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8137" y="5722938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55" name="Line 31">
            <a:extLst>
              <a:ext uri="{FF2B5EF4-FFF2-40B4-BE49-F238E27FC236}">
                <a16:creationId xmlns:a16="http://schemas.microsoft.com/office/drawing/2014/main" id="{0FD6DC63-B199-859A-6B90-1CF47DF6A9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8112" y="6122989"/>
            <a:ext cx="401638" cy="401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5856" name="Group 33">
            <a:extLst>
              <a:ext uri="{FF2B5EF4-FFF2-40B4-BE49-F238E27FC236}">
                <a16:creationId xmlns:a16="http://schemas.microsoft.com/office/drawing/2014/main" id="{63436AD5-4B35-386D-3300-EBC50F38CB81}"/>
              </a:ext>
            </a:extLst>
          </p:cNvPr>
          <p:cNvGrpSpPr>
            <a:grpSpLocks/>
          </p:cNvGrpSpPr>
          <p:nvPr/>
        </p:nvGrpSpPr>
        <p:grpSpPr bwMode="auto">
          <a:xfrm>
            <a:off x="7016751" y="2576513"/>
            <a:ext cx="1138237" cy="400050"/>
            <a:chOff x="576" y="2976"/>
            <a:chExt cx="816" cy="336"/>
          </a:xfrm>
        </p:grpSpPr>
        <p:sp>
          <p:nvSpPr>
            <p:cNvPr id="35895" name="Rectangle 34">
              <a:extLst>
                <a:ext uri="{FF2B5EF4-FFF2-40B4-BE49-F238E27FC236}">
                  <a16:creationId xmlns:a16="http://schemas.microsoft.com/office/drawing/2014/main" id="{08A21054-C083-DCC9-68E2-F68741CB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896" name="Line 35">
              <a:extLst>
                <a:ext uri="{FF2B5EF4-FFF2-40B4-BE49-F238E27FC236}">
                  <a16:creationId xmlns:a16="http://schemas.microsoft.com/office/drawing/2014/main" id="{7272DEBD-9B8F-1743-66CD-67F90D2C3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5857" name="Line 36">
            <a:extLst>
              <a:ext uri="{FF2B5EF4-FFF2-40B4-BE49-F238E27FC236}">
                <a16:creationId xmlns:a16="http://schemas.microsoft.com/office/drawing/2014/main" id="{139BF7BF-B835-16CF-1B0D-2534A828D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2843213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35858" name="AutoShape 39">
            <a:extLst>
              <a:ext uri="{FF2B5EF4-FFF2-40B4-BE49-F238E27FC236}">
                <a16:creationId xmlns:a16="http://schemas.microsoft.com/office/drawing/2014/main" id="{57AE4BC7-35AB-FC03-1448-7CC255F68B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84938" y="2176464"/>
            <a:ext cx="531813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9" name="Text Box 43">
            <a:extLst>
              <a:ext uri="{FF2B5EF4-FFF2-40B4-BE49-F238E27FC236}">
                <a16:creationId xmlns:a16="http://schemas.microsoft.com/office/drawing/2014/main" id="{6123C5EA-09DC-18D0-13B1-B2AEAC60C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6" y="2195514"/>
            <a:ext cx="7936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739374" name="Text Box 46">
            <a:extLst>
              <a:ext uri="{FF2B5EF4-FFF2-40B4-BE49-F238E27FC236}">
                <a16:creationId xmlns:a16="http://schemas.microsoft.com/office/drawing/2014/main" id="{646FC0B9-D0F5-FD5B-56AF-C7AF8FD3F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1287165"/>
            <a:ext cx="82438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E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dirty="0"/>
              <a:t>Novo </a:t>
            </a:r>
            <a:r>
              <a:rPr lang="es-ES" dirty="0" err="1"/>
              <a:t>nó</a:t>
            </a:r>
            <a:r>
              <a:rPr lang="es-ES" dirty="0"/>
              <a:t> inserido </a:t>
            </a:r>
            <a:r>
              <a:rPr lang="es-ES" dirty="0" err="1"/>
              <a:t>sempre</a:t>
            </a:r>
            <a:r>
              <a:rPr lang="es-ES" dirty="0"/>
              <a:t> no topo da </a:t>
            </a:r>
            <a:r>
              <a:rPr lang="es-ES" dirty="0" err="1"/>
              <a:t>pilha</a:t>
            </a:r>
            <a:endParaRPr lang="es-ES" dirty="0"/>
          </a:p>
        </p:txBody>
      </p:sp>
      <p:grpSp>
        <p:nvGrpSpPr>
          <p:cNvPr id="35863" name="Group 47">
            <a:extLst>
              <a:ext uri="{FF2B5EF4-FFF2-40B4-BE49-F238E27FC236}">
                <a16:creationId xmlns:a16="http://schemas.microsoft.com/office/drawing/2014/main" id="{4DA7CA7E-EEB7-432B-C756-B6B10D064A04}"/>
              </a:ext>
            </a:extLst>
          </p:cNvPr>
          <p:cNvGrpSpPr>
            <a:grpSpLocks/>
          </p:cNvGrpSpPr>
          <p:nvPr/>
        </p:nvGrpSpPr>
        <p:grpSpPr bwMode="auto">
          <a:xfrm>
            <a:off x="4070351" y="5538789"/>
            <a:ext cx="1138237" cy="401637"/>
            <a:chOff x="576" y="2976"/>
            <a:chExt cx="816" cy="336"/>
          </a:xfrm>
        </p:grpSpPr>
        <p:sp>
          <p:nvSpPr>
            <p:cNvPr id="35893" name="Rectangle 48">
              <a:extLst>
                <a:ext uri="{FF2B5EF4-FFF2-40B4-BE49-F238E27FC236}">
                  <a16:creationId xmlns:a16="http://schemas.microsoft.com/office/drawing/2014/main" id="{E6B7E5B8-9F44-2AAB-724B-EE3ECB2FE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894" name="Line 49">
              <a:extLst>
                <a:ext uri="{FF2B5EF4-FFF2-40B4-BE49-F238E27FC236}">
                  <a16:creationId xmlns:a16="http://schemas.microsoft.com/office/drawing/2014/main" id="{E7FFFA25-56D3-FDFA-0923-65BEE46DB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64" name="Group 50">
            <a:extLst>
              <a:ext uri="{FF2B5EF4-FFF2-40B4-BE49-F238E27FC236}">
                <a16:creationId xmlns:a16="http://schemas.microsoft.com/office/drawing/2014/main" id="{DAE116F3-CCC2-FDE2-1A9D-DC28E972E2ED}"/>
              </a:ext>
            </a:extLst>
          </p:cNvPr>
          <p:cNvGrpSpPr>
            <a:grpSpLocks/>
          </p:cNvGrpSpPr>
          <p:nvPr/>
        </p:nvGrpSpPr>
        <p:grpSpPr bwMode="auto">
          <a:xfrm>
            <a:off x="4070351" y="4953000"/>
            <a:ext cx="1138237" cy="401638"/>
            <a:chOff x="576" y="2976"/>
            <a:chExt cx="816" cy="336"/>
          </a:xfrm>
        </p:grpSpPr>
        <p:sp>
          <p:nvSpPr>
            <p:cNvPr id="35891" name="Rectangle 51">
              <a:extLst>
                <a:ext uri="{FF2B5EF4-FFF2-40B4-BE49-F238E27FC236}">
                  <a16:creationId xmlns:a16="http://schemas.microsoft.com/office/drawing/2014/main" id="{22101175-2B79-5AAC-51D3-20A96B3E3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892" name="Line 52">
              <a:extLst>
                <a:ext uri="{FF2B5EF4-FFF2-40B4-BE49-F238E27FC236}">
                  <a16:creationId xmlns:a16="http://schemas.microsoft.com/office/drawing/2014/main" id="{F75434FD-1D51-79EC-BADE-BBA74D0A8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65" name="Group 53">
            <a:extLst>
              <a:ext uri="{FF2B5EF4-FFF2-40B4-BE49-F238E27FC236}">
                <a16:creationId xmlns:a16="http://schemas.microsoft.com/office/drawing/2014/main" id="{10F80F9E-DC9F-C977-55DA-63847B8B91D7}"/>
              </a:ext>
            </a:extLst>
          </p:cNvPr>
          <p:cNvGrpSpPr>
            <a:grpSpLocks/>
          </p:cNvGrpSpPr>
          <p:nvPr/>
        </p:nvGrpSpPr>
        <p:grpSpPr bwMode="auto">
          <a:xfrm>
            <a:off x="4070351" y="4368800"/>
            <a:ext cx="1138237" cy="401638"/>
            <a:chOff x="576" y="2976"/>
            <a:chExt cx="816" cy="336"/>
          </a:xfrm>
        </p:grpSpPr>
        <p:sp>
          <p:nvSpPr>
            <p:cNvPr id="35889" name="Rectangle 54">
              <a:extLst>
                <a:ext uri="{FF2B5EF4-FFF2-40B4-BE49-F238E27FC236}">
                  <a16:creationId xmlns:a16="http://schemas.microsoft.com/office/drawing/2014/main" id="{4B2936C2-3A27-9669-97C1-044AD07F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890" name="Line 55">
              <a:extLst>
                <a:ext uri="{FF2B5EF4-FFF2-40B4-BE49-F238E27FC236}">
                  <a16:creationId xmlns:a16="http://schemas.microsoft.com/office/drawing/2014/main" id="{B2BAB1F3-0186-301B-5481-73F940C79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66" name="Group 56">
            <a:extLst>
              <a:ext uri="{FF2B5EF4-FFF2-40B4-BE49-F238E27FC236}">
                <a16:creationId xmlns:a16="http://schemas.microsoft.com/office/drawing/2014/main" id="{905EBF1B-6A9F-3545-ECAD-FD35FD637EF0}"/>
              </a:ext>
            </a:extLst>
          </p:cNvPr>
          <p:cNvGrpSpPr>
            <a:grpSpLocks/>
          </p:cNvGrpSpPr>
          <p:nvPr/>
        </p:nvGrpSpPr>
        <p:grpSpPr bwMode="auto">
          <a:xfrm>
            <a:off x="4070351" y="3784600"/>
            <a:ext cx="1138237" cy="401638"/>
            <a:chOff x="576" y="2976"/>
            <a:chExt cx="816" cy="336"/>
          </a:xfrm>
        </p:grpSpPr>
        <p:sp>
          <p:nvSpPr>
            <p:cNvPr id="35887" name="Rectangle 57">
              <a:extLst>
                <a:ext uri="{FF2B5EF4-FFF2-40B4-BE49-F238E27FC236}">
                  <a16:creationId xmlns:a16="http://schemas.microsoft.com/office/drawing/2014/main" id="{8D8E1F89-2B0A-E884-A5E1-5FCA7F8E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888" name="Line 58">
              <a:extLst>
                <a:ext uri="{FF2B5EF4-FFF2-40B4-BE49-F238E27FC236}">
                  <a16:creationId xmlns:a16="http://schemas.microsoft.com/office/drawing/2014/main" id="{689C5787-D94C-00A5-BA48-B2E6BEFD3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67" name="Group 59">
            <a:extLst>
              <a:ext uri="{FF2B5EF4-FFF2-40B4-BE49-F238E27FC236}">
                <a16:creationId xmlns:a16="http://schemas.microsoft.com/office/drawing/2014/main" id="{86CF6228-D6C7-CC64-2F39-330D2F01AFA3}"/>
              </a:ext>
            </a:extLst>
          </p:cNvPr>
          <p:cNvGrpSpPr>
            <a:grpSpLocks/>
          </p:cNvGrpSpPr>
          <p:nvPr/>
        </p:nvGrpSpPr>
        <p:grpSpPr bwMode="auto">
          <a:xfrm>
            <a:off x="4070351" y="6122989"/>
            <a:ext cx="1138237" cy="401637"/>
            <a:chOff x="576" y="2976"/>
            <a:chExt cx="816" cy="336"/>
          </a:xfrm>
        </p:grpSpPr>
        <p:sp>
          <p:nvSpPr>
            <p:cNvPr id="35885" name="Rectangle 60">
              <a:extLst>
                <a:ext uri="{FF2B5EF4-FFF2-40B4-BE49-F238E27FC236}">
                  <a16:creationId xmlns:a16="http://schemas.microsoft.com/office/drawing/2014/main" id="{80C28315-A827-3ACF-3959-93A1754AE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886" name="Line 61">
              <a:extLst>
                <a:ext uri="{FF2B5EF4-FFF2-40B4-BE49-F238E27FC236}">
                  <a16:creationId xmlns:a16="http://schemas.microsoft.com/office/drawing/2014/main" id="{30694820-D900-CF4F-7DAF-A9278CD12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68" name="Group 62">
            <a:extLst>
              <a:ext uri="{FF2B5EF4-FFF2-40B4-BE49-F238E27FC236}">
                <a16:creationId xmlns:a16="http://schemas.microsoft.com/office/drawing/2014/main" id="{A8C9AEFD-96F9-6635-8616-0A41292CAA3F}"/>
              </a:ext>
            </a:extLst>
          </p:cNvPr>
          <p:cNvGrpSpPr>
            <a:grpSpLocks/>
          </p:cNvGrpSpPr>
          <p:nvPr/>
        </p:nvGrpSpPr>
        <p:grpSpPr bwMode="auto">
          <a:xfrm>
            <a:off x="4070351" y="3200400"/>
            <a:ext cx="1138237" cy="401638"/>
            <a:chOff x="576" y="2976"/>
            <a:chExt cx="816" cy="336"/>
          </a:xfrm>
        </p:grpSpPr>
        <p:sp>
          <p:nvSpPr>
            <p:cNvPr id="35883" name="Rectangle 63">
              <a:extLst>
                <a:ext uri="{FF2B5EF4-FFF2-40B4-BE49-F238E27FC236}">
                  <a16:creationId xmlns:a16="http://schemas.microsoft.com/office/drawing/2014/main" id="{12017DA9-0C60-B4B7-4CD9-53A123027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5884" name="Line 64">
              <a:extLst>
                <a:ext uri="{FF2B5EF4-FFF2-40B4-BE49-F238E27FC236}">
                  <a16:creationId xmlns:a16="http://schemas.microsoft.com/office/drawing/2014/main" id="{0BC31DD1-09EC-544B-F740-21BDEDDCD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35869" name="AutoShape 65">
            <a:extLst>
              <a:ext uri="{FF2B5EF4-FFF2-40B4-BE49-F238E27FC236}">
                <a16:creationId xmlns:a16="http://schemas.microsoft.com/office/drawing/2014/main" id="{16CF98FF-21EC-14F3-2721-6DE98CDD9C5E}"/>
              </a:ext>
            </a:extLst>
          </p:cNvPr>
          <p:cNvCxnSpPr>
            <a:cxnSpLocks noChangeShapeType="1"/>
            <a:endCxn id="35883" idx="1"/>
          </p:cNvCxnSpPr>
          <p:nvPr/>
        </p:nvCxnSpPr>
        <p:spPr bwMode="auto">
          <a:xfrm>
            <a:off x="3533776" y="2200275"/>
            <a:ext cx="536575" cy="1201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Line 66">
            <a:extLst>
              <a:ext uri="{FF2B5EF4-FFF2-40B4-BE49-F238E27FC236}">
                <a16:creationId xmlns:a16="http://schemas.microsoft.com/office/drawing/2014/main" id="{439C2D68-BCB2-D986-9513-8AAC1C3B0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342900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71" name="Line 67">
            <a:extLst>
              <a:ext uri="{FF2B5EF4-FFF2-40B4-BE49-F238E27FC236}">
                <a16:creationId xmlns:a16="http://schemas.microsoft.com/office/drawing/2014/main" id="{DCF98FEA-525A-60C7-2834-B6DED2AA3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4002089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72" name="Line 68">
            <a:extLst>
              <a:ext uri="{FF2B5EF4-FFF2-40B4-BE49-F238E27FC236}">
                <a16:creationId xmlns:a16="http://schemas.microsoft.com/office/drawing/2014/main" id="{0E89175E-7507-917B-36C2-4F3569B4C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4575175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73" name="Line 69">
            <a:extLst>
              <a:ext uri="{FF2B5EF4-FFF2-40B4-BE49-F238E27FC236}">
                <a16:creationId xmlns:a16="http://schemas.microsoft.com/office/drawing/2014/main" id="{CB8F6B96-F22D-4830-1429-0696DF243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5148264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74" name="Line 70">
            <a:extLst>
              <a:ext uri="{FF2B5EF4-FFF2-40B4-BE49-F238E27FC236}">
                <a16:creationId xmlns:a16="http://schemas.microsoft.com/office/drawing/2014/main" id="{7EC10A3D-DEC5-3C2F-3352-2A1176497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5722938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75" name="Line 71">
            <a:extLst>
              <a:ext uri="{FF2B5EF4-FFF2-40B4-BE49-F238E27FC236}">
                <a16:creationId xmlns:a16="http://schemas.microsoft.com/office/drawing/2014/main" id="{CF1F617B-1E51-2A0E-0C74-B3EF098A7A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6951" y="6122989"/>
            <a:ext cx="401637" cy="401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76" name="Text Box 72">
            <a:extLst>
              <a:ext uri="{FF2B5EF4-FFF2-40B4-BE49-F238E27FC236}">
                <a16:creationId xmlns:a16="http://schemas.microsoft.com/office/drawing/2014/main" id="{47DC70AF-B9E4-83E0-7162-7557DDE5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7" y="2054226"/>
            <a:ext cx="105689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PtPilha</a:t>
            </a:r>
          </a:p>
        </p:txBody>
      </p:sp>
      <p:sp>
        <p:nvSpPr>
          <p:cNvPr id="35877" name="Text Box 32">
            <a:extLst>
              <a:ext uri="{FF2B5EF4-FFF2-40B4-BE49-F238E27FC236}">
                <a16:creationId xmlns:a16="http://schemas.microsoft.com/office/drawing/2014/main" id="{CD82D60F-131F-C09F-5002-A7583B188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2054226"/>
            <a:ext cx="105689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PtPilha</a:t>
            </a:r>
          </a:p>
        </p:txBody>
      </p:sp>
      <p:sp>
        <p:nvSpPr>
          <p:cNvPr id="35878" name="Text Box 73">
            <a:extLst>
              <a:ext uri="{FF2B5EF4-FFF2-40B4-BE49-F238E27FC236}">
                <a16:creationId xmlns:a16="http://schemas.microsoft.com/office/drawing/2014/main" id="{C0FCE1C7-105A-472D-D140-CEE5AFD4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2846389"/>
            <a:ext cx="7936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35879" name="AutoShape 74">
            <a:extLst>
              <a:ext uri="{FF2B5EF4-FFF2-40B4-BE49-F238E27FC236}">
                <a16:creationId xmlns:a16="http://schemas.microsoft.com/office/drawing/2014/main" id="{39258521-06F5-5CA0-B908-8E5F555EB64E}"/>
              </a:ext>
            </a:extLst>
          </p:cNvPr>
          <p:cNvSpPr>
            <a:spLocks/>
          </p:cNvSpPr>
          <p:nvPr/>
        </p:nvSpPr>
        <p:spPr bwMode="auto">
          <a:xfrm>
            <a:off x="8974137" y="2205039"/>
            <a:ext cx="1441450" cy="461665"/>
          </a:xfrm>
          <a:prstGeom prst="borderCallout2">
            <a:avLst>
              <a:gd name="adj1" fmla="val 30380"/>
              <a:gd name="adj2" fmla="val -5287"/>
              <a:gd name="adj3" fmla="val 30380"/>
              <a:gd name="adj4" fmla="val -29074"/>
              <a:gd name="adj5" fmla="val 67088"/>
              <a:gd name="adj6" fmla="val -52866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pt-BR" dirty="0">
                <a:latin typeface="Calibri" panose="020F0502020204030204" pitchFamily="34" charset="0"/>
              </a:rPr>
              <a:t>Novo </a:t>
            </a:r>
            <a:r>
              <a:rPr lang="es-ES" altLang="pt-BR" dirty="0" err="1">
                <a:latin typeface="Calibri" panose="020F0502020204030204" pitchFamily="34" charset="0"/>
              </a:rPr>
              <a:t>nó</a:t>
            </a:r>
            <a:endParaRPr lang="es-ES" altLang="pt-BR" noProof="1">
              <a:latin typeface="Calibri" panose="020F0502020204030204" pitchFamily="34" charset="0"/>
            </a:endParaRPr>
          </a:p>
        </p:txBody>
      </p:sp>
      <p:sp>
        <p:nvSpPr>
          <p:cNvPr id="35880" name="AutoShape 76">
            <a:extLst>
              <a:ext uri="{FF2B5EF4-FFF2-40B4-BE49-F238E27FC236}">
                <a16:creationId xmlns:a16="http://schemas.microsoft.com/office/drawing/2014/main" id="{09AA0344-5E8F-EA48-3C58-4ACB3A21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4221163"/>
            <a:ext cx="701675" cy="647700"/>
          </a:xfrm>
          <a:prstGeom prst="rightArrow">
            <a:avLst>
              <a:gd name="adj1" fmla="val 50000"/>
              <a:gd name="adj2" fmla="val 2708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35881" name="Text Box 78">
            <a:extLst>
              <a:ext uri="{FF2B5EF4-FFF2-40B4-BE49-F238E27FC236}">
                <a16:creationId xmlns:a16="http://schemas.microsoft.com/office/drawing/2014/main" id="{DFE0DDB6-3628-6DE0-FC42-35C73854A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1" y="6230939"/>
            <a:ext cx="77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pt-BR">
                <a:latin typeface="Calibri" panose="020F0502020204030204" pitchFamily="34" charset="0"/>
              </a:rPr>
              <a:t>Base</a:t>
            </a:r>
            <a:endParaRPr lang="es-ES" altLang="pt-BR" noProof="1">
              <a:latin typeface="Calibri" panose="020F0502020204030204" pitchFamily="34" charset="0"/>
            </a:endParaRPr>
          </a:p>
        </p:txBody>
      </p:sp>
      <p:sp>
        <p:nvSpPr>
          <p:cNvPr id="35882" name="Text Box 79">
            <a:extLst>
              <a:ext uri="{FF2B5EF4-FFF2-40B4-BE49-F238E27FC236}">
                <a16:creationId xmlns:a16="http://schemas.microsoft.com/office/drawing/2014/main" id="{A44BEAAC-933F-08A2-9721-8E7CEF729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1" y="6237289"/>
            <a:ext cx="77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pt-BR">
                <a:latin typeface="Calibri" panose="020F0502020204030204" pitchFamily="34" charset="0"/>
              </a:rPr>
              <a:t>Base</a:t>
            </a:r>
            <a:endParaRPr lang="es-ES" altLang="pt-BR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63CAA-7C7A-3B19-BFA7-8E9051A3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Algoritmo: Inserir nó em Pilha Encadeada</a:t>
            </a:r>
          </a:p>
        </p:txBody>
      </p:sp>
      <p:sp>
        <p:nvSpPr>
          <p:cNvPr id="36866" name="Rectangle 4">
            <a:extLst>
              <a:ext uri="{FF2B5EF4-FFF2-40B4-BE49-F238E27FC236}">
                <a16:creationId xmlns:a16="http://schemas.microsoft.com/office/drawing/2014/main" id="{54C2B99C-4449-A6F6-F1B2-E89A310D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673" y="2060848"/>
            <a:ext cx="4011483" cy="34470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</a:rPr>
              <a:t>Push</a:t>
            </a:r>
            <a:r>
              <a:rPr lang="pt-BR" altLang="pt-BR" sz="2200" dirty="0">
                <a:latin typeface="Calibri" panose="020F0502020204030204" pitchFamily="34" charset="0"/>
              </a:rPr>
              <a:t>(Pilha **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, </a:t>
            </a:r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*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)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{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Pilha *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= (Pilha*)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malloc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(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sizeof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(Pilha));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(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== NULL)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0;  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-&gt;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prox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= (*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);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-&gt;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info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=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(*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) =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1;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A101E-259A-118F-CB3E-8567A4C1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Desempilha um nó de uma pilha encadeada</a:t>
            </a:r>
          </a:p>
        </p:txBody>
      </p:sp>
      <p:grpSp>
        <p:nvGrpSpPr>
          <p:cNvPr id="37890" name="Group 6">
            <a:extLst>
              <a:ext uri="{FF2B5EF4-FFF2-40B4-BE49-F238E27FC236}">
                <a16:creationId xmlns:a16="http://schemas.microsoft.com/office/drawing/2014/main" id="{36633AC4-5F25-7006-1AD2-A2FF7E46E6B0}"/>
              </a:ext>
            </a:extLst>
          </p:cNvPr>
          <p:cNvGrpSpPr>
            <a:grpSpLocks/>
          </p:cNvGrpSpPr>
          <p:nvPr/>
        </p:nvGrpSpPr>
        <p:grpSpPr bwMode="auto">
          <a:xfrm>
            <a:off x="7234237" y="5467350"/>
            <a:ext cx="1138238" cy="401638"/>
            <a:chOff x="576" y="2976"/>
            <a:chExt cx="816" cy="336"/>
          </a:xfrm>
        </p:grpSpPr>
        <p:sp>
          <p:nvSpPr>
            <p:cNvPr id="37946" name="Rectangle 7">
              <a:extLst>
                <a:ext uri="{FF2B5EF4-FFF2-40B4-BE49-F238E27FC236}">
                  <a16:creationId xmlns:a16="http://schemas.microsoft.com/office/drawing/2014/main" id="{67D29222-29F9-4D6D-BE67-8F085FCC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7947" name="Line 8">
              <a:extLst>
                <a:ext uri="{FF2B5EF4-FFF2-40B4-BE49-F238E27FC236}">
                  <a16:creationId xmlns:a16="http://schemas.microsoft.com/office/drawing/2014/main" id="{0AB5EE71-30C5-D217-D7F8-A93B92CB5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7891" name="Group 9">
            <a:extLst>
              <a:ext uri="{FF2B5EF4-FFF2-40B4-BE49-F238E27FC236}">
                <a16:creationId xmlns:a16="http://schemas.microsoft.com/office/drawing/2014/main" id="{03236AE8-585C-8C25-7E30-F1F0151DB420}"/>
              </a:ext>
            </a:extLst>
          </p:cNvPr>
          <p:cNvGrpSpPr>
            <a:grpSpLocks/>
          </p:cNvGrpSpPr>
          <p:nvPr/>
        </p:nvGrpSpPr>
        <p:grpSpPr bwMode="auto">
          <a:xfrm>
            <a:off x="7234237" y="4881564"/>
            <a:ext cx="1138238" cy="401637"/>
            <a:chOff x="576" y="2976"/>
            <a:chExt cx="816" cy="336"/>
          </a:xfrm>
        </p:grpSpPr>
        <p:sp>
          <p:nvSpPr>
            <p:cNvPr id="37944" name="Rectangle 10">
              <a:extLst>
                <a:ext uri="{FF2B5EF4-FFF2-40B4-BE49-F238E27FC236}">
                  <a16:creationId xmlns:a16="http://schemas.microsoft.com/office/drawing/2014/main" id="{88E61A3A-9CB7-B7CC-5EA4-9A8FFA7D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7945" name="Line 11">
              <a:extLst>
                <a:ext uri="{FF2B5EF4-FFF2-40B4-BE49-F238E27FC236}">
                  <a16:creationId xmlns:a16="http://schemas.microsoft.com/office/drawing/2014/main" id="{7CB18EB5-BA94-6A9A-6F91-31967A961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7892" name="Group 12">
            <a:extLst>
              <a:ext uri="{FF2B5EF4-FFF2-40B4-BE49-F238E27FC236}">
                <a16:creationId xmlns:a16="http://schemas.microsoft.com/office/drawing/2014/main" id="{BC7D1146-3AF5-D4E1-3F50-3F3775562733}"/>
              </a:ext>
            </a:extLst>
          </p:cNvPr>
          <p:cNvGrpSpPr>
            <a:grpSpLocks/>
          </p:cNvGrpSpPr>
          <p:nvPr/>
        </p:nvGrpSpPr>
        <p:grpSpPr bwMode="auto">
          <a:xfrm>
            <a:off x="7234237" y="4297364"/>
            <a:ext cx="1138238" cy="401637"/>
            <a:chOff x="576" y="2976"/>
            <a:chExt cx="816" cy="336"/>
          </a:xfrm>
        </p:grpSpPr>
        <p:sp>
          <p:nvSpPr>
            <p:cNvPr id="37942" name="Rectangle 13">
              <a:extLst>
                <a:ext uri="{FF2B5EF4-FFF2-40B4-BE49-F238E27FC236}">
                  <a16:creationId xmlns:a16="http://schemas.microsoft.com/office/drawing/2014/main" id="{A96F90BB-2962-B987-A8D7-B53A83F7B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7943" name="Line 14">
              <a:extLst>
                <a:ext uri="{FF2B5EF4-FFF2-40B4-BE49-F238E27FC236}">
                  <a16:creationId xmlns:a16="http://schemas.microsoft.com/office/drawing/2014/main" id="{A0F81E46-B800-70B4-4359-824912EC6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7893" name="Group 15">
            <a:extLst>
              <a:ext uri="{FF2B5EF4-FFF2-40B4-BE49-F238E27FC236}">
                <a16:creationId xmlns:a16="http://schemas.microsoft.com/office/drawing/2014/main" id="{1334A614-6620-EF16-9E4E-F888B0DE3E95}"/>
              </a:ext>
            </a:extLst>
          </p:cNvPr>
          <p:cNvGrpSpPr>
            <a:grpSpLocks/>
          </p:cNvGrpSpPr>
          <p:nvPr/>
        </p:nvGrpSpPr>
        <p:grpSpPr bwMode="auto">
          <a:xfrm>
            <a:off x="7234237" y="3713164"/>
            <a:ext cx="1138238" cy="401637"/>
            <a:chOff x="576" y="2976"/>
            <a:chExt cx="816" cy="336"/>
          </a:xfrm>
        </p:grpSpPr>
        <p:sp>
          <p:nvSpPr>
            <p:cNvPr id="37940" name="Rectangle 16">
              <a:extLst>
                <a:ext uri="{FF2B5EF4-FFF2-40B4-BE49-F238E27FC236}">
                  <a16:creationId xmlns:a16="http://schemas.microsoft.com/office/drawing/2014/main" id="{C846FB1A-21D9-B72F-8A69-705746623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7941" name="Line 17">
              <a:extLst>
                <a:ext uri="{FF2B5EF4-FFF2-40B4-BE49-F238E27FC236}">
                  <a16:creationId xmlns:a16="http://schemas.microsoft.com/office/drawing/2014/main" id="{DE815801-266E-99B1-82D0-BBC7A9EB0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7894" name="Group 18">
            <a:extLst>
              <a:ext uri="{FF2B5EF4-FFF2-40B4-BE49-F238E27FC236}">
                <a16:creationId xmlns:a16="http://schemas.microsoft.com/office/drawing/2014/main" id="{181F86BB-FEE3-E3A8-15BE-4FF2D8EA8013}"/>
              </a:ext>
            </a:extLst>
          </p:cNvPr>
          <p:cNvGrpSpPr>
            <a:grpSpLocks/>
          </p:cNvGrpSpPr>
          <p:nvPr/>
        </p:nvGrpSpPr>
        <p:grpSpPr bwMode="auto">
          <a:xfrm>
            <a:off x="7234237" y="6051550"/>
            <a:ext cx="1138238" cy="401638"/>
            <a:chOff x="576" y="2976"/>
            <a:chExt cx="816" cy="336"/>
          </a:xfrm>
        </p:grpSpPr>
        <p:sp>
          <p:nvSpPr>
            <p:cNvPr id="37938" name="Rectangle 19">
              <a:extLst>
                <a:ext uri="{FF2B5EF4-FFF2-40B4-BE49-F238E27FC236}">
                  <a16:creationId xmlns:a16="http://schemas.microsoft.com/office/drawing/2014/main" id="{6C33AF43-CBC5-3FF3-8093-DEFC8D50E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7939" name="Line 20">
              <a:extLst>
                <a:ext uri="{FF2B5EF4-FFF2-40B4-BE49-F238E27FC236}">
                  <a16:creationId xmlns:a16="http://schemas.microsoft.com/office/drawing/2014/main" id="{A094C68F-D961-AD92-6E55-5388D395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7895" name="Line 26">
            <a:extLst>
              <a:ext uri="{FF2B5EF4-FFF2-40B4-BE49-F238E27FC236}">
                <a16:creationId xmlns:a16="http://schemas.microsoft.com/office/drawing/2014/main" id="{15A9DA31-4F3A-AACD-752B-DA7D708B6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0862" y="393065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896" name="Line 27">
            <a:extLst>
              <a:ext uri="{FF2B5EF4-FFF2-40B4-BE49-F238E27FC236}">
                <a16:creationId xmlns:a16="http://schemas.microsoft.com/office/drawing/2014/main" id="{27238F9F-DE0C-2C42-4D9D-259CDDEEB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0862" y="4503739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897" name="Line 28">
            <a:extLst>
              <a:ext uri="{FF2B5EF4-FFF2-40B4-BE49-F238E27FC236}">
                <a16:creationId xmlns:a16="http://schemas.microsoft.com/office/drawing/2014/main" id="{5B6B65E2-3DA2-1079-DFC2-637A52769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0862" y="5076825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898" name="Line 29">
            <a:extLst>
              <a:ext uri="{FF2B5EF4-FFF2-40B4-BE49-F238E27FC236}">
                <a16:creationId xmlns:a16="http://schemas.microsoft.com/office/drawing/2014/main" id="{1057642E-BC69-9F07-9936-CBBF10936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0862" y="56515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899" name="Line 30">
            <a:extLst>
              <a:ext uri="{FF2B5EF4-FFF2-40B4-BE49-F238E27FC236}">
                <a16:creationId xmlns:a16="http://schemas.microsoft.com/office/drawing/2014/main" id="{FEA662B9-E2D5-EE6F-5EAB-4615048058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0837" y="6051550"/>
            <a:ext cx="401638" cy="401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900" name="Text Box 31">
            <a:extLst>
              <a:ext uri="{FF2B5EF4-FFF2-40B4-BE49-F238E27FC236}">
                <a16:creationId xmlns:a16="http://schemas.microsoft.com/office/drawing/2014/main" id="{D796BF1A-56E1-84F4-8D94-B60C34287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2" y="2997201"/>
            <a:ext cx="1056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PtPilha</a:t>
            </a:r>
          </a:p>
        </p:txBody>
      </p:sp>
      <p:sp>
        <p:nvSpPr>
          <p:cNvPr id="37901" name="Text Box 39">
            <a:extLst>
              <a:ext uri="{FF2B5EF4-FFF2-40B4-BE49-F238E27FC236}">
                <a16:creationId xmlns:a16="http://schemas.microsoft.com/office/drawing/2014/main" id="{21CAE811-CDB7-1498-7E12-F514013A5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1" y="3716339"/>
            <a:ext cx="7936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37905" name="Text Box 43">
            <a:extLst>
              <a:ext uri="{FF2B5EF4-FFF2-40B4-BE49-F238E27FC236}">
                <a16:creationId xmlns:a16="http://schemas.microsoft.com/office/drawing/2014/main" id="{F85806BB-B7F9-9B0E-D121-A1237147E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3206751"/>
            <a:ext cx="7936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Topo</a:t>
            </a:r>
          </a:p>
        </p:txBody>
      </p:sp>
      <p:grpSp>
        <p:nvGrpSpPr>
          <p:cNvPr id="37906" name="Group 44">
            <a:extLst>
              <a:ext uri="{FF2B5EF4-FFF2-40B4-BE49-F238E27FC236}">
                <a16:creationId xmlns:a16="http://schemas.microsoft.com/office/drawing/2014/main" id="{6FDFE602-EFC9-2D0A-5EC4-B831CCE47168}"/>
              </a:ext>
            </a:extLst>
          </p:cNvPr>
          <p:cNvGrpSpPr>
            <a:grpSpLocks/>
          </p:cNvGrpSpPr>
          <p:nvPr/>
        </p:nvGrpSpPr>
        <p:grpSpPr bwMode="auto">
          <a:xfrm>
            <a:off x="3994151" y="5467350"/>
            <a:ext cx="1138237" cy="401638"/>
            <a:chOff x="576" y="2976"/>
            <a:chExt cx="816" cy="336"/>
          </a:xfrm>
        </p:grpSpPr>
        <p:sp>
          <p:nvSpPr>
            <p:cNvPr id="37936" name="Rectangle 45">
              <a:extLst>
                <a:ext uri="{FF2B5EF4-FFF2-40B4-BE49-F238E27FC236}">
                  <a16:creationId xmlns:a16="http://schemas.microsoft.com/office/drawing/2014/main" id="{17409C80-0210-5E80-49BA-C8A24D19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7937" name="Line 46">
              <a:extLst>
                <a:ext uri="{FF2B5EF4-FFF2-40B4-BE49-F238E27FC236}">
                  <a16:creationId xmlns:a16="http://schemas.microsoft.com/office/drawing/2014/main" id="{20EEC7CF-7E8F-A03E-3824-3C953EA99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7907" name="Group 47">
            <a:extLst>
              <a:ext uri="{FF2B5EF4-FFF2-40B4-BE49-F238E27FC236}">
                <a16:creationId xmlns:a16="http://schemas.microsoft.com/office/drawing/2014/main" id="{3408AA44-10B1-CCBC-1200-6E2D1EAD926C}"/>
              </a:ext>
            </a:extLst>
          </p:cNvPr>
          <p:cNvGrpSpPr>
            <a:grpSpLocks/>
          </p:cNvGrpSpPr>
          <p:nvPr/>
        </p:nvGrpSpPr>
        <p:grpSpPr bwMode="auto">
          <a:xfrm>
            <a:off x="3994151" y="4881564"/>
            <a:ext cx="1138237" cy="401637"/>
            <a:chOff x="576" y="2976"/>
            <a:chExt cx="816" cy="336"/>
          </a:xfrm>
        </p:grpSpPr>
        <p:sp>
          <p:nvSpPr>
            <p:cNvPr id="37934" name="Rectangle 48">
              <a:extLst>
                <a:ext uri="{FF2B5EF4-FFF2-40B4-BE49-F238E27FC236}">
                  <a16:creationId xmlns:a16="http://schemas.microsoft.com/office/drawing/2014/main" id="{4DA4F112-2B52-0E90-ABBB-7CA6D359D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7935" name="Line 49">
              <a:extLst>
                <a:ext uri="{FF2B5EF4-FFF2-40B4-BE49-F238E27FC236}">
                  <a16:creationId xmlns:a16="http://schemas.microsoft.com/office/drawing/2014/main" id="{D123132B-8FC1-70A9-39F1-2F82745D3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7908" name="Group 50">
            <a:extLst>
              <a:ext uri="{FF2B5EF4-FFF2-40B4-BE49-F238E27FC236}">
                <a16:creationId xmlns:a16="http://schemas.microsoft.com/office/drawing/2014/main" id="{AE32108D-1656-73EB-B98A-5859D59D38BF}"/>
              </a:ext>
            </a:extLst>
          </p:cNvPr>
          <p:cNvGrpSpPr>
            <a:grpSpLocks/>
          </p:cNvGrpSpPr>
          <p:nvPr/>
        </p:nvGrpSpPr>
        <p:grpSpPr bwMode="auto">
          <a:xfrm>
            <a:off x="3994151" y="4297364"/>
            <a:ext cx="1138237" cy="401637"/>
            <a:chOff x="576" y="2976"/>
            <a:chExt cx="816" cy="336"/>
          </a:xfrm>
        </p:grpSpPr>
        <p:sp>
          <p:nvSpPr>
            <p:cNvPr id="37932" name="Rectangle 51">
              <a:extLst>
                <a:ext uri="{FF2B5EF4-FFF2-40B4-BE49-F238E27FC236}">
                  <a16:creationId xmlns:a16="http://schemas.microsoft.com/office/drawing/2014/main" id="{A81CF94B-CB28-11D5-1EBA-F74E771E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7933" name="Line 52">
              <a:extLst>
                <a:ext uri="{FF2B5EF4-FFF2-40B4-BE49-F238E27FC236}">
                  <a16:creationId xmlns:a16="http://schemas.microsoft.com/office/drawing/2014/main" id="{41A7D4FB-0E8E-0B8B-9629-ECB4D3B3A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7909" name="Group 53">
            <a:extLst>
              <a:ext uri="{FF2B5EF4-FFF2-40B4-BE49-F238E27FC236}">
                <a16:creationId xmlns:a16="http://schemas.microsoft.com/office/drawing/2014/main" id="{8DD44297-DE82-9F56-AC45-55D137960E44}"/>
              </a:ext>
            </a:extLst>
          </p:cNvPr>
          <p:cNvGrpSpPr>
            <a:grpSpLocks/>
          </p:cNvGrpSpPr>
          <p:nvPr/>
        </p:nvGrpSpPr>
        <p:grpSpPr bwMode="auto">
          <a:xfrm>
            <a:off x="3994151" y="3713164"/>
            <a:ext cx="1138237" cy="401637"/>
            <a:chOff x="576" y="2976"/>
            <a:chExt cx="816" cy="336"/>
          </a:xfrm>
        </p:grpSpPr>
        <p:sp>
          <p:nvSpPr>
            <p:cNvPr id="37930" name="Rectangle 54">
              <a:extLst>
                <a:ext uri="{FF2B5EF4-FFF2-40B4-BE49-F238E27FC236}">
                  <a16:creationId xmlns:a16="http://schemas.microsoft.com/office/drawing/2014/main" id="{5BAB7F2C-7908-8A2D-47B7-9B436A690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7931" name="Line 55">
              <a:extLst>
                <a:ext uri="{FF2B5EF4-FFF2-40B4-BE49-F238E27FC236}">
                  <a16:creationId xmlns:a16="http://schemas.microsoft.com/office/drawing/2014/main" id="{22D97760-FFF5-EEBC-A8EA-23DBDEA62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7910" name="Group 56">
            <a:extLst>
              <a:ext uri="{FF2B5EF4-FFF2-40B4-BE49-F238E27FC236}">
                <a16:creationId xmlns:a16="http://schemas.microsoft.com/office/drawing/2014/main" id="{C741D014-1C47-8DF7-2949-C55BF127CE1D}"/>
              </a:ext>
            </a:extLst>
          </p:cNvPr>
          <p:cNvGrpSpPr>
            <a:grpSpLocks/>
          </p:cNvGrpSpPr>
          <p:nvPr/>
        </p:nvGrpSpPr>
        <p:grpSpPr bwMode="auto">
          <a:xfrm>
            <a:off x="3994151" y="6051550"/>
            <a:ext cx="1138237" cy="401638"/>
            <a:chOff x="576" y="2976"/>
            <a:chExt cx="816" cy="336"/>
          </a:xfrm>
        </p:grpSpPr>
        <p:sp>
          <p:nvSpPr>
            <p:cNvPr id="37928" name="Rectangle 57">
              <a:extLst>
                <a:ext uri="{FF2B5EF4-FFF2-40B4-BE49-F238E27FC236}">
                  <a16:creationId xmlns:a16="http://schemas.microsoft.com/office/drawing/2014/main" id="{44B9CE09-E9AD-AFF6-A745-D84059790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7929" name="Line 58">
              <a:extLst>
                <a:ext uri="{FF2B5EF4-FFF2-40B4-BE49-F238E27FC236}">
                  <a16:creationId xmlns:a16="http://schemas.microsoft.com/office/drawing/2014/main" id="{1E37DD34-F2CF-6E53-7DFC-1D9EE0E9D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7911" name="Group 59">
            <a:extLst>
              <a:ext uri="{FF2B5EF4-FFF2-40B4-BE49-F238E27FC236}">
                <a16:creationId xmlns:a16="http://schemas.microsoft.com/office/drawing/2014/main" id="{77B7AF93-35B4-1CB1-C997-44C247D4DF11}"/>
              </a:ext>
            </a:extLst>
          </p:cNvPr>
          <p:cNvGrpSpPr>
            <a:grpSpLocks/>
          </p:cNvGrpSpPr>
          <p:nvPr/>
        </p:nvGrpSpPr>
        <p:grpSpPr bwMode="auto">
          <a:xfrm>
            <a:off x="3994151" y="3143250"/>
            <a:ext cx="1138237" cy="401638"/>
            <a:chOff x="576" y="2976"/>
            <a:chExt cx="816" cy="336"/>
          </a:xfrm>
        </p:grpSpPr>
        <p:sp>
          <p:nvSpPr>
            <p:cNvPr id="37926" name="Rectangle 60">
              <a:extLst>
                <a:ext uri="{FF2B5EF4-FFF2-40B4-BE49-F238E27FC236}">
                  <a16:creationId xmlns:a16="http://schemas.microsoft.com/office/drawing/2014/main" id="{62634AB9-7A29-CCB5-1C78-19F400DF7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7927" name="Line 61">
              <a:extLst>
                <a:ext uri="{FF2B5EF4-FFF2-40B4-BE49-F238E27FC236}">
                  <a16:creationId xmlns:a16="http://schemas.microsoft.com/office/drawing/2014/main" id="{A554EC97-9D5A-C514-6AD7-AB73F7ECA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7912" name="Line 63">
            <a:extLst>
              <a:ext uri="{FF2B5EF4-FFF2-40B4-BE49-F238E27FC236}">
                <a16:creationId xmlns:a16="http://schemas.microsoft.com/office/drawing/2014/main" id="{16EEE412-AF9A-6941-E9FB-5DBF2AF51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775" y="337185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913" name="Line 64">
            <a:extLst>
              <a:ext uri="{FF2B5EF4-FFF2-40B4-BE49-F238E27FC236}">
                <a16:creationId xmlns:a16="http://schemas.microsoft.com/office/drawing/2014/main" id="{27C43A97-C84C-16C3-9064-40326F749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775" y="393065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914" name="Line 65">
            <a:extLst>
              <a:ext uri="{FF2B5EF4-FFF2-40B4-BE49-F238E27FC236}">
                <a16:creationId xmlns:a16="http://schemas.microsoft.com/office/drawing/2014/main" id="{6649267C-53CB-E4FD-B18C-FA1E3319A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775" y="4503739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915" name="Line 66">
            <a:extLst>
              <a:ext uri="{FF2B5EF4-FFF2-40B4-BE49-F238E27FC236}">
                <a16:creationId xmlns:a16="http://schemas.microsoft.com/office/drawing/2014/main" id="{BE7A1CEB-09A9-865E-099F-6CBA5616A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775" y="5076825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916" name="Line 67">
            <a:extLst>
              <a:ext uri="{FF2B5EF4-FFF2-40B4-BE49-F238E27FC236}">
                <a16:creationId xmlns:a16="http://schemas.microsoft.com/office/drawing/2014/main" id="{ED940F1F-D40F-A68B-D773-E388CF01E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775" y="56515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917" name="Line 68">
            <a:extLst>
              <a:ext uri="{FF2B5EF4-FFF2-40B4-BE49-F238E27FC236}">
                <a16:creationId xmlns:a16="http://schemas.microsoft.com/office/drawing/2014/main" id="{CB5D6562-AD77-1ADD-4C01-D7392B2DD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0751" y="6051550"/>
            <a:ext cx="401637" cy="401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918" name="Text Box 69">
            <a:extLst>
              <a:ext uri="{FF2B5EF4-FFF2-40B4-BE49-F238E27FC236}">
                <a16:creationId xmlns:a16="http://schemas.microsoft.com/office/drawing/2014/main" id="{C90D67BE-1296-8DBF-56A3-F5899C633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5" y="2420939"/>
            <a:ext cx="1056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PtPilha</a:t>
            </a:r>
          </a:p>
        </p:txBody>
      </p:sp>
      <p:sp>
        <p:nvSpPr>
          <p:cNvPr id="37919" name="Text Box 71">
            <a:extLst>
              <a:ext uri="{FF2B5EF4-FFF2-40B4-BE49-F238E27FC236}">
                <a16:creationId xmlns:a16="http://schemas.microsoft.com/office/drawing/2014/main" id="{1A068324-DA1A-FAA4-11C9-315F4BEEE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6086476"/>
            <a:ext cx="77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pt-BR">
                <a:latin typeface="Calibri" panose="020F0502020204030204" pitchFamily="34" charset="0"/>
              </a:rPr>
              <a:t>Base</a:t>
            </a:r>
            <a:endParaRPr lang="es-ES" altLang="pt-BR" noProof="1">
              <a:latin typeface="Calibri" panose="020F0502020204030204" pitchFamily="34" charset="0"/>
            </a:endParaRPr>
          </a:p>
        </p:txBody>
      </p:sp>
      <p:sp>
        <p:nvSpPr>
          <p:cNvPr id="37920" name="Text Box 72">
            <a:extLst>
              <a:ext uri="{FF2B5EF4-FFF2-40B4-BE49-F238E27FC236}">
                <a16:creationId xmlns:a16="http://schemas.microsoft.com/office/drawing/2014/main" id="{FB76C543-E616-48E9-3122-7A6774EFB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1" y="6092826"/>
            <a:ext cx="77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pt-BR">
                <a:latin typeface="Calibri" panose="020F0502020204030204" pitchFamily="34" charset="0"/>
              </a:rPr>
              <a:t>Base</a:t>
            </a:r>
            <a:endParaRPr lang="es-ES" altLang="pt-BR" noProof="1">
              <a:latin typeface="Calibri" panose="020F0502020204030204" pitchFamily="34" charset="0"/>
            </a:endParaRPr>
          </a:p>
        </p:txBody>
      </p:sp>
      <p:sp>
        <p:nvSpPr>
          <p:cNvPr id="37921" name="Line 74">
            <a:extLst>
              <a:ext uri="{FF2B5EF4-FFF2-40B4-BE49-F238E27FC236}">
                <a16:creationId xmlns:a16="http://schemas.microsoft.com/office/drawing/2014/main" id="{C8315EB2-125C-0B7C-BADB-A50DAC5B9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781300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7922" name="Line 75">
            <a:extLst>
              <a:ext uri="{FF2B5EF4-FFF2-40B4-BE49-F238E27FC236}">
                <a16:creationId xmlns:a16="http://schemas.microsoft.com/office/drawing/2014/main" id="{D345DEC6-A32C-17A1-1447-1EB00CE53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3357563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7923" name="AutoShape 76">
            <a:extLst>
              <a:ext uri="{FF2B5EF4-FFF2-40B4-BE49-F238E27FC236}">
                <a16:creationId xmlns:a16="http://schemas.microsoft.com/office/drawing/2014/main" id="{372AAB4C-2157-2AED-37AF-A2C1454FF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4510088"/>
            <a:ext cx="701675" cy="647700"/>
          </a:xfrm>
          <a:prstGeom prst="rightArrow">
            <a:avLst>
              <a:gd name="adj1" fmla="val 50000"/>
              <a:gd name="adj2" fmla="val 2708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40429" name="Text Box 77">
            <a:extLst>
              <a:ext uri="{FF2B5EF4-FFF2-40B4-BE49-F238E27FC236}">
                <a16:creationId xmlns:a16="http://schemas.microsoft.com/office/drawing/2014/main" id="{33FECBFE-1FF1-AB87-1FF8-F9FEA8F0B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1503189"/>
            <a:ext cx="82438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E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dirty="0" err="1"/>
              <a:t>Só</a:t>
            </a:r>
            <a:r>
              <a:rPr lang="es-ES" dirty="0"/>
              <a:t> pode ser removido o </a:t>
            </a:r>
            <a:r>
              <a:rPr lang="es-ES" dirty="0" err="1"/>
              <a:t>nó</a:t>
            </a:r>
            <a:r>
              <a:rPr lang="es-ES" dirty="0"/>
              <a:t> do topo da </a:t>
            </a:r>
            <a:r>
              <a:rPr lang="es-ES" dirty="0" err="1"/>
              <a:t>pilha</a:t>
            </a:r>
            <a:endParaRPr lang="es-ES" dirty="0"/>
          </a:p>
        </p:txBody>
      </p:sp>
      <p:sp>
        <p:nvSpPr>
          <p:cNvPr id="37925" name="AutoShape 78">
            <a:extLst>
              <a:ext uri="{FF2B5EF4-FFF2-40B4-BE49-F238E27FC236}">
                <a16:creationId xmlns:a16="http://schemas.microsoft.com/office/drawing/2014/main" id="{1C4725E2-E3EB-114D-DD4D-15A770703E1B}"/>
              </a:ext>
            </a:extLst>
          </p:cNvPr>
          <p:cNvSpPr>
            <a:spLocks/>
          </p:cNvSpPr>
          <p:nvPr/>
        </p:nvSpPr>
        <p:spPr bwMode="auto">
          <a:xfrm>
            <a:off x="5732462" y="2349501"/>
            <a:ext cx="2738438" cy="461665"/>
          </a:xfrm>
          <a:prstGeom prst="borderCallout2">
            <a:avLst>
              <a:gd name="adj1" fmla="val 17560"/>
              <a:gd name="adj2" fmla="val -2782"/>
              <a:gd name="adj3" fmla="val 17560"/>
              <a:gd name="adj4" fmla="val -16347"/>
              <a:gd name="adj5" fmla="val 179023"/>
              <a:gd name="adj6" fmla="val -29912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pt-BR" dirty="0" err="1">
                <a:latin typeface="Calibri" panose="020F0502020204030204" pitchFamily="34" charset="0"/>
              </a:rPr>
              <a:t>nó</a:t>
            </a:r>
            <a:r>
              <a:rPr lang="es-ES" altLang="pt-BR" dirty="0">
                <a:latin typeface="Calibri" panose="020F0502020204030204" pitchFamily="34" charset="0"/>
              </a:rPr>
              <a:t> a ser removido</a:t>
            </a:r>
            <a:endParaRPr lang="es-ES" altLang="pt-BR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7">
            <a:extLst>
              <a:ext uri="{FF2B5EF4-FFF2-40B4-BE49-F238E27FC236}">
                <a16:creationId xmlns:a16="http://schemas.microsoft.com/office/drawing/2014/main" id="{636D0942-B9CF-9CA8-84E2-04088F30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212" y="2060848"/>
            <a:ext cx="3754939" cy="381642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Pop(Pilha **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, </a:t>
            </a:r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*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){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Pilha *</a:t>
            </a:r>
            <a:r>
              <a:rPr lang="pt-BR" altLang="pt-BR" sz="2200" dirty="0" err="1">
                <a:latin typeface="Calibri" panose="020F0502020204030204" pitchFamily="34" charset="0"/>
              </a:rPr>
              <a:t>aux</a:t>
            </a:r>
            <a:r>
              <a:rPr lang="pt-BR" altLang="pt-BR" sz="2200" dirty="0">
                <a:latin typeface="Calibri" panose="020F0502020204030204" pitchFamily="34" charset="0"/>
              </a:rPr>
              <a:t> = (*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</a:t>
            </a:r>
            <a:r>
              <a:rPr lang="pt-BR" altLang="pt-BR" sz="2200" dirty="0" err="1">
                <a:latin typeface="Calibri" panose="020F0502020204030204" pitchFamily="34" charset="0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</a:rPr>
              <a:t> ((*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 == NULL)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0;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*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 = (*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)-&gt;</a:t>
            </a:r>
            <a:r>
              <a:rPr lang="pt-BR" altLang="pt-BR" sz="2200" dirty="0" err="1">
                <a:latin typeface="Calibri" panose="020F0502020204030204" pitchFamily="34" charset="0"/>
              </a:rPr>
              <a:t>info</a:t>
            </a:r>
            <a:r>
              <a:rPr lang="pt-BR" altLang="pt-BR" sz="2200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(*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)= (*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)-&gt;</a:t>
            </a:r>
            <a:r>
              <a:rPr lang="pt-BR" altLang="pt-BR" sz="2200" dirty="0" err="1">
                <a:latin typeface="Calibri" panose="020F0502020204030204" pitchFamily="34" charset="0"/>
              </a:rPr>
              <a:t>prox</a:t>
            </a:r>
            <a:r>
              <a:rPr lang="pt-BR" altLang="pt-BR" sz="2200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</a:t>
            </a:r>
            <a:r>
              <a:rPr lang="pt-BR" altLang="pt-BR" sz="2200" dirty="0" err="1">
                <a:latin typeface="Calibri" panose="020F0502020204030204" pitchFamily="34" charset="0"/>
              </a:rPr>
              <a:t>free</a:t>
            </a:r>
            <a:r>
              <a:rPr lang="pt-BR" altLang="pt-BR" sz="2200" dirty="0">
                <a:latin typeface="Calibri" panose="020F0502020204030204" pitchFamily="34" charset="0"/>
              </a:rPr>
              <a:t>(</a:t>
            </a:r>
            <a:r>
              <a:rPr lang="pt-BR" altLang="pt-BR" sz="2200" dirty="0" err="1">
                <a:latin typeface="Calibri" panose="020F0502020204030204" pitchFamily="34" charset="0"/>
              </a:rPr>
              <a:t>aux</a:t>
            </a:r>
            <a:r>
              <a:rPr lang="pt-BR" altLang="pt-BR" sz="2200" dirty="0">
                <a:latin typeface="Calibri" panose="020F0502020204030204" pitchFamily="34" charset="0"/>
              </a:rPr>
              <a:t>);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1;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} 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C92EE-4411-AC3E-D301-A0316B4D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361041" cy="1397000"/>
          </a:xfrm>
        </p:spPr>
        <p:txBody>
          <a:bodyPr>
            <a:normAutofit/>
          </a:bodyPr>
          <a:lstStyle/>
          <a:p>
            <a:r>
              <a:rPr lang="pt-BR" dirty="0"/>
              <a:t>Algoritmo: Desempilha nó de Pilha Encadeada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B41B9-FD92-F6B6-C9ED-BDEC16A8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à pilha encadeada </a:t>
            </a:r>
          </a:p>
        </p:txBody>
      </p:sp>
      <p:sp>
        <p:nvSpPr>
          <p:cNvPr id="741383" name="Text Box 7">
            <a:extLst>
              <a:ext uri="{FF2B5EF4-FFF2-40B4-BE49-F238E27FC236}">
                <a16:creationId xmlns:a16="http://schemas.microsoft.com/office/drawing/2014/main" id="{8A024A2C-3334-7402-35B4-DE548CB61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1431181"/>
            <a:ext cx="82438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E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dirty="0" err="1"/>
              <a:t>Só</a:t>
            </a:r>
            <a:r>
              <a:rPr lang="es-ES" dirty="0"/>
              <a:t> pode ser </a:t>
            </a:r>
            <a:r>
              <a:rPr lang="es-ES" dirty="0" err="1"/>
              <a:t>acessado</a:t>
            </a:r>
            <a:r>
              <a:rPr lang="es-ES" dirty="0"/>
              <a:t> o </a:t>
            </a:r>
            <a:r>
              <a:rPr lang="es-ES" dirty="0" err="1"/>
              <a:t>nó</a:t>
            </a:r>
            <a:r>
              <a:rPr lang="es-ES" dirty="0"/>
              <a:t> do topo da </a:t>
            </a:r>
            <a:r>
              <a:rPr lang="es-ES" dirty="0" err="1"/>
              <a:t>pilha</a:t>
            </a:r>
            <a:endParaRPr lang="es-ES" dirty="0"/>
          </a:p>
        </p:txBody>
      </p:sp>
      <p:sp>
        <p:nvSpPr>
          <p:cNvPr id="39942" name="Text Box 8">
            <a:extLst>
              <a:ext uri="{FF2B5EF4-FFF2-40B4-BE49-F238E27FC236}">
                <a16:creationId xmlns:a16="http://schemas.microsoft.com/office/drawing/2014/main" id="{0EFD60B0-91C3-ED83-087A-58DAE0D9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990851"/>
            <a:ext cx="7936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Topo</a:t>
            </a:r>
          </a:p>
        </p:txBody>
      </p:sp>
      <p:grpSp>
        <p:nvGrpSpPr>
          <p:cNvPr id="39943" name="Group 9">
            <a:extLst>
              <a:ext uri="{FF2B5EF4-FFF2-40B4-BE49-F238E27FC236}">
                <a16:creationId xmlns:a16="http://schemas.microsoft.com/office/drawing/2014/main" id="{14D34B93-B3C9-FE65-AB6D-FA9FC3A938C4}"/>
              </a:ext>
            </a:extLst>
          </p:cNvPr>
          <p:cNvGrpSpPr>
            <a:grpSpLocks/>
          </p:cNvGrpSpPr>
          <p:nvPr/>
        </p:nvGrpSpPr>
        <p:grpSpPr bwMode="auto">
          <a:xfrm>
            <a:off x="5172076" y="5251450"/>
            <a:ext cx="1138237" cy="401638"/>
            <a:chOff x="576" y="2976"/>
            <a:chExt cx="816" cy="336"/>
          </a:xfrm>
        </p:grpSpPr>
        <p:sp>
          <p:nvSpPr>
            <p:cNvPr id="39969" name="Rectangle 10">
              <a:extLst>
                <a:ext uri="{FF2B5EF4-FFF2-40B4-BE49-F238E27FC236}">
                  <a16:creationId xmlns:a16="http://schemas.microsoft.com/office/drawing/2014/main" id="{F2B98F89-E3A5-4608-1227-4E52924E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9970" name="Line 11">
              <a:extLst>
                <a:ext uri="{FF2B5EF4-FFF2-40B4-BE49-F238E27FC236}">
                  <a16:creationId xmlns:a16="http://schemas.microsoft.com/office/drawing/2014/main" id="{304DDFAC-CE8A-4B51-A4B6-79D289F6E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9944" name="Group 12">
            <a:extLst>
              <a:ext uri="{FF2B5EF4-FFF2-40B4-BE49-F238E27FC236}">
                <a16:creationId xmlns:a16="http://schemas.microsoft.com/office/drawing/2014/main" id="{E2B40A5D-15E9-F820-18CD-07B7A9D3E747}"/>
              </a:ext>
            </a:extLst>
          </p:cNvPr>
          <p:cNvGrpSpPr>
            <a:grpSpLocks/>
          </p:cNvGrpSpPr>
          <p:nvPr/>
        </p:nvGrpSpPr>
        <p:grpSpPr bwMode="auto">
          <a:xfrm>
            <a:off x="5172076" y="4665664"/>
            <a:ext cx="1138237" cy="401637"/>
            <a:chOff x="576" y="2976"/>
            <a:chExt cx="816" cy="336"/>
          </a:xfrm>
        </p:grpSpPr>
        <p:sp>
          <p:nvSpPr>
            <p:cNvPr id="39967" name="Rectangle 13">
              <a:extLst>
                <a:ext uri="{FF2B5EF4-FFF2-40B4-BE49-F238E27FC236}">
                  <a16:creationId xmlns:a16="http://schemas.microsoft.com/office/drawing/2014/main" id="{59C34BDE-7B8A-6365-8CE6-43917C626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9968" name="Line 14">
              <a:extLst>
                <a:ext uri="{FF2B5EF4-FFF2-40B4-BE49-F238E27FC236}">
                  <a16:creationId xmlns:a16="http://schemas.microsoft.com/office/drawing/2014/main" id="{7C19FE9D-4969-7DB9-9032-6BA77F848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9945" name="Group 15">
            <a:extLst>
              <a:ext uri="{FF2B5EF4-FFF2-40B4-BE49-F238E27FC236}">
                <a16:creationId xmlns:a16="http://schemas.microsoft.com/office/drawing/2014/main" id="{307A2516-F4C1-419E-8B8F-29118724FE39}"/>
              </a:ext>
            </a:extLst>
          </p:cNvPr>
          <p:cNvGrpSpPr>
            <a:grpSpLocks/>
          </p:cNvGrpSpPr>
          <p:nvPr/>
        </p:nvGrpSpPr>
        <p:grpSpPr bwMode="auto">
          <a:xfrm>
            <a:off x="5172076" y="4081464"/>
            <a:ext cx="1138237" cy="401637"/>
            <a:chOff x="576" y="2976"/>
            <a:chExt cx="816" cy="336"/>
          </a:xfrm>
        </p:grpSpPr>
        <p:sp>
          <p:nvSpPr>
            <p:cNvPr id="39965" name="Rectangle 16">
              <a:extLst>
                <a:ext uri="{FF2B5EF4-FFF2-40B4-BE49-F238E27FC236}">
                  <a16:creationId xmlns:a16="http://schemas.microsoft.com/office/drawing/2014/main" id="{6D8CA09D-29D0-E929-76D3-28F93150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9966" name="Line 17">
              <a:extLst>
                <a:ext uri="{FF2B5EF4-FFF2-40B4-BE49-F238E27FC236}">
                  <a16:creationId xmlns:a16="http://schemas.microsoft.com/office/drawing/2014/main" id="{3357158B-A97C-96C4-A518-4B2C8AD4C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9946" name="Group 18">
            <a:extLst>
              <a:ext uri="{FF2B5EF4-FFF2-40B4-BE49-F238E27FC236}">
                <a16:creationId xmlns:a16="http://schemas.microsoft.com/office/drawing/2014/main" id="{C4897CEA-3C83-ACFB-C394-58F5721EA401}"/>
              </a:ext>
            </a:extLst>
          </p:cNvPr>
          <p:cNvGrpSpPr>
            <a:grpSpLocks/>
          </p:cNvGrpSpPr>
          <p:nvPr/>
        </p:nvGrpSpPr>
        <p:grpSpPr bwMode="auto">
          <a:xfrm>
            <a:off x="5172076" y="3497264"/>
            <a:ext cx="1138237" cy="401637"/>
            <a:chOff x="576" y="2976"/>
            <a:chExt cx="816" cy="336"/>
          </a:xfrm>
        </p:grpSpPr>
        <p:sp>
          <p:nvSpPr>
            <p:cNvPr id="39963" name="Rectangle 19">
              <a:extLst>
                <a:ext uri="{FF2B5EF4-FFF2-40B4-BE49-F238E27FC236}">
                  <a16:creationId xmlns:a16="http://schemas.microsoft.com/office/drawing/2014/main" id="{677FD71C-05E4-C997-8354-9379BE1C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9964" name="Line 20">
              <a:extLst>
                <a:ext uri="{FF2B5EF4-FFF2-40B4-BE49-F238E27FC236}">
                  <a16:creationId xmlns:a16="http://schemas.microsoft.com/office/drawing/2014/main" id="{CE7AF8BF-A66B-B612-55D2-AC1380540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9947" name="Group 21">
            <a:extLst>
              <a:ext uri="{FF2B5EF4-FFF2-40B4-BE49-F238E27FC236}">
                <a16:creationId xmlns:a16="http://schemas.microsoft.com/office/drawing/2014/main" id="{115EF3DB-41CA-486C-2991-6B60A0A1FCF6}"/>
              </a:ext>
            </a:extLst>
          </p:cNvPr>
          <p:cNvGrpSpPr>
            <a:grpSpLocks/>
          </p:cNvGrpSpPr>
          <p:nvPr/>
        </p:nvGrpSpPr>
        <p:grpSpPr bwMode="auto">
          <a:xfrm>
            <a:off x="5172076" y="5835650"/>
            <a:ext cx="1138237" cy="401638"/>
            <a:chOff x="576" y="2976"/>
            <a:chExt cx="816" cy="336"/>
          </a:xfrm>
        </p:grpSpPr>
        <p:sp>
          <p:nvSpPr>
            <p:cNvPr id="39961" name="Rectangle 22">
              <a:extLst>
                <a:ext uri="{FF2B5EF4-FFF2-40B4-BE49-F238E27FC236}">
                  <a16:creationId xmlns:a16="http://schemas.microsoft.com/office/drawing/2014/main" id="{8AF58706-58FE-70FD-42E7-7907FD0A7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9962" name="Line 23">
              <a:extLst>
                <a:ext uri="{FF2B5EF4-FFF2-40B4-BE49-F238E27FC236}">
                  <a16:creationId xmlns:a16="http://schemas.microsoft.com/office/drawing/2014/main" id="{7B645AB1-85C7-92BF-F11F-BEDEE70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9948" name="Group 24">
            <a:extLst>
              <a:ext uri="{FF2B5EF4-FFF2-40B4-BE49-F238E27FC236}">
                <a16:creationId xmlns:a16="http://schemas.microsoft.com/office/drawing/2014/main" id="{4BBAC7BC-C339-CA7F-D418-1DA81F004036}"/>
              </a:ext>
            </a:extLst>
          </p:cNvPr>
          <p:cNvGrpSpPr>
            <a:grpSpLocks/>
          </p:cNvGrpSpPr>
          <p:nvPr/>
        </p:nvGrpSpPr>
        <p:grpSpPr bwMode="auto">
          <a:xfrm>
            <a:off x="5172076" y="2927350"/>
            <a:ext cx="1138237" cy="401638"/>
            <a:chOff x="576" y="2976"/>
            <a:chExt cx="816" cy="336"/>
          </a:xfrm>
        </p:grpSpPr>
        <p:sp>
          <p:nvSpPr>
            <p:cNvPr id="39959" name="Rectangle 25">
              <a:extLst>
                <a:ext uri="{FF2B5EF4-FFF2-40B4-BE49-F238E27FC236}">
                  <a16:creationId xmlns:a16="http://schemas.microsoft.com/office/drawing/2014/main" id="{F2C01553-1150-9691-7959-CE510F4CA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39960" name="Line 26">
              <a:extLst>
                <a:ext uri="{FF2B5EF4-FFF2-40B4-BE49-F238E27FC236}">
                  <a16:creationId xmlns:a16="http://schemas.microsoft.com/office/drawing/2014/main" id="{4EBA04B3-1071-7477-15BB-0A013F6A5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9949" name="Line 27">
            <a:extLst>
              <a:ext uri="{FF2B5EF4-FFF2-40B4-BE49-F238E27FC236}">
                <a16:creationId xmlns:a16="http://schemas.microsoft.com/office/drawing/2014/main" id="{F3A16E10-9EA2-1CFE-E11C-89F439647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315595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0" name="Line 28">
            <a:extLst>
              <a:ext uri="{FF2B5EF4-FFF2-40B4-BE49-F238E27FC236}">
                <a16:creationId xmlns:a16="http://schemas.microsoft.com/office/drawing/2014/main" id="{3BDF5EB3-CC9B-6222-9A9C-2D7A01C35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371475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1" name="Line 29">
            <a:extLst>
              <a:ext uri="{FF2B5EF4-FFF2-40B4-BE49-F238E27FC236}">
                <a16:creationId xmlns:a16="http://schemas.microsoft.com/office/drawing/2014/main" id="{583DBDDC-1D3F-461A-4AC6-45D33E37D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4287839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2" name="Line 30">
            <a:extLst>
              <a:ext uri="{FF2B5EF4-FFF2-40B4-BE49-F238E27FC236}">
                <a16:creationId xmlns:a16="http://schemas.microsoft.com/office/drawing/2014/main" id="{B29996B7-EB48-264B-05B6-54EA323DD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4860925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3" name="Line 31">
            <a:extLst>
              <a:ext uri="{FF2B5EF4-FFF2-40B4-BE49-F238E27FC236}">
                <a16:creationId xmlns:a16="http://schemas.microsoft.com/office/drawing/2014/main" id="{B09AB06F-C8E7-EB8C-A9CD-AAAF277D2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54356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4" name="Line 32">
            <a:extLst>
              <a:ext uri="{FF2B5EF4-FFF2-40B4-BE49-F238E27FC236}">
                <a16:creationId xmlns:a16="http://schemas.microsoft.com/office/drawing/2014/main" id="{9B023A49-BC73-4AB8-F93B-A2508D642C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8676" y="5835650"/>
            <a:ext cx="401637" cy="401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5" name="Text Box 33">
            <a:extLst>
              <a:ext uri="{FF2B5EF4-FFF2-40B4-BE49-F238E27FC236}">
                <a16:creationId xmlns:a16="http://schemas.microsoft.com/office/drawing/2014/main" id="{A4881690-7AE0-C631-5352-A6CD3E13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2205039"/>
            <a:ext cx="1056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noProof="1">
                <a:latin typeface="Calibri" panose="020F0502020204030204" pitchFamily="34" charset="0"/>
              </a:rPr>
              <a:t>PtPilha</a:t>
            </a:r>
          </a:p>
        </p:txBody>
      </p:sp>
      <p:sp>
        <p:nvSpPr>
          <p:cNvPr id="39956" name="Text Box 34">
            <a:extLst>
              <a:ext uri="{FF2B5EF4-FFF2-40B4-BE49-F238E27FC236}">
                <a16:creationId xmlns:a16="http://schemas.microsoft.com/office/drawing/2014/main" id="{460ECC0B-4131-F24F-BE84-632AA8088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5870576"/>
            <a:ext cx="77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pt-BR">
                <a:latin typeface="Calibri" panose="020F0502020204030204" pitchFamily="34" charset="0"/>
              </a:rPr>
              <a:t>Base</a:t>
            </a:r>
            <a:endParaRPr lang="es-ES" altLang="pt-BR" noProof="1">
              <a:latin typeface="Calibri" panose="020F0502020204030204" pitchFamily="34" charset="0"/>
            </a:endParaRPr>
          </a:p>
        </p:txBody>
      </p:sp>
      <p:sp>
        <p:nvSpPr>
          <p:cNvPr id="39957" name="Line 35">
            <a:extLst>
              <a:ext uri="{FF2B5EF4-FFF2-40B4-BE49-F238E27FC236}">
                <a16:creationId xmlns:a16="http://schemas.microsoft.com/office/drawing/2014/main" id="{4ACED6E9-A973-7097-0DC3-F781BABE8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2565400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9958" name="AutoShape 36">
            <a:extLst>
              <a:ext uri="{FF2B5EF4-FFF2-40B4-BE49-F238E27FC236}">
                <a16:creationId xmlns:a16="http://schemas.microsoft.com/office/drawing/2014/main" id="{6CB9E01D-DF99-BFDD-10A9-189EAE608D50}"/>
              </a:ext>
            </a:extLst>
          </p:cNvPr>
          <p:cNvSpPr>
            <a:spLocks/>
          </p:cNvSpPr>
          <p:nvPr/>
        </p:nvSpPr>
        <p:spPr bwMode="auto">
          <a:xfrm>
            <a:off x="7173912" y="2133601"/>
            <a:ext cx="2738438" cy="830997"/>
          </a:xfrm>
          <a:prstGeom prst="borderCallout2">
            <a:avLst>
              <a:gd name="adj1" fmla="val 17560"/>
              <a:gd name="adj2" fmla="val -2782"/>
              <a:gd name="adj3" fmla="val 17560"/>
              <a:gd name="adj4" fmla="val -17681"/>
              <a:gd name="adj5" fmla="val 103171"/>
              <a:gd name="adj6" fmla="val -32579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pt-BR" dirty="0" err="1">
                <a:latin typeface="Calibri" panose="020F0502020204030204" pitchFamily="34" charset="0"/>
              </a:rPr>
              <a:t>nó</a:t>
            </a:r>
            <a:r>
              <a:rPr lang="es-ES" altLang="pt-BR" dirty="0">
                <a:latin typeface="Calibri" panose="020F0502020204030204" pitchFamily="34" charset="0"/>
              </a:rPr>
              <a:t> que pode ser </a:t>
            </a:r>
            <a:r>
              <a:rPr lang="es-ES" altLang="pt-BR" dirty="0" err="1">
                <a:latin typeface="Calibri" panose="020F0502020204030204" pitchFamily="34" charset="0"/>
              </a:rPr>
              <a:t>acessado</a:t>
            </a:r>
            <a:endParaRPr lang="es-ES" altLang="pt-BR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0EFB73-0FA8-E421-00E1-CCAA1A61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Listas lineares especiais</a:t>
            </a:r>
            <a:br>
              <a:rPr lang="pt-BR" dirty="0"/>
            </a:br>
            <a:r>
              <a:rPr lang="pt-BR" dirty="0"/>
              <a:t>mais usuais</a:t>
            </a:r>
          </a:p>
        </p:txBody>
      </p:sp>
      <p:sp>
        <p:nvSpPr>
          <p:cNvPr id="4098" name="Text Box 4">
            <a:extLst>
              <a:ext uri="{FF2B5EF4-FFF2-40B4-BE49-F238E27FC236}">
                <a16:creationId xmlns:a16="http://schemas.microsoft.com/office/drawing/2014/main" id="{12ED5494-63EA-8698-86B0-ADDCC0CD3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129" y="2348880"/>
            <a:ext cx="1555234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5400" noProof="1">
                <a:solidFill>
                  <a:srgbClr val="CC3300"/>
                </a:solidFill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4102" name="Text Box 11">
            <a:extLst>
              <a:ext uri="{FF2B5EF4-FFF2-40B4-BE49-F238E27FC236}">
                <a16:creationId xmlns:a16="http://schemas.microsoft.com/office/drawing/2014/main" id="{B8B2C14A-93BB-4664-FCDB-99198512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107" y="4725144"/>
            <a:ext cx="1151277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5400" noProof="1">
                <a:solidFill>
                  <a:srgbClr val="CC3300"/>
                </a:solidFill>
                <a:latin typeface="Calibri" panose="020F0502020204030204" pitchFamily="34" charset="0"/>
              </a:rPr>
              <a:t>Fila</a:t>
            </a:r>
          </a:p>
        </p:txBody>
      </p:sp>
      <p:sp>
        <p:nvSpPr>
          <p:cNvPr id="4103" name="Text Box 12">
            <a:extLst>
              <a:ext uri="{FF2B5EF4-FFF2-40B4-BE49-F238E27FC236}">
                <a16:creationId xmlns:a16="http://schemas.microsoft.com/office/drawing/2014/main" id="{9201F529-616B-B8AC-9263-FF21022D4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2133601"/>
            <a:ext cx="6039987" cy="366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dirty="0">
                <a:latin typeface="Calibri" panose="020F0502020204030204" pitchFamily="34" charset="0"/>
              </a:rPr>
              <a:t>  </a:t>
            </a:r>
            <a:r>
              <a:rPr lang="pt-BR" altLang="pt-BR" sz="3200" dirty="0">
                <a:solidFill>
                  <a:srgbClr val="003399"/>
                </a:solidFill>
                <a:latin typeface="Calibri" panose="020F0502020204030204" pitchFamily="34" charset="0"/>
              </a:rPr>
              <a:t>LIFO</a:t>
            </a:r>
            <a:r>
              <a:rPr lang="pt-BR" altLang="pt-BR" sz="2800" dirty="0">
                <a:latin typeface="Calibri" panose="020F0502020204030204" pitchFamily="34" charset="0"/>
              </a:rPr>
              <a:t> </a:t>
            </a:r>
            <a:r>
              <a:rPr lang="pt-BR" altLang="pt-BR" sz="2800" i="1" dirty="0" err="1">
                <a:latin typeface="Calibri" panose="020F0502020204030204" pitchFamily="34" charset="0"/>
              </a:rPr>
              <a:t>Last</a:t>
            </a:r>
            <a:r>
              <a:rPr lang="pt-BR" altLang="pt-BR" sz="2800" i="1" dirty="0">
                <a:latin typeface="Calibri" panose="020F0502020204030204" pitchFamily="34" charset="0"/>
              </a:rPr>
              <a:t> In </a:t>
            </a:r>
            <a:r>
              <a:rPr lang="pt-BR" altLang="pt-BR" sz="2800" i="1" dirty="0" err="1">
                <a:latin typeface="Calibri" panose="020F0502020204030204" pitchFamily="34" charset="0"/>
              </a:rPr>
              <a:t>First</a:t>
            </a:r>
            <a:r>
              <a:rPr lang="pt-BR" altLang="pt-BR" sz="2800" i="1" dirty="0">
                <a:latin typeface="Calibri" panose="020F0502020204030204" pitchFamily="34" charset="0"/>
              </a:rPr>
              <a:t> Out	</a:t>
            </a:r>
            <a:endParaRPr lang="pt-BR" altLang="pt-BR" sz="2800" dirty="0"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800" dirty="0">
                <a:latin typeface="Calibri" panose="020F0502020204030204" pitchFamily="34" charset="0"/>
              </a:rPr>
              <a:t>         o último componente inserido </a:t>
            </a:r>
          </a:p>
          <a:p>
            <a:pPr eaLnBrk="1" hangingPunct="1"/>
            <a:r>
              <a:rPr lang="pt-BR" altLang="pt-BR" sz="2800" dirty="0">
                <a:latin typeface="Calibri" panose="020F0502020204030204" pitchFamily="34" charset="0"/>
              </a:rPr>
              <a:t>         é o primeiro a ser retirado</a:t>
            </a:r>
          </a:p>
          <a:p>
            <a:pPr eaLnBrk="1" hangingPunct="1"/>
            <a:endParaRPr lang="pt-BR" altLang="pt-BR" sz="2800" dirty="0">
              <a:latin typeface="Calibri" panose="020F0502020204030204" pitchFamily="34" charset="0"/>
            </a:endParaRPr>
          </a:p>
          <a:p>
            <a:pPr eaLnBrk="1" hangingPunct="1"/>
            <a:endParaRPr lang="pt-BR" altLang="pt-BR" sz="2800" dirty="0"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800" dirty="0">
                <a:latin typeface="Calibri" panose="020F0502020204030204" pitchFamily="34" charset="0"/>
              </a:rPr>
              <a:t>  </a:t>
            </a:r>
            <a:r>
              <a:rPr lang="pt-BR" altLang="pt-BR" sz="3200" dirty="0">
                <a:solidFill>
                  <a:srgbClr val="003399"/>
                </a:solidFill>
                <a:latin typeface="Calibri" panose="020F0502020204030204" pitchFamily="34" charset="0"/>
              </a:rPr>
              <a:t>FIFO </a:t>
            </a:r>
            <a:r>
              <a:rPr lang="pt-BR" altLang="pt-BR" sz="2800" i="1" dirty="0" err="1">
                <a:latin typeface="Calibri" panose="020F0502020204030204" pitchFamily="34" charset="0"/>
              </a:rPr>
              <a:t>First</a:t>
            </a:r>
            <a:r>
              <a:rPr lang="pt-BR" altLang="pt-BR" sz="2800" i="1" dirty="0">
                <a:latin typeface="Calibri" panose="020F0502020204030204" pitchFamily="34" charset="0"/>
              </a:rPr>
              <a:t> In </a:t>
            </a:r>
            <a:r>
              <a:rPr lang="pt-BR" altLang="pt-BR" sz="2800" i="1" dirty="0" err="1">
                <a:latin typeface="Calibri" panose="020F0502020204030204" pitchFamily="34" charset="0"/>
              </a:rPr>
              <a:t>First</a:t>
            </a:r>
            <a:r>
              <a:rPr lang="pt-BR" altLang="pt-BR" sz="2800" i="1" dirty="0">
                <a:latin typeface="Calibri" panose="020F0502020204030204" pitchFamily="34" charset="0"/>
              </a:rPr>
              <a:t> Out</a:t>
            </a:r>
            <a:r>
              <a:rPr lang="pt-BR" altLang="pt-BR" sz="2800" dirty="0">
                <a:latin typeface="Calibri" panose="020F0502020204030204" pitchFamily="34" charset="0"/>
              </a:rPr>
              <a:t>  		 </a:t>
            </a:r>
          </a:p>
          <a:p>
            <a:pPr eaLnBrk="1" hangingPunct="1"/>
            <a:r>
              <a:rPr lang="pt-BR" altLang="pt-BR" sz="2800" dirty="0">
                <a:latin typeface="Calibri" panose="020F0502020204030204" pitchFamily="34" charset="0"/>
              </a:rPr>
              <a:t>         o primeiro componente inserido </a:t>
            </a:r>
          </a:p>
          <a:p>
            <a:pPr eaLnBrk="1" hangingPunct="1"/>
            <a:r>
              <a:rPr lang="pt-BR" altLang="pt-BR" sz="2800" dirty="0">
                <a:latin typeface="Calibri" panose="020F0502020204030204" pitchFamily="34" charset="0"/>
              </a:rPr>
              <a:t>         é também o primeiro a ser retirado</a:t>
            </a:r>
            <a:endParaRPr lang="pt-BR" altLang="pt-BR" sz="2800" noProof="1">
              <a:latin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784B0A-3635-2C4A-C06A-F9F47A15E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CFEFD"/>
              </a:clrFrom>
              <a:clrTo>
                <a:srgbClr val="FC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0" r="30670"/>
          <a:stretch/>
        </p:blipFill>
        <p:spPr>
          <a:xfrm flipH="1">
            <a:off x="9622803" y="668444"/>
            <a:ext cx="1117889" cy="3284984"/>
          </a:xfrm>
          <a:prstGeom prst="rect">
            <a:avLst/>
          </a:prstGeom>
        </p:spPr>
      </p:pic>
      <p:pic>
        <p:nvPicPr>
          <p:cNvPr id="6" name="Imagem 5" descr="Nome da empresa&#10;&#10;Descrição gerada automaticamente">
            <a:extLst>
              <a:ext uri="{FF2B5EF4-FFF2-40B4-BE49-F238E27FC236}">
                <a16:creationId xmlns:a16="http://schemas.microsoft.com/office/drawing/2014/main" id="{0F8703FC-52D9-8C22-0B59-A96FECBBBA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291" y="4365104"/>
            <a:ext cx="2132856" cy="21328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F7E1F-AF29-A1F9-F664-CAB77782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217025" cy="1397000"/>
          </a:xfrm>
        </p:spPr>
        <p:txBody>
          <a:bodyPr>
            <a:normAutofit/>
          </a:bodyPr>
          <a:lstStyle/>
          <a:p>
            <a:r>
              <a:rPr lang="pt-BR" dirty="0"/>
              <a:t>Algoritmo: Consultar nó do topo de Pilha Encadeada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CF33D71-A696-E4D8-7A51-1F6D0C700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279" y="2132856"/>
            <a:ext cx="3498265" cy="313932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Top(Pilha *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, </a:t>
            </a:r>
            <a:r>
              <a:rPr lang="pt-BR" altLang="pt-BR" sz="2200" dirty="0" err="1">
                <a:latin typeface="Calibri" panose="020F0502020204030204" pitchFamily="34" charset="0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</a:rPr>
              <a:t> *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)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{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</a:t>
            </a:r>
            <a:r>
              <a:rPr lang="pt-BR" altLang="pt-BR" sz="2200" dirty="0" err="1">
                <a:latin typeface="Calibri" panose="020F0502020204030204" pitchFamily="34" charset="0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</a:rPr>
              <a:t> (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 == NULL)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0;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 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*</a:t>
            </a:r>
            <a:r>
              <a:rPr lang="pt-BR" altLang="pt-BR" sz="2200" dirty="0" err="1">
                <a:latin typeface="Calibri" panose="020F0502020204030204" pitchFamily="34" charset="0"/>
              </a:rPr>
              <a:t>elem</a:t>
            </a:r>
            <a:r>
              <a:rPr lang="pt-BR" altLang="pt-BR" sz="2200" dirty="0">
                <a:latin typeface="Calibri" panose="020F0502020204030204" pitchFamily="34" charset="0"/>
              </a:rPr>
              <a:t> = </a:t>
            </a:r>
            <a:r>
              <a:rPr lang="pt-BR" altLang="pt-BR" sz="2200" dirty="0" err="1">
                <a:latin typeface="Calibri" panose="020F0502020204030204" pitchFamily="34" charset="0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</a:rPr>
              <a:t>-&gt;</a:t>
            </a:r>
            <a:r>
              <a:rPr lang="pt-BR" altLang="pt-BR" sz="2200" dirty="0" err="1">
                <a:latin typeface="Calibri" panose="020F0502020204030204" pitchFamily="34" charset="0"/>
              </a:rPr>
              <a:t>info</a:t>
            </a:r>
            <a:r>
              <a:rPr lang="pt-BR" altLang="pt-BR" sz="2200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   </a:t>
            </a:r>
            <a:r>
              <a:rPr lang="pt-BR" altLang="pt-BR" sz="2200" dirty="0" err="1">
                <a:latin typeface="Calibri" panose="020F0502020204030204" pitchFamily="34" charset="0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</a:rPr>
              <a:t> 1;</a:t>
            </a:r>
          </a:p>
          <a:p>
            <a:r>
              <a:rPr lang="pt-BR" altLang="pt-BR" sz="2200" dirty="0">
                <a:latin typeface="Calibri" panose="020F0502020204030204" pitchFamily="34" charset="0"/>
              </a:rPr>
              <a:t>}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61D21-5966-73D4-81F1-A01EFD48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Destruição de uma pilha encadeada </a:t>
            </a:r>
          </a:p>
        </p:txBody>
      </p:sp>
      <p:sp>
        <p:nvSpPr>
          <p:cNvPr id="41986" name="Text Box 9">
            <a:extLst>
              <a:ext uri="{FF2B5EF4-FFF2-40B4-BE49-F238E27FC236}">
                <a16:creationId xmlns:a16="http://schemas.microsoft.com/office/drawing/2014/main" id="{E3D84FCB-E3B5-CB33-7E1C-94C95D618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663" y="5932489"/>
            <a:ext cx="1044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noProof="1">
                <a:latin typeface="Calibri" panose="020F0502020204030204" pitchFamily="34" charset="0"/>
              </a:rPr>
              <a:t>PtPilha = nil</a:t>
            </a:r>
          </a:p>
        </p:txBody>
      </p:sp>
      <p:grpSp>
        <p:nvGrpSpPr>
          <p:cNvPr id="41987" name="Group 12">
            <a:extLst>
              <a:ext uri="{FF2B5EF4-FFF2-40B4-BE49-F238E27FC236}">
                <a16:creationId xmlns:a16="http://schemas.microsoft.com/office/drawing/2014/main" id="{A5B3C402-10E3-55BB-5954-50AD47A91EB8}"/>
              </a:ext>
            </a:extLst>
          </p:cNvPr>
          <p:cNvGrpSpPr>
            <a:grpSpLocks/>
          </p:cNvGrpSpPr>
          <p:nvPr/>
        </p:nvGrpSpPr>
        <p:grpSpPr bwMode="auto">
          <a:xfrm>
            <a:off x="7693026" y="5788026"/>
            <a:ext cx="1138237" cy="417513"/>
            <a:chOff x="576" y="2976"/>
            <a:chExt cx="816" cy="336"/>
          </a:xfrm>
        </p:grpSpPr>
        <p:sp>
          <p:nvSpPr>
            <p:cNvPr id="42047" name="Rectangle 13">
              <a:extLst>
                <a:ext uri="{FF2B5EF4-FFF2-40B4-BE49-F238E27FC236}">
                  <a16:creationId xmlns:a16="http://schemas.microsoft.com/office/drawing/2014/main" id="{4B27095F-2297-1FE1-594B-F95D726C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2048" name="Line 14">
              <a:extLst>
                <a:ext uri="{FF2B5EF4-FFF2-40B4-BE49-F238E27FC236}">
                  <a16:creationId xmlns:a16="http://schemas.microsoft.com/office/drawing/2014/main" id="{FD704E8D-2CF6-C963-3EB4-C42C548BD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988" name="Line 15">
            <a:extLst>
              <a:ext uri="{FF2B5EF4-FFF2-40B4-BE49-F238E27FC236}">
                <a16:creationId xmlns:a16="http://schemas.microsoft.com/office/drawing/2014/main" id="{A43EAF9B-C3B8-9A5C-7AC3-6EB5CB281D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29626" y="5788026"/>
            <a:ext cx="401637" cy="417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989" name="Text Box 17">
            <a:extLst>
              <a:ext uri="{FF2B5EF4-FFF2-40B4-BE49-F238E27FC236}">
                <a16:creationId xmlns:a16="http://schemas.microsoft.com/office/drawing/2014/main" id="{ACDC8EE5-A83D-E198-6960-18DA66601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2" y="5915026"/>
            <a:ext cx="47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noProof="1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41990" name="Text Box 18">
            <a:extLst>
              <a:ext uri="{FF2B5EF4-FFF2-40B4-BE49-F238E27FC236}">
                <a16:creationId xmlns:a16="http://schemas.microsoft.com/office/drawing/2014/main" id="{1C0C0094-9DC4-8ED1-9974-3C2CFA0C9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3062" y="5487989"/>
            <a:ext cx="4900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noProof="1">
                <a:latin typeface="Calibri" panose="020F0502020204030204" pitchFamily="34" charset="0"/>
              </a:rPr>
              <a:t>Topo</a:t>
            </a:r>
          </a:p>
        </p:txBody>
      </p:sp>
      <p:grpSp>
        <p:nvGrpSpPr>
          <p:cNvPr id="41991" name="Group 22">
            <a:extLst>
              <a:ext uri="{FF2B5EF4-FFF2-40B4-BE49-F238E27FC236}">
                <a16:creationId xmlns:a16="http://schemas.microsoft.com/office/drawing/2014/main" id="{34B94570-32C3-A84F-42AA-377237E6E3A5}"/>
              </a:ext>
            </a:extLst>
          </p:cNvPr>
          <p:cNvGrpSpPr>
            <a:grpSpLocks/>
          </p:cNvGrpSpPr>
          <p:nvPr/>
        </p:nvGrpSpPr>
        <p:grpSpPr bwMode="auto">
          <a:xfrm>
            <a:off x="5964237" y="5195888"/>
            <a:ext cx="1138238" cy="417512"/>
            <a:chOff x="576" y="2976"/>
            <a:chExt cx="816" cy="336"/>
          </a:xfrm>
        </p:grpSpPr>
        <p:sp>
          <p:nvSpPr>
            <p:cNvPr id="42045" name="Rectangle 23">
              <a:extLst>
                <a:ext uri="{FF2B5EF4-FFF2-40B4-BE49-F238E27FC236}">
                  <a16:creationId xmlns:a16="http://schemas.microsoft.com/office/drawing/2014/main" id="{A7F3D135-1297-9FEC-BB7A-7351BE98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2046" name="Line 24">
              <a:extLst>
                <a:ext uri="{FF2B5EF4-FFF2-40B4-BE49-F238E27FC236}">
                  <a16:creationId xmlns:a16="http://schemas.microsoft.com/office/drawing/2014/main" id="{BDD298D3-0B28-C28F-98E1-C5A5B6232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992" name="Group 25">
            <a:extLst>
              <a:ext uri="{FF2B5EF4-FFF2-40B4-BE49-F238E27FC236}">
                <a16:creationId xmlns:a16="http://schemas.microsoft.com/office/drawing/2014/main" id="{4F655895-5AF6-F1BD-B2DA-98D01C5DF254}"/>
              </a:ext>
            </a:extLst>
          </p:cNvPr>
          <p:cNvGrpSpPr>
            <a:grpSpLocks/>
          </p:cNvGrpSpPr>
          <p:nvPr/>
        </p:nvGrpSpPr>
        <p:grpSpPr bwMode="auto">
          <a:xfrm>
            <a:off x="5964237" y="5803901"/>
            <a:ext cx="1138238" cy="417513"/>
            <a:chOff x="576" y="2976"/>
            <a:chExt cx="816" cy="336"/>
          </a:xfrm>
        </p:grpSpPr>
        <p:sp>
          <p:nvSpPr>
            <p:cNvPr id="42043" name="Rectangle 26">
              <a:extLst>
                <a:ext uri="{FF2B5EF4-FFF2-40B4-BE49-F238E27FC236}">
                  <a16:creationId xmlns:a16="http://schemas.microsoft.com/office/drawing/2014/main" id="{2863C72B-1F90-72A3-2973-F43A5C64A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2044" name="Line 27">
              <a:extLst>
                <a:ext uri="{FF2B5EF4-FFF2-40B4-BE49-F238E27FC236}">
                  <a16:creationId xmlns:a16="http://schemas.microsoft.com/office/drawing/2014/main" id="{326E11EF-B6CF-79E2-1964-0157DBC78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993" name="Line 28">
            <a:extLst>
              <a:ext uri="{FF2B5EF4-FFF2-40B4-BE49-F238E27FC236}">
                <a16:creationId xmlns:a16="http://schemas.microsoft.com/office/drawing/2014/main" id="{69439EC6-956D-0D84-F8EE-F62CC2B20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2" y="5386389"/>
            <a:ext cx="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994" name="Line 29">
            <a:extLst>
              <a:ext uri="{FF2B5EF4-FFF2-40B4-BE49-F238E27FC236}">
                <a16:creationId xmlns:a16="http://schemas.microsoft.com/office/drawing/2014/main" id="{68C51AEE-5B00-C297-DD7A-E75FFEBCDD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0837" y="5803901"/>
            <a:ext cx="401638" cy="417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995" name="Text Box 31">
            <a:extLst>
              <a:ext uri="{FF2B5EF4-FFF2-40B4-BE49-F238E27FC236}">
                <a16:creationId xmlns:a16="http://schemas.microsoft.com/office/drawing/2014/main" id="{FB5C911E-C05B-2504-A727-366964033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7" y="5930901"/>
            <a:ext cx="47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noProof="1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41996" name="Text Box 32">
            <a:extLst>
              <a:ext uri="{FF2B5EF4-FFF2-40B4-BE49-F238E27FC236}">
                <a16:creationId xmlns:a16="http://schemas.microsoft.com/office/drawing/2014/main" id="{459B5D63-283C-44CE-DFE2-352F093BB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4883151"/>
            <a:ext cx="4900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noProof="1">
                <a:latin typeface="Calibri" panose="020F0502020204030204" pitchFamily="34" charset="0"/>
              </a:rPr>
              <a:t>Topo</a:t>
            </a:r>
          </a:p>
        </p:txBody>
      </p:sp>
      <p:grpSp>
        <p:nvGrpSpPr>
          <p:cNvPr id="41997" name="Group 36">
            <a:extLst>
              <a:ext uri="{FF2B5EF4-FFF2-40B4-BE49-F238E27FC236}">
                <a16:creationId xmlns:a16="http://schemas.microsoft.com/office/drawing/2014/main" id="{CD9E858A-0856-85D8-6438-7A7C755FB447}"/>
              </a:ext>
            </a:extLst>
          </p:cNvPr>
          <p:cNvGrpSpPr>
            <a:grpSpLocks/>
          </p:cNvGrpSpPr>
          <p:nvPr/>
        </p:nvGrpSpPr>
        <p:grpSpPr bwMode="auto">
          <a:xfrm>
            <a:off x="4143376" y="5194301"/>
            <a:ext cx="1138237" cy="417513"/>
            <a:chOff x="576" y="2976"/>
            <a:chExt cx="816" cy="336"/>
          </a:xfrm>
        </p:grpSpPr>
        <p:sp>
          <p:nvSpPr>
            <p:cNvPr id="42041" name="Rectangle 37">
              <a:extLst>
                <a:ext uri="{FF2B5EF4-FFF2-40B4-BE49-F238E27FC236}">
                  <a16:creationId xmlns:a16="http://schemas.microsoft.com/office/drawing/2014/main" id="{732BD208-DC50-E30F-63FB-95F105E0F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2042" name="Line 38">
              <a:extLst>
                <a:ext uri="{FF2B5EF4-FFF2-40B4-BE49-F238E27FC236}">
                  <a16:creationId xmlns:a16="http://schemas.microsoft.com/office/drawing/2014/main" id="{073436E5-9EF7-6BF5-E0E4-5B2BF5618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998" name="Group 39">
            <a:extLst>
              <a:ext uri="{FF2B5EF4-FFF2-40B4-BE49-F238E27FC236}">
                <a16:creationId xmlns:a16="http://schemas.microsoft.com/office/drawing/2014/main" id="{73B4CA62-EA96-8A78-6717-2815ADBD44B4}"/>
              </a:ext>
            </a:extLst>
          </p:cNvPr>
          <p:cNvGrpSpPr>
            <a:grpSpLocks/>
          </p:cNvGrpSpPr>
          <p:nvPr/>
        </p:nvGrpSpPr>
        <p:grpSpPr bwMode="auto">
          <a:xfrm>
            <a:off x="4143376" y="4586289"/>
            <a:ext cx="1138237" cy="415925"/>
            <a:chOff x="576" y="2976"/>
            <a:chExt cx="816" cy="336"/>
          </a:xfrm>
        </p:grpSpPr>
        <p:sp>
          <p:nvSpPr>
            <p:cNvPr id="42039" name="Rectangle 40">
              <a:extLst>
                <a:ext uri="{FF2B5EF4-FFF2-40B4-BE49-F238E27FC236}">
                  <a16:creationId xmlns:a16="http://schemas.microsoft.com/office/drawing/2014/main" id="{742CE367-3381-771B-E31D-DE1E03EB4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2040" name="Line 41">
              <a:extLst>
                <a:ext uri="{FF2B5EF4-FFF2-40B4-BE49-F238E27FC236}">
                  <a16:creationId xmlns:a16="http://schemas.microsoft.com/office/drawing/2014/main" id="{7C654D94-32C5-1F4A-79F1-20A266EB5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999" name="Group 42">
            <a:extLst>
              <a:ext uri="{FF2B5EF4-FFF2-40B4-BE49-F238E27FC236}">
                <a16:creationId xmlns:a16="http://schemas.microsoft.com/office/drawing/2014/main" id="{8C85142B-2F4B-A070-B923-13083062A3A7}"/>
              </a:ext>
            </a:extLst>
          </p:cNvPr>
          <p:cNvGrpSpPr>
            <a:grpSpLocks/>
          </p:cNvGrpSpPr>
          <p:nvPr/>
        </p:nvGrpSpPr>
        <p:grpSpPr bwMode="auto">
          <a:xfrm>
            <a:off x="4143376" y="5802313"/>
            <a:ext cx="1138237" cy="417512"/>
            <a:chOff x="576" y="2976"/>
            <a:chExt cx="816" cy="336"/>
          </a:xfrm>
        </p:grpSpPr>
        <p:sp>
          <p:nvSpPr>
            <p:cNvPr id="42037" name="Rectangle 43">
              <a:extLst>
                <a:ext uri="{FF2B5EF4-FFF2-40B4-BE49-F238E27FC236}">
                  <a16:creationId xmlns:a16="http://schemas.microsoft.com/office/drawing/2014/main" id="{8773F766-AD73-E60F-05B2-FD096EFF7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2038" name="Line 44">
              <a:extLst>
                <a:ext uri="{FF2B5EF4-FFF2-40B4-BE49-F238E27FC236}">
                  <a16:creationId xmlns:a16="http://schemas.microsoft.com/office/drawing/2014/main" id="{9F83CD5C-AB98-8D41-AAE4-66783A8DE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2000" name="Line 46">
            <a:extLst>
              <a:ext uri="{FF2B5EF4-FFF2-40B4-BE49-F238E27FC236}">
                <a16:creationId xmlns:a16="http://schemas.microsoft.com/office/drawing/2014/main" id="{A813AA38-B656-A823-A69A-07197890C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4789489"/>
            <a:ext cx="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01" name="Line 47">
            <a:extLst>
              <a:ext uri="{FF2B5EF4-FFF2-40B4-BE49-F238E27FC236}">
                <a16:creationId xmlns:a16="http://schemas.microsoft.com/office/drawing/2014/main" id="{A5697367-393E-1D9A-A51B-9AA764A3B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5384800"/>
            <a:ext cx="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02" name="Line 48">
            <a:extLst>
              <a:ext uri="{FF2B5EF4-FFF2-40B4-BE49-F238E27FC236}">
                <a16:creationId xmlns:a16="http://schemas.microsoft.com/office/drawing/2014/main" id="{0C04D484-B016-3688-97C6-5B6F6C63B5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9976" y="5802313"/>
            <a:ext cx="401637" cy="417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03" name="Text Box 50">
            <a:extLst>
              <a:ext uri="{FF2B5EF4-FFF2-40B4-BE49-F238E27FC236}">
                <a16:creationId xmlns:a16="http://schemas.microsoft.com/office/drawing/2014/main" id="{D22A2299-9D76-C54D-9AB9-B647F1E2D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75" y="5910264"/>
            <a:ext cx="47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noProof="1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42004" name="Text Box 51">
            <a:extLst>
              <a:ext uri="{FF2B5EF4-FFF2-40B4-BE49-F238E27FC236}">
                <a16:creationId xmlns:a16="http://schemas.microsoft.com/office/drawing/2014/main" id="{9CE999FA-5B6D-42C3-D504-85B2957AC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2" y="4267201"/>
            <a:ext cx="4900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noProof="1">
                <a:latin typeface="Calibri" panose="020F0502020204030204" pitchFamily="34" charset="0"/>
              </a:rPr>
              <a:t>Topo</a:t>
            </a:r>
          </a:p>
        </p:txBody>
      </p:sp>
      <p:grpSp>
        <p:nvGrpSpPr>
          <p:cNvPr id="42005" name="Group 54">
            <a:extLst>
              <a:ext uri="{FF2B5EF4-FFF2-40B4-BE49-F238E27FC236}">
                <a16:creationId xmlns:a16="http://schemas.microsoft.com/office/drawing/2014/main" id="{EA4A4B6C-78A6-306B-4364-BE20B92F760C}"/>
              </a:ext>
            </a:extLst>
          </p:cNvPr>
          <p:cNvGrpSpPr>
            <a:grpSpLocks/>
          </p:cNvGrpSpPr>
          <p:nvPr/>
        </p:nvGrpSpPr>
        <p:grpSpPr bwMode="auto">
          <a:xfrm>
            <a:off x="2314576" y="5176838"/>
            <a:ext cx="1138237" cy="417512"/>
            <a:chOff x="576" y="2976"/>
            <a:chExt cx="816" cy="336"/>
          </a:xfrm>
        </p:grpSpPr>
        <p:sp>
          <p:nvSpPr>
            <p:cNvPr id="42035" name="Rectangle 55">
              <a:extLst>
                <a:ext uri="{FF2B5EF4-FFF2-40B4-BE49-F238E27FC236}">
                  <a16:creationId xmlns:a16="http://schemas.microsoft.com/office/drawing/2014/main" id="{DD2A33A9-2D69-34B7-DD9B-0BBCC9943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2036" name="Line 56">
              <a:extLst>
                <a:ext uri="{FF2B5EF4-FFF2-40B4-BE49-F238E27FC236}">
                  <a16:creationId xmlns:a16="http://schemas.microsoft.com/office/drawing/2014/main" id="{6A00597D-E78A-862A-9327-97574F5EF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2006" name="Group 57">
            <a:extLst>
              <a:ext uri="{FF2B5EF4-FFF2-40B4-BE49-F238E27FC236}">
                <a16:creationId xmlns:a16="http://schemas.microsoft.com/office/drawing/2014/main" id="{512239C8-9748-5563-208F-1C28AA404B65}"/>
              </a:ext>
            </a:extLst>
          </p:cNvPr>
          <p:cNvGrpSpPr>
            <a:grpSpLocks/>
          </p:cNvGrpSpPr>
          <p:nvPr/>
        </p:nvGrpSpPr>
        <p:grpSpPr bwMode="auto">
          <a:xfrm>
            <a:off x="2314576" y="4568826"/>
            <a:ext cx="1138237" cy="415925"/>
            <a:chOff x="576" y="2976"/>
            <a:chExt cx="816" cy="336"/>
          </a:xfrm>
        </p:grpSpPr>
        <p:sp>
          <p:nvSpPr>
            <p:cNvPr id="42033" name="Rectangle 58">
              <a:extLst>
                <a:ext uri="{FF2B5EF4-FFF2-40B4-BE49-F238E27FC236}">
                  <a16:creationId xmlns:a16="http://schemas.microsoft.com/office/drawing/2014/main" id="{B9CDD65D-C821-5CB8-4103-14B4C1BE3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2034" name="Line 59">
              <a:extLst>
                <a:ext uri="{FF2B5EF4-FFF2-40B4-BE49-F238E27FC236}">
                  <a16:creationId xmlns:a16="http://schemas.microsoft.com/office/drawing/2014/main" id="{4235C3F1-A0B2-D03F-5E17-8E0E34F8F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2007" name="Group 60">
            <a:extLst>
              <a:ext uri="{FF2B5EF4-FFF2-40B4-BE49-F238E27FC236}">
                <a16:creationId xmlns:a16="http://schemas.microsoft.com/office/drawing/2014/main" id="{1EF06318-071A-C920-64AE-83E94DE0A975}"/>
              </a:ext>
            </a:extLst>
          </p:cNvPr>
          <p:cNvGrpSpPr>
            <a:grpSpLocks/>
          </p:cNvGrpSpPr>
          <p:nvPr/>
        </p:nvGrpSpPr>
        <p:grpSpPr bwMode="auto">
          <a:xfrm>
            <a:off x="2314576" y="3960813"/>
            <a:ext cx="1138237" cy="417512"/>
            <a:chOff x="576" y="2976"/>
            <a:chExt cx="816" cy="336"/>
          </a:xfrm>
        </p:grpSpPr>
        <p:sp>
          <p:nvSpPr>
            <p:cNvPr id="42031" name="Rectangle 61">
              <a:extLst>
                <a:ext uri="{FF2B5EF4-FFF2-40B4-BE49-F238E27FC236}">
                  <a16:creationId xmlns:a16="http://schemas.microsoft.com/office/drawing/2014/main" id="{B6C93101-60DA-018B-471D-1E11CC80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2032" name="Line 62">
              <a:extLst>
                <a:ext uri="{FF2B5EF4-FFF2-40B4-BE49-F238E27FC236}">
                  <a16:creationId xmlns:a16="http://schemas.microsoft.com/office/drawing/2014/main" id="{3B24F84F-5ED6-F0A4-7F5C-A9B77B5B1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2008" name="Group 63">
            <a:extLst>
              <a:ext uri="{FF2B5EF4-FFF2-40B4-BE49-F238E27FC236}">
                <a16:creationId xmlns:a16="http://schemas.microsoft.com/office/drawing/2014/main" id="{BDA3438A-8A2F-8639-B001-0C98319E9282}"/>
              </a:ext>
            </a:extLst>
          </p:cNvPr>
          <p:cNvGrpSpPr>
            <a:grpSpLocks/>
          </p:cNvGrpSpPr>
          <p:nvPr/>
        </p:nvGrpSpPr>
        <p:grpSpPr bwMode="auto">
          <a:xfrm>
            <a:off x="2314576" y="5784851"/>
            <a:ext cx="1138237" cy="417513"/>
            <a:chOff x="576" y="2976"/>
            <a:chExt cx="816" cy="336"/>
          </a:xfrm>
        </p:grpSpPr>
        <p:sp>
          <p:nvSpPr>
            <p:cNvPr id="42029" name="Rectangle 64">
              <a:extLst>
                <a:ext uri="{FF2B5EF4-FFF2-40B4-BE49-F238E27FC236}">
                  <a16:creationId xmlns:a16="http://schemas.microsoft.com/office/drawing/2014/main" id="{2BF839D6-840D-B888-A565-C0F81A154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816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42030" name="Line 65">
              <a:extLst>
                <a:ext uri="{FF2B5EF4-FFF2-40B4-BE49-F238E27FC236}">
                  <a16:creationId xmlns:a16="http://schemas.microsoft.com/office/drawing/2014/main" id="{0FDA0605-A9C6-253B-89D3-B4CC3804C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2009" name="Line 67">
            <a:extLst>
              <a:ext uri="{FF2B5EF4-FFF2-40B4-BE49-F238E27FC236}">
                <a16:creationId xmlns:a16="http://schemas.microsoft.com/office/drawing/2014/main" id="{6FDF7809-C3FF-136B-C691-0D0BD7CD8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417512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10" name="Line 68">
            <a:extLst>
              <a:ext uri="{FF2B5EF4-FFF2-40B4-BE49-F238E27FC236}">
                <a16:creationId xmlns:a16="http://schemas.microsoft.com/office/drawing/2014/main" id="{80BF6188-32B2-E6D1-35E9-C6177468D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4772025"/>
            <a:ext cx="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11" name="Line 69">
            <a:extLst>
              <a:ext uri="{FF2B5EF4-FFF2-40B4-BE49-F238E27FC236}">
                <a16:creationId xmlns:a16="http://schemas.microsoft.com/office/drawing/2014/main" id="{B90CC087-893B-1EB5-9412-8215B70E9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5367339"/>
            <a:ext cx="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12" name="Line 70">
            <a:extLst>
              <a:ext uri="{FF2B5EF4-FFF2-40B4-BE49-F238E27FC236}">
                <a16:creationId xmlns:a16="http://schemas.microsoft.com/office/drawing/2014/main" id="{7D6912C7-1D5D-23C5-1B7C-CC5F12A654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1176" y="5784851"/>
            <a:ext cx="401637" cy="417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13" name="Text Box 72">
            <a:extLst>
              <a:ext uri="{FF2B5EF4-FFF2-40B4-BE49-F238E27FC236}">
                <a16:creationId xmlns:a16="http://schemas.microsoft.com/office/drawing/2014/main" id="{AF1E40F7-882C-6775-E7FA-2BBD91457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5892801"/>
            <a:ext cx="47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noProof="1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42014" name="Text Box 73">
            <a:extLst>
              <a:ext uri="{FF2B5EF4-FFF2-40B4-BE49-F238E27FC236}">
                <a16:creationId xmlns:a16="http://schemas.microsoft.com/office/drawing/2014/main" id="{467119B6-16BF-FD4C-60E0-E2C4CB26F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2" y="3640139"/>
            <a:ext cx="4900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noProof="1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42015" name="Text Box 129">
            <a:extLst>
              <a:ext uri="{FF2B5EF4-FFF2-40B4-BE49-F238E27FC236}">
                <a16:creationId xmlns:a16="http://schemas.microsoft.com/office/drawing/2014/main" id="{CA703C61-AF8E-9AAE-576A-21127E6B4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3195639"/>
            <a:ext cx="697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noProof="1">
                <a:latin typeface="Calibri" panose="020F0502020204030204" pitchFamily="34" charset="0"/>
              </a:rPr>
              <a:t>PtPilha</a:t>
            </a:r>
          </a:p>
        </p:txBody>
      </p:sp>
      <p:sp>
        <p:nvSpPr>
          <p:cNvPr id="42016" name="Line 130">
            <a:extLst>
              <a:ext uri="{FF2B5EF4-FFF2-40B4-BE49-F238E27FC236}">
                <a16:creationId xmlns:a16="http://schemas.microsoft.com/office/drawing/2014/main" id="{4444DF52-B867-9B90-B109-C9E6091A5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037" y="3467100"/>
            <a:ext cx="2174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42017" name="Text Box 131">
            <a:extLst>
              <a:ext uri="{FF2B5EF4-FFF2-40B4-BE49-F238E27FC236}">
                <a16:creationId xmlns:a16="http://schemas.microsoft.com/office/drawing/2014/main" id="{3BE14318-F75C-1239-2500-A6A99BE6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3752851"/>
            <a:ext cx="697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noProof="1">
                <a:latin typeface="Calibri" panose="020F0502020204030204" pitchFamily="34" charset="0"/>
              </a:rPr>
              <a:t>PtPilha</a:t>
            </a:r>
          </a:p>
        </p:txBody>
      </p:sp>
      <p:sp>
        <p:nvSpPr>
          <p:cNvPr id="42018" name="Line 132">
            <a:extLst>
              <a:ext uri="{FF2B5EF4-FFF2-40B4-BE49-F238E27FC236}">
                <a16:creationId xmlns:a16="http://schemas.microsoft.com/office/drawing/2014/main" id="{D711BA5A-6C58-B2EB-79CD-585A20568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5262" y="4041775"/>
            <a:ext cx="2174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42019" name="Text Box 133">
            <a:extLst>
              <a:ext uri="{FF2B5EF4-FFF2-40B4-BE49-F238E27FC236}">
                <a16:creationId xmlns:a16="http://schemas.microsoft.com/office/drawing/2014/main" id="{01D819FF-7BF2-ABAF-87F0-D7D515EF2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2" y="4418014"/>
            <a:ext cx="697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noProof="1">
                <a:latin typeface="Calibri" panose="020F0502020204030204" pitchFamily="34" charset="0"/>
              </a:rPr>
              <a:t>PtPilha</a:t>
            </a:r>
          </a:p>
        </p:txBody>
      </p:sp>
      <p:sp>
        <p:nvSpPr>
          <p:cNvPr id="42020" name="Line 134">
            <a:extLst>
              <a:ext uri="{FF2B5EF4-FFF2-40B4-BE49-F238E27FC236}">
                <a16:creationId xmlns:a16="http://schemas.microsoft.com/office/drawing/2014/main" id="{EBA09204-1E58-BA5F-EC76-6AC483326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1" y="4706938"/>
            <a:ext cx="2174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42021" name="AutoShape 135">
            <a:extLst>
              <a:ext uri="{FF2B5EF4-FFF2-40B4-BE49-F238E27FC236}">
                <a16:creationId xmlns:a16="http://schemas.microsoft.com/office/drawing/2014/main" id="{84C13282-9DA2-841E-F2DF-F14E5FB88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4997451"/>
            <a:ext cx="360363" cy="358775"/>
          </a:xfrm>
          <a:prstGeom prst="rightArrow">
            <a:avLst>
              <a:gd name="adj1" fmla="val 50000"/>
              <a:gd name="adj2" fmla="val 25111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42022" name="AutoShape 136">
            <a:extLst>
              <a:ext uri="{FF2B5EF4-FFF2-40B4-BE49-F238E27FC236}">
                <a16:creationId xmlns:a16="http://schemas.microsoft.com/office/drawing/2014/main" id="{3AE8188C-4498-3CA4-A4CA-57BF5981C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5213351"/>
            <a:ext cx="360363" cy="358775"/>
          </a:xfrm>
          <a:prstGeom prst="rightArrow">
            <a:avLst>
              <a:gd name="adj1" fmla="val 50000"/>
              <a:gd name="adj2" fmla="val 25111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42023" name="AutoShape 137">
            <a:extLst>
              <a:ext uri="{FF2B5EF4-FFF2-40B4-BE49-F238E27FC236}">
                <a16:creationId xmlns:a16="http://schemas.microsoft.com/office/drawing/2014/main" id="{FE2EB934-C190-9589-6B1E-33013CEA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573714"/>
            <a:ext cx="360363" cy="358775"/>
          </a:xfrm>
          <a:prstGeom prst="rightArrow">
            <a:avLst>
              <a:gd name="adj1" fmla="val 50000"/>
              <a:gd name="adj2" fmla="val 25111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42024" name="AutoShape 138">
            <a:extLst>
              <a:ext uri="{FF2B5EF4-FFF2-40B4-BE49-F238E27FC236}">
                <a16:creationId xmlns:a16="http://schemas.microsoft.com/office/drawing/2014/main" id="{24F88E9E-CFDD-9CA5-C483-3AF13384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138" y="5862639"/>
            <a:ext cx="360363" cy="358775"/>
          </a:xfrm>
          <a:prstGeom prst="rightArrow">
            <a:avLst>
              <a:gd name="adj1" fmla="val 50000"/>
              <a:gd name="adj2" fmla="val 25111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809102" name="Text Box 142">
            <a:extLst>
              <a:ext uri="{FF2B5EF4-FFF2-40B4-BE49-F238E27FC236}">
                <a16:creationId xmlns:a16="http://schemas.microsoft.com/office/drawing/2014/main" id="{9EDEB9A0-C91D-CC9A-80B5-7E3478635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1536576"/>
            <a:ext cx="8243887" cy="167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s-E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dirty="0"/>
              <a:t>Liberar </a:t>
            </a:r>
            <a:r>
              <a:rPr lang="es-ES" dirty="0" err="1"/>
              <a:t>espaço</a:t>
            </a:r>
            <a:r>
              <a:rPr lang="es-ES" dirty="0"/>
              <a:t> ocupado pelos </a:t>
            </a:r>
            <a:r>
              <a:rPr lang="es-ES" dirty="0" err="1"/>
              <a:t>nós</a:t>
            </a:r>
            <a:r>
              <a:rPr lang="es-ES" dirty="0"/>
              <a:t>, </a:t>
            </a:r>
            <a:r>
              <a:rPr lang="es-ES" dirty="0" err="1"/>
              <a:t>sempre</a:t>
            </a:r>
            <a:r>
              <a:rPr lang="es-ES" dirty="0"/>
              <a:t> a partir do topo da </a:t>
            </a:r>
            <a:r>
              <a:rPr lang="es-ES" dirty="0" err="1"/>
              <a:t>pilha</a:t>
            </a:r>
            <a:endParaRPr lang="es-ES" dirty="0"/>
          </a:p>
          <a:p>
            <a:pPr>
              <a:buFontTx/>
              <a:buChar char="•"/>
              <a:defRPr/>
            </a:pPr>
            <a:r>
              <a:rPr lang="es-E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dirty="0"/>
              <a:t>No final: </a:t>
            </a:r>
            <a:r>
              <a:rPr lang="es-ES" dirty="0" err="1"/>
              <a:t>apontador</a:t>
            </a:r>
            <a:r>
              <a:rPr lang="es-ES" dirty="0"/>
              <a:t> para o topo = </a:t>
            </a:r>
            <a:r>
              <a:rPr lang="es-ES" dirty="0" err="1"/>
              <a:t>endereço</a:t>
            </a:r>
            <a:r>
              <a:rPr lang="es-ES" dirty="0"/>
              <a:t> nulo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3B041-A017-9E48-EEC2-3EACA8B5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Algoritmo: Destruir Pilha Encadeada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4BB8E633-C982-DAE1-00E4-AC4D8FC9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228" y="2564904"/>
            <a:ext cx="3888283" cy="280076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void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Libera_pilha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(Pilha **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){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 Pilha *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aux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while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((*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) != NULL)   {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aux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= (*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);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    (*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) = (*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)-&gt;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prox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  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free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(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aux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);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 }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}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F57A3-08F8-D494-E90D-47AE5029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1"/>
              <a:t>Verifica de pilha está cheia</a:t>
            </a:r>
            <a:br>
              <a:rPr lang="pt-BR" noProof="1"/>
            </a:br>
            <a:r>
              <a:rPr lang="pt-BR" noProof="1"/>
              <a:t> e vazia</a:t>
            </a:r>
          </a:p>
        </p:txBody>
      </p:sp>
      <p:sp>
        <p:nvSpPr>
          <p:cNvPr id="44036" name="Rectangle 7">
            <a:extLst>
              <a:ext uri="{FF2B5EF4-FFF2-40B4-BE49-F238E27FC236}">
                <a16:creationId xmlns:a16="http://schemas.microsoft.com/office/drawing/2014/main" id="{E3D331F9-7104-86EF-5FD5-D95B12DD3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020" y="2321004"/>
            <a:ext cx="3168352" cy="110799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E_cheia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(Pilha *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){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0;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}       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1C5C1245-27F5-1B4A-D7E9-94B37032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484" y="3768389"/>
            <a:ext cx="3024336" cy="178510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int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E_vazia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(Pilha *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){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if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(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Ptp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== NULL)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     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1;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  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else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200" dirty="0" err="1">
                <a:latin typeface="Calibri" panose="020F0502020204030204" pitchFamily="34" charset="0"/>
                <a:sym typeface="Symbol" panose="05050102010706020507" pitchFamily="18" charset="2"/>
              </a:rPr>
              <a:t>return</a:t>
            </a:r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 0;</a:t>
            </a:r>
          </a:p>
          <a:p>
            <a:r>
              <a:rPr lang="pt-BR" altLang="pt-BR" sz="2200" dirty="0">
                <a:latin typeface="Calibri" panose="020F0502020204030204" pitchFamily="34" charset="0"/>
                <a:sym typeface="Symbol" panose="05050102010706020507" pitchFamily="18" charset="2"/>
              </a:rPr>
              <a:t>}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35F8E-52D1-2FD2-196F-9FB3D0F5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dirty="0"/>
              <a:t>Exercício para entregar agora</a:t>
            </a:r>
          </a:p>
        </p:txBody>
      </p:sp>
      <p:sp>
        <p:nvSpPr>
          <p:cNvPr id="45059" name="Espaço Reservado para Conteúdo 2">
            <a:extLst>
              <a:ext uri="{FF2B5EF4-FFF2-40B4-BE49-F238E27FC236}">
                <a16:creationId xmlns:a16="http://schemas.microsoft.com/office/drawing/2014/main" id="{A3ED80D3-855C-E6CF-30B0-DD4F813DD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>
            <a:normAutofit fontScale="92500" lnSpcReduction="20000"/>
          </a:bodyPr>
          <a:lstStyle/>
          <a:p>
            <a:r>
              <a:rPr lang="pt-BR" altLang="pt-BR" dirty="0"/>
              <a:t>Implemente o TAD utilizando uma estrutura de dados com alocação dinâmica e acesso encadeado</a:t>
            </a:r>
          </a:p>
          <a:p>
            <a:r>
              <a:rPr lang="pt-BR" altLang="pt-BR" dirty="0"/>
              <a:t>Implemente uma função que, usando o TAD Pilha, verifique se uma dada palavra representada como uma STRING (que não contenha brancos) é uma palíndromo </a:t>
            </a:r>
            <a:r>
              <a:rPr lang="pt-PT" altLang="pt-BR" dirty="0"/>
              <a:t>(palavras que não se alteram quando lidas da direita para a esquerda ou da esquerda para a direita). </a:t>
            </a:r>
          </a:p>
          <a:p>
            <a:pPr lvl="1"/>
            <a:r>
              <a:rPr lang="pt-PT" altLang="pt-BR" dirty="0"/>
              <a:t>Exemplos: ANA, ADGHGDA. </a:t>
            </a:r>
          </a:p>
          <a:p>
            <a:pPr lvl="1"/>
            <a:r>
              <a:rPr lang="pt-PT" altLang="pt-BR" dirty="0"/>
              <a:t>Retorne 1 se palavra é palindromo, e 0 caso contrario.</a:t>
            </a:r>
          </a:p>
          <a:p>
            <a:r>
              <a:rPr lang="pt-PT" altLang="pt-BR" dirty="0"/>
              <a:t>Faça um  programa que leia uma string (conjunto de palavras separadas por brancos) e indique quais palavras da string  são palindromos e quais não são. A string eh dada por linha de comando </a:t>
            </a:r>
          </a:p>
          <a:p>
            <a:endParaRPr lang="pt-BR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A91C2EF-8D98-9F23-FB99-5FC020AC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380" y="3886029"/>
            <a:ext cx="6191248" cy="1930400"/>
          </a:xfrm>
        </p:spPr>
        <p:txBody>
          <a:bodyPr/>
          <a:lstStyle/>
          <a:p>
            <a:r>
              <a:rPr lang="pt-BR" dirty="0"/>
              <a:t>Perguntas?</a:t>
            </a:r>
          </a:p>
        </p:txBody>
      </p:sp>
      <p:pic>
        <p:nvPicPr>
          <p:cNvPr id="6" name="Imagem 5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3F3C73C9-87E3-3509-FBC7-61EC72D1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590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C655922-8FA7-D3CD-8EF4-69DF2B09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e Filas</a:t>
            </a:r>
          </a:p>
        </p:txBody>
      </p:sp>
      <p:sp>
        <p:nvSpPr>
          <p:cNvPr id="5122" name="Rectangle 4">
            <a:extLst>
              <a:ext uri="{FF2B5EF4-FFF2-40B4-BE49-F238E27FC236}">
                <a16:creationId xmlns:a16="http://schemas.microsoft.com/office/drawing/2014/main" id="{2DC86DD8-AFC1-60FE-F1A9-DA17EDB90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25" y="906464"/>
            <a:ext cx="139243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Consultas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27B64366-45FE-C4E5-5B54-533C57F5D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7" y="549276"/>
            <a:ext cx="138127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Exclusões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5993C8DA-133D-9A66-5E8C-AD7E0DB4B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451" y="549276"/>
            <a:ext cx="136511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Calibri" panose="020F0502020204030204" pitchFamily="34" charset="0"/>
              </a:rPr>
              <a:t>Inserções</a:t>
            </a:r>
          </a:p>
        </p:txBody>
      </p:sp>
      <p:sp>
        <p:nvSpPr>
          <p:cNvPr id="5125" name="Oval 7">
            <a:extLst>
              <a:ext uri="{FF2B5EF4-FFF2-40B4-BE49-F238E27FC236}">
                <a16:creationId xmlns:a16="http://schemas.microsoft.com/office/drawing/2014/main" id="{845B446B-7E08-67A7-233D-D785EC59A4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41482" y="2294733"/>
            <a:ext cx="384175" cy="376237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26" name="Oval 8">
            <a:extLst>
              <a:ext uri="{FF2B5EF4-FFF2-40B4-BE49-F238E27FC236}">
                <a16:creationId xmlns:a16="http://schemas.microsoft.com/office/drawing/2014/main" id="{66919475-67A9-6109-8DE2-C841F762ACD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41482" y="2767808"/>
            <a:ext cx="384175" cy="376237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27" name="Oval 9">
            <a:extLst>
              <a:ext uri="{FF2B5EF4-FFF2-40B4-BE49-F238E27FC236}">
                <a16:creationId xmlns:a16="http://schemas.microsoft.com/office/drawing/2014/main" id="{EEC4CE66-1E49-ECAA-23A7-B7037212157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41482" y="3242470"/>
            <a:ext cx="384175" cy="376237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28" name="Oval 10">
            <a:extLst>
              <a:ext uri="{FF2B5EF4-FFF2-40B4-BE49-F238E27FC236}">
                <a16:creationId xmlns:a16="http://schemas.microsoft.com/office/drawing/2014/main" id="{D52C7A0B-501D-DBEB-CD3F-AB567A476C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41482" y="3715545"/>
            <a:ext cx="384175" cy="376237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29" name="Oval 11">
            <a:extLst>
              <a:ext uri="{FF2B5EF4-FFF2-40B4-BE49-F238E27FC236}">
                <a16:creationId xmlns:a16="http://schemas.microsoft.com/office/drawing/2014/main" id="{C7702D79-2534-434C-8042-66CA9684AC7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41482" y="4190208"/>
            <a:ext cx="384175" cy="376237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30" name="Oval 12">
            <a:extLst>
              <a:ext uri="{FF2B5EF4-FFF2-40B4-BE49-F238E27FC236}">
                <a16:creationId xmlns:a16="http://schemas.microsoft.com/office/drawing/2014/main" id="{DAC626A6-370E-8948-F600-C08E0D00703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43069" y="1820069"/>
            <a:ext cx="384175" cy="376238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31" name="Line 13">
            <a:extLst>
              <a:ext uri="{FF2B5EF4-FFF2-40B4-BE49-F238E27FC236}">
                <a16:creationId xmlns:a16="http://schemas.microsoft.com/office/drawing/2014/main" id="{3ADAFFAA-5419-130A-1972-B6FC1A92955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046912" y="3194050"/>
            <a:ext cx="292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32" name="Line 14">
            <a:extLst>
              <a:ext uri="{FF2B5EF4-FFF2-40B4-BE49-F238E27FC236}">
                <a16:creationId xmlns:a16="http://schemas.microsoft.com/office/drawing/2014/main" id="{267F6DFC-A5AA-BDE6-2928-73761DF1D0E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00812" y="3194050"/>
            <a:ext cx="292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33" name="Line 15">
            <a:extLst>
              <a:ext uri="{FF2B5EF4-FFF2-40B4-BE49-F238E27FC236}">
                <a16:creationId xmlns:a16="http://schemas.microsoft.com/office/drawing/2014/main" id="{A9293626-CEF7-8108-E7EC-FAEE7F33DAC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233569" y="4382294"/>
            <a:ext cx="0" cy="544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34" name="Text Box 16">
            <a:extLst>
              <a:ext uri="{FF2B5EF4-FFF2-40B4-BE49-F238E27FC236}">
                <a16:creationId xmlns:a16="http://schemas.microsoft.com/office/drawing/2014/main" id="{B8835876-1075-D290-FDD8-091454B0B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7901" y="1854200"/>
            <a:ext cx="690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Calibri" panose="020F0502020204030204" pitchFamily="34" charset="0"/>
              </a:rPr>
              <a:t>Topo</a:t>
            </a:r>
          </a:p>
        </p:txBody>
      </p:sp>
      <p:sp>
        <p:nvSpPr>
          <p:cNvPr id="5135" name="Text Box 17">
            <a:extLst>
              <a:ext uri="{FF2B5EF4-FFF2-40B4-BE49-F238E27FC236}">
                <a16:creationId xmlns:a16="http://schemas.microsoft.com/office/drawing/2014/main" id="{9E092E6F-E835-0CA3-832F-7ED49E44C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012" y="4251325"/>
            <a:ext cx="676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5136" name="Line 18">
            <a:extLst>
              <a:ext uri="{FF2B5EF4-FFF2-40B4-BE49-F238E27FC236}">
                <a16:creationId xmlns:a16="http://schemas.microsoft.com/office/drawing/2014/main" id="{D9AD39DA-FF27-AAAB-5AC5-F964958B24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96275" y="906463"/>
            <a:ext cx="1236662" cy="7937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37" name="Line 19">
            <a:extLst>
              <a:ext uri="{FF2B5EF4-FFF2-40B4-BE49-F238E27FC236}">
                <a16:creationId xmlns:a16="http://schemas.microsoft.com/office/drawing/2014/main" id="{253263FB-20B0-2769-344A-D60051C9B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6900" y="906463"/>
            <a:ext cx="1236662" cy="7937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39" name="Oval 27">
            <a:extLst>
              <a:ext uri="{FF2B5EF4-FFF2-40B4-BE49-F238E27FC236}">
                <a16:creationId xmlns:a16="http://schemas.microsoft.com/office/drawing/2014/main" id="{A9DEEDED-B897-EE5B-15AF-989596DC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5846763"/>
            <a:ext cx="417513" cy="379412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40" name="Oval 28">
            <a:extLst>
              <a:ext uri="{FF2B5EF4-FFF2-40B4-BE49-F238E27FC236}">
                <a16:creationId xmlns:a16="http://schemas.microsoft.com/office/drawing/2014/main" id="{B44379D5-1A8C-D004-B94F-E386269C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6" y="5846763"/>
            <a:ext cx="415925" cy="379412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41" name="Oval 29">
            <a:extLst>
              <a:ext uri="{FF2B5EF4-FFF2-40B4-BE49-F238E27FC236}">
                <a16:creationId xmlns:a16="http://schemas.microsoft.com/office/drawing/2014/main" id="{37602980-886F-A2EF-91E1-CD6719FEA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6" y="5846763"/>
            <a:ext cx="414337" cy="379412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42" name="Oval 30">
            <a:extLst>
              <a:ext uri="{FF2B5EF4-FFF2-40B4-BE49-F238E27FC236}">
                <a16:creationId xmlns:a16="http://schemas.microsoft.com/office/drawing/2014/main" id="{6F57A738-DB41-EFBE-D51D-A6BA56C9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88" y="5846763"/>
            <a:ext cx="415925" cy="379412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43" name="Oval 31">
            <a:extLst>
              <a:ext uri="{FF2B5EF4-FFF2-40B4-BE49-F238E27FC236}">
                <a16:creationId xmlns:a16="http://schemas.microsoft.com/office/drawing/2014/main" id="{E6B320E1-588E-D929-2321-84DF94F36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5846763"/>
            <a:ext cx="419100" cy="379412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44" name="Oval 32">
            <a:extLst>
              <a:ext uri="{FF2B5EF4-FFF2-40B4-BE49-F238E27FC236}">
                <a16:creationId xmlns:a16="http://schemas.microsoft.com/office/drawing/2014/main" id="{E899D9A3-7406-86F4-E44D-23A0B837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1" y="5846763"/>
            <a:ext cx="420687" cy="379412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45" name="Line 33">
            <a:extLst>
              <a:ext uri="{FF2B5EF4-FFF2-40B4-BE49-F238E27FC236}">
                <a16:creationId xmlns:a16="http://schemas.microsoft.com/office/drawing/2014/main" id="{100A77F1-6CA5-ACD6-97FF-EB2DEE010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1" y="5762625"/>
            <a:ext cx="3170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46" name="Line 34">
            <a:extLst>
              <a:ext uri="{FF2B5EF4-FFF2-40B4-BE49-F238E27FC236}">
                <a16:creationId xmlns:a16="http://schemas.microsoft.com/office/drawing/2014/main" id="{B76242F9-4939-AFDC-2F75-CEBF340A7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1" y="6308725"/>
            <a:ext cx="3170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47" name="Text Box 35">
            <a:extLst>
              <a:ext uri="{FF2B5EF4-FFF2-40B4-BE49-F238E27FC236}">
                <a16:creationId xmlns:a16="http://schemas.microsoft.com/office/drawing/2014/main" id="{25F749ED-759F-BEC2-C3D1-91F014079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5384800"/>
            <a:ext cx="745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Calibri" panose="020F0502020204030204" pitchFamily="34" charset="0"/>
              </a:rPr>
              <a:t>Início</a:t>
            </a:r>
          </a:p>
        </p:txBody>
      </p:sp>
      <p:sp>
        <p:nvSpPr>
          <p:cNvPr id="5148" name="Text Box 36">
            <a:extLst>
              <a:ext uri="{FF2B5EF4-FFF2-40B4-BE49-F238E27FC236}">
                <a16:creationId xmlns:a16="http://schemas.microsoft.com/office/drawing/2014/main" id="{A07A9F4B-6805-650E-0F5B-3974C0562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5373688"/>
            <a:ext cx="6799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>
                <a:latin typeface="Calibri" panose="020F0502020204030204" pitchFamily="34" charset="0"/>
              </a:rPr>
              <a:t>Final</a:t>
            </a:r>
          </a:p>
        </p:txBody>
      </p:sp>
      <p:sp>
        <p:nvSpPr>
          <p:cNvPr id="5149" name="Rectangle 37">
            <a:extLst>
              <a:ext uri="{FF2B5EF4-FFF2-40B4-BE49-F238E27FC236}">
                <a16:creationId xmlns:a16="http://schemas.microsoft.com/office/drawing/2014/main" id="{DE6E100F-98DE-46C1-2044-BDC4B13A7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047" y="5629276"/>
            <a:ext cx="136511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Calibri" panose="020F0502020204030204" pitchFamily="34" charset="0"/>
              </a:rPr>
              <a:t>Inserções</a:t>
            </a:r>
          </a:p>
        </p:txBody>
      </p:sp>
      <p:sp>
        <p:nvSpPr>
          <p:cNvPr id="5150" name="Line 38">
            <a:extLst>
              <a:ext uri="{FF2B5EF4-FFF2-40B4-BE49-F238E27FC236}">
                <a16:creationId xmlns:a16="http://schemas.microsoft.com/office/drawing/2014/main" id="{53FC2677-33E9-B8F7-6972-5DDEA6DFF2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0" y="6016625"/>
            <a:ext cx="18351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51" name="Rectangle 39">
            <a:extLst>
              <a:ext uri="{FF2B5EF4-FFF2-40B4-BE49-F238E27FC236}">
                <a16:creationId xmlns:a16="http://schemas.microsoft.com/office/drawing/2014/main" id="{F853A27E-C762-06D9-F891-2A578BF25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406" y="5299382"/>
            <a:ext cx="1392432" cy="7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pt-BR" altLang="pt-BR" dirty="0">
                <a:latin typeface="Calibri" panose="020F0502020204030204" pitchFamily="34" charset="0"/>
              </a:rPr>
              <a:t>Exclusões</a:t>
            </a:r>
          </a:p>
          <a:p>
            <a:pPr algn="ctr" eaLnBrk="1" hangingPunct="1">
              <a:lnSpc>
                <a:spcPct val="60000"/>
              </a:lnSpc>
            </a:pPr>
            <a:r>
              <a:rPr lang="pt-BR" altLang="pt-BR" dirty="0">
                <a:latin typeface="Calibri" panose="020F0502020204030204" pitchFamily="34" charset="0"/>
              </a:rPr>
              <a:t>e</a:t>
            </a:r>
          </a:p>
          <a:p>
            <a:pPr algn="ctr" eaLnBrk="1" hangingPunct="1">
              <a:lnSpc>
                <a:spcPct val="60000"/>
              </a:lnSpc>
            </a:pPr>
            <a:r>
              <a:rPr lang="pt-BR" altLang="pt-BR" dirty="0">
                <a:latin typeface="Calibri" panose="020F0502020204030204" pitchFamily="34" charset="0"/>
              </a:rPr>
              <a:t>Consultas</a:t>
            </a:r>
          </a:p>
        </p:txBody>
      </p:sp>
      <p:sp>
        <p:nvSpPr>
          <p:cNvPr id="5152" name="Line 40">
            <a:extLst>
              <a:ext uri="{FF2B5EF4-FFF2-40B4-BE49-F238E27FC236}">
                <a16:creationId xmlns:a16="http://schemas.microsoft.com/office/drawing/2014/main" id="{B45F0760-8D2F-26AA-96F1-21769F5C8C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2526" y="6016625"/>
            <a:ext cx="18367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53" name="Text Box 42">
            <a:extLst>
              <a:ext uri="{FF2B5EF4-FFF2-40B4-BE49-F238E27FC236}">
                <a16:creationId xmlns:a16="http://schemas.microsoft.com/office/drawing/2014/main" id="{ECBFF8BC-D340-EE66-9AE2-BE45AB10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110" y="2441576"/>
            <a:ext cx="1167307" cy="584775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pt-BR" sz="3200">
                <a:latin typeface="Calibri" panose="020F0502020204030204" pitchFamily="34" charset="0"/>
              </a:rPr>
              <a:t>PILHA</a:t>
            </a:r>
          </a:p>
        </p:txBody>
      </p:sp>
      <p:sp>
        <p:nvSpPr>
          <p:cNvPr id="5154" name="Text Box 43">
            <a:extLst>
              <a:ext uri="{FF2B5EF4-FFF2-40B4-BE49-F238E27FC236}">
                <a16:creationId xmlns:a16="http://schemas.microsoft.com/office/drawing/2014/main" id="{9D5F595F-DCE0-9A6D-A10B-EE00D815C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995" y="4508501"/>
            <a:ext cx="888384" cy="584775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pt-BR" sz="3200">
                <a:latin typeface="Calibri" panose="020F0502020204030204" pitchFamily="34" charset="0"/>
              </a:rPr>
              <a:t>FILA</a:t>
            </a:r>
          </a:p>
        </p:txBody>
      </p:sp>
      <p:pic>
        <p:nvPicPr>
          <p:cNvPr id="3" name="Imagem 2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AB174A62-7DE6-8F05-CAC7-1EC6CC1C4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86337" y="1695757"/>
            <a:ext cx="2663825" cy="266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7008D67-E579-E649-A55D-9557F48E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</a:t>
            </a:r>
            <a:br>
              <a:rPr lang="pt-BR" dirty="0"/>
            </a:br>
            <a:endParaRPr lang="pt-BR" dirty="0"/>
          </a:p>
        </p:txBody>
      </p:sp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6B21F3B-26CC-3C33-111C-E10C238E63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EFD"/>
              </a:clrFrom>
              <a:clrTo>
                <a:srgbClr val="FC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592948"/>
            <a:ext cx="3284984" cy="3284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79FFA75-C1C9-8231-1B2B-3F5A8D0E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pilha vazia</a:t>
            </a:r>
          </a:p>
          <a:p>
            <a:r>
              <a:rPr lang="pt-BR" dirty="0"/>
              <a:t>Inserir um elemento no topo da pilha</a:t>
            </a:r>
          </a:p>
          <a:p>
            <a:r>
              <a:rPr lang="pt-BR" dirty="0"/>
              <a:t>Remover um elemento do topo de pilha</a:t>
            </a:r>
          </a:p>
          <a:p>
            <a:r>
              <a:rPr lang="pt-BR" dirty="0"/>
              <a:t>Consultar  o topo da pilha</a:t>
            </a:r>
          </a:p>
          <a:p>
            <a:r>
              <a:rPr lang="pt-BR" dirty="0"/>
              <a:t>Destruir a pilha</a:t>
            </a:r>
          </a:p>
          <a:p>
            <a:r>
              <a:rPr lang="pt-BR" dirty="0"/>
              <a:t>Verificar se é cheia</a:t>
            </a:r>
          </a:p>
          <a:p>
            <a:r>
              <a:rPr lang="pt-BR" dirty="0"/>
              <a:t>Verificar se é vazia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A4603B3-D56B-E331-4222-19D04B95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Pilhas</a:t>
            </a:r>
          </a:p>
        </p:txBody>
      </p:sp>
      <p:grpSp>
        <p:nvGrpSpPr>
          <p:cNvPr id="7170" name="Group 26">
            <a:extLst>
              <a:ext uri="{FF2B5EF4-FFF2-40B4-BE49-F238E27FC236}">
                <a16:creationId xmlns:a16="http://schemas.microsoft.com/office/drawing/2014/main" id="{3C6ED76D-C222-EBC4-9731-500EE609BFFE}"/>
              </a:ext>
            </a:extLst>
          </p:cNvPr>
          <p:cNvGrpSpPr>
            <a:grpSpLocks/>
          </p:cNvGrpSpPr>
          <p:nvPr/>
        </p:nvGrpSpPr>
        <p:grpSpPr bwMode="auto">
          <a:xfrm>
            <a:off x="7031038" y="1912938"/>
            <a:ext cx="3858155" cy="3760488"/>
            <a:chOff x="3289" y="1434"/>
            <a:chExt cx="2363" cy="2615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id="{C0AC1B79-3D81-5798-915B-76B463F8B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659"/>
              <a:ext cx="85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>
                  <a:latin typeface="Calibri" panose="020F0502020204030204" pitchFamily="34" charset="0"/>
                </a:rPr>
                <a:t>Consultas</a:t>
              </a:r>
            </a:p>
          </p:txBody>
        </p:sp>
        <p:sp>
          <p:nvSpPr>
            <p:cNvPr id="7176" name="Rectangle 5">
              <a:extLst>
                <a:ext uri="{FF2B5EF4-FFF2-40B4-BE49-F238E27FC236}">
                  <a16:creationId xmlns:a16="http://schemas.microsoft.com/office/drawing/2014/main" id="{22BCEBE2-8045-EE34-1F2F-991FF06D5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434"/>
              <a:ext cx="84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>
                  <a:latin typeface="Calibri" panose="020F0502020204030204" pitchFamily="34" charset="0"/>
                </a:rPr>
                <a:t>Exclusões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id="{C0F6AB1F-379B-186B-15CD-60B9401B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1434"/>
              <a:ext cx="83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>
                  <a:latin typeface="Calibri" panose="020F0502020204030204" pitchFamily="34" charset="0"/>
                </a:rPr>
                <a:t>Inserções</a:t>
              </a:r>
            </a:p>
          </p:txBody>
        </p:sp>
        <p:sp>
          <p:nvSpPr>
            <p:cNvPr id="7178" name="Oval 7">
              <a:extLst>
                <a:ext uri="{FF2B5EF4-FFF2-40B4-BE49-F238E27FC236}">
                  <a16:creationId xmlns:a16="http://schemas.microsoft.com/office/drawing/2014/main" id="{6922554D-6B16-3539-AE4E-834EC5CCE7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34" y="2533"/>
              <a:ext cx="242" cy="237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7179" name="Oval 8">
              <a:extLst>
                <a:ext uri="{FF2B5EF4-FFF2-40B4-BE49-F238E27FC236}">
                  <a16:creationId xmlns:a16="http://schemas.microsoft.com/office/drawing/2014/main" id="{4216EE81-AE31-F696-25FE-C763F8FF4F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34" y="2831"/>
              <a:ext cx="242" cy="237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7180" name="Oval 9">
              <a:extLst>
                <a:ext uri="{FF2B5EF4-FFF2-40B4-BE49-F238E27FC236}">
                  <a16:creationId xmlns:a16="http://schemas.microsoft.com/office/drawing/2014/main" id="{36A046FB-03D1-46DF-0A33-A7F1F1924A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34" y="3130"/>
              <a:ext cx="242" cy="237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7181" name="Oval 10">
              <a:extLst>
                <a:ext uri="{FF2B5EF4-FFF2-40B4-BE49-F238E27FC236}">
                  <a16:creationId xmlns:a16="http://schemas.microsoft.com/office/drawing/2014/main" id="{4A5910FA-D71E-F6A2-5FF0-C26DD4C57B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34" y="3428"/>
              <a:ext cx="242" cy="237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7182" name="Oval 11">
              <a:extLst>
                <a:ext uri="{FF2B5EF4-FFF2-40B4-BE49-F238E27FC236}">
                  <a16:creationId xmlns:a16="http://schemas.microsoft.com/office/drawing/2014/main" id="{F5A3AD71-9DEC-00E6-07E2-5B74EBAA1A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34" y="3727"/>
              <a:ext cx="242" cy="237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7183" name="Oval 12">
              <a:extLst>
                <a:ext uri="{FF2B5EF4-FFF2-40B4-BE49-F238E27FC236}">
                  <a16:creationId xmlns:a16="http://schemas.microsoft.com/office/drawing/2014/main" id="{44E7B8EE-2253-9594-4D6E-A991470586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35" y="2234"/>
              <a:ext cx="242" cy="237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Calibri" panose="020F0502020204030204" pitchFamily="34" charset="0"/>
              </a:endParaRPr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id="{9A147BC8-9C89-0C3E-4562-0F272BE8C0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07" y="3100"/>
              <a:ext cx="1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5" name="Line 14">
              <a:extLst>
                <a:ext uri="{FF2B5EF4-FFF2-40B4-BE49-F238E27FC236}">
                  <a16:creationId xmlns:a16="http://schemas.microsoft.com/office/drawing/2014/main" id="{D5BFE48C-FE50-A12D-817F-3C2510AA11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3" y="3100"/>
              <a:ext cx="1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6" name="Line 15">
              <a:extLst>
                <a:ext uri="{FF2B5EF4-FFF2-40B4-BE49-F238E27FC236}">
                  <a16:creationId xmlns:a16="http://schemas.microsoft.com/office/drawing/2014/main" id="{B14A3EF5-7481-9BC5-AA43-3C3393DCA3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55" y="3848"/>
              <a:ext cx="0" cy="3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7" name="Text Box 16">
              <a:extLst>
                <a:ext uri="{FF2B5EF4-FFF2-40B4-BE49-F238E27FC236}">
                  <a16:creationId xmlns:a16="http://schemas.microsoft.com/office/drawing/2014/main" id="{E0CF3FC9-E87C-272C-57DB-CB2C6A6BE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" y="2263"/>
              <a:ext cx="42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>
                  <a:latin typeface="Calibri" panose="020F0502020204030204" pitchFamily="34" charset="0"/>
                </a:rPr>
                <a:t>Topo</a:t>
              </a:r>
            </a:p>
          </p:txBody>
        </p:sp>
        <p:sp>
          <p:nvSpPr>
            <p:cNvPr id="7188" name="Text Box 17">
              <a:extLst>
                <a:ext uri="{FF2B5EF4-FFF2-40B4-BE49-F238E27FC236}">
                  <a16:creationId xmlns:a16="http://schemas.microsoft.com/office/drawing/2014/main" id="{738AED60-08C8-D135-4677-A9066345B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" y="3771"/>
              <a:ext cx="41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>
                  <a:latin typeface="Calibri" panose="020F0502020204030204" pitchFamily="34" charset="0"/>
                </a:rPr>
                <a:t>Base</a:t>
              </a:r>
            </a:p>
          </p:txBody>
        </p:sp>
        <p:sp>
          <p:nvSpPr>
            <p:cNvPr id="7189" name="Line 18">
              <a:extLst>
                <a:ext uri="{FF2B5EF4-FFF2-40B4-BE49-F238E27FC236}">
                  <a16:creationId xmlns:a16="http://schemas.microsoft.com/office/drawing/2014/main" id="{949CA5C0-59EB-B535-DB94-F6618C3F4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4" y="1659"/>
              <a:ext cx="779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0" name="Line 19">
              <a:extLst>
                <a:ext uri="{FF2B5EF4-FFF2-40B4-BE49-F238E27FC236}">
                  <a16:creationId xmlns:a16="http://schemas.microsoft.com/office/drawing/2014/main" id="{AF0FC92F-4F59-B2C0-F63C-D9E74F5DA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4" y="1659"/>
              <a:ext cx="779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2595ABC2-438B-9CB7-7152-31A1C2EE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noProof="1"/>
              <a:t>TAD Pilha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91E8F-765E-A753-00A4-742A4892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 rtlCol="0">
            <a:normAutofit/>
          </a:bodyPr>
          <a:lstStyle/>
          <a:p>
            <a:r>
              <a:rPr lang="pt-BR" dirty="0"/>
              <a:t>Dados: números inteiros</a:t>
            </a:r>
          </a:p>
          <a:p>
            <a:endParaRPr lang="pt-BR" dirty="0"/>
          </a:p>
          <a:p>
            <a:r>
              <a:rPr lang="pt-BR" dirty="0"/>
              <a:t>Operações:</a:t>
            </a:r>
          </a:p>
          <a:p>
            <a:r>
              <a:rPr lang="pt-BR" dirty="0" err="1"/>
              <a:t>E_cheia</a:t>
            </a:r>
            <a:endParaRPr lang="pt-BR" dirty="0"/>
          </a:p>
          <a:p>
            <a:pPr lvl="1"/>
            <a:r>
              <a:rPr lang="pt-BR" dirty="0"/>
              <a:t>entrada: o endereço da pilha</a:t>
            </a:r>
          </a:p>
          <a:p>
            <a:pPr lvl="1"/>
            <a:r>
              <a:rPr lang="pt-BR" dirty="0"/>
              <a:t>processo: verifica se pilha está na condição de cheia</a:t>
            </a:r>
          </a:p>
          <a:p>
            <a:pPr lvl="1"/>
            <a:r>
              <a:rPr lang="pt-BR" dirty="0"/>
              <a:t>saída: 1 se cheia, 0 caso contrário (-1 se pilha não existe)</a:t>
            </a:r>
          </a:p>
          <a:p>
            <a:endParaRPr lang="pt-BR" dirty="0"/>
          </a:p>
        </p:txBody>
      </p:sp>
      <p:pic>
        <p:nvPicPr>
          <p:cNvPr id="4" name="Imagem 3" descr="Ícone&#10;&#10;Descrição gerada automaticamente com confiança média">
            <a:extLst>
              <a:ext uri="{FF2B5EF4-FFF2-40B4-BE49-F238E27FC236}">
                <a16:creationId xmlns:a16="http://schemas.microsoft.com/office/drawing/2014/main" id="{397B8B3A-53D8-9843-B4CD-209FA0C79D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EFD"/>
              </a:clrFrom>
              <a:clrTo>
                <a:srgbClr val="FC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347340"/>
            <a:ext cx="2708920" cy="270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6CC723F1-D733-C559-2F31-704D18D6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76200"/>
            <a:ext cx="9001001" cy="1397000"/>
          </a:xfrm>
        </p:spPr>
        <p:txBody>
          <a:bodyPr/>
          <a:lstStyle/>
          <a:p>
            <a:r>
              <a:rPr lang="pt-BR" noProof="1"/>
              <a:t>TAD Pilha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72E33-4694-2B8F-CA91-E5FE0D62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5" y="1701800"/>
            <a:ext cx="9001001" cy="4470400"/>
          </a:xfrm>
        </p:spPr>
        <p:txBody>
          <a:bodyPr/>
          <a:lstStyle/>
          <a:p>
            <a:r>
              <a:rPr lang="pt-BR" dirty="0" err="1"/>
              <a:t>E_vazia</a:t>
            </a:r>
            <a:endParaRPr lang="pt-BR" dirty="0"/>
          </a:p>
          <a:p>
            <a:pPr lvl="1"/>
            <a:r>
              <a:rPr lang="pt-BR" dirty="0"/>
              <a:t>entrada: endereço da pilha</a:t>
            </a:r>
          </a:p>
          <a:p>
            <a:pPr lvl="1"/>
            <a:r>
              <a:rPr lang="pt-BR" dirty="0"/>
              <a:t>processo: verifica se a pilha está na condição de vazia</a:t>
            </a:r>
          </a:p>
          <a:p>
            <a:pPr lvl="1"/>
            <a:r>
              <a:rPr lang="pt-BR" dirty="0"/>
              <a:t>saída: 1 se vazia, 0 caso contrário (-1 se a pilha não existe)</a:t>
            </a:r>
          </a:p>
          <a:p>
            <a:endParaRPr lang="pt-BR" dirty="0"/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C236C9C0-B156-3DF7-5869-732B99E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3861048"/>
            <a:ext cx="2852936" cy="2852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vro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88_TF02787940_TF02787940.potx" id="{7706B11B-B88A-4A57-B367-3C7A915AC8F3}" vid="{D8549A6F-83F6-4158-B938-C367CEA2F6A0}"/>
    </a:ext>
  </a:extLst>
</a:theme>
</file>

<file path=ppt/theme/theme2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5CEDB99936304B89754E18D9A5CF80" ma:contentTypeVersion="4" ma:contentTypeDescription="Crie um novo documento." ma:contentTypeScope="" ma:versionID="ae499a813dbb3d054a0a1bbf45616d31">
  <xsd:schema xmlns:xsd="http://www.w3.org/2001/XMLSchema" xmlns:xs="http://www.w3.org/2001/XMLSchema" xmlns:p="http://schemas.microsoft.com/office/2006/metadata/properties" xmlns:ns2="157d0bd3-8a54-47c0-965a-23735696c093" targetNamespace="http://schemas.microsoft.com/office/2006/metadata/properties" ma:root="true" ma:fieldsID="a86ccceb72d177f79922527f9442e608" ns2:_="">
    <xsd:import namespace="157d0bd3-8a54-47c0-965a-23735696c0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d0bd3-8a54-47c0-965a-23735696c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4256B3-D61A-4B39-9CD6-6095C52969FA}"/>
</file>

<file path=customXml/itemProps2.xml><?xml version="1.0" encoding="utf-8"?>
<ds:datastoreItem xmlns:ds="http://schemas.openxmlformats.org/officeDocument/2006/customXml" ds:itemID="{1A7EAABF-4A4C-4D3C-8810-08A01D62B680}"/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8415</TotalTime>
  <Words>1964</Words>
  <Application>Microsoft Office PowerPoint</Application>
  <PresentationFormat>Personalizar</PresentationFormat>
  <Paragraphs>496</Paragraphs>
  <Slides>45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Comic Sans MS</vt:lpstr>
      <vt:lpstr>Courier New</vt:lpstr>
      <vt:lpstr>Symbol</vt:lpstr>
      <vt:lpstr>Livros 16X9</vt:lpstr>
      <vt:lpstr>Estruturas de Dados I </vt:lpstr>
      <vt:lpstr>Pilhas </vt:lpstr>
      <vt:lpstr>Listas lineares especiais </vt:lpstr>
      <vt:lpstr>Listas lineares especiais mais usuais</vt:lpstr>
      <vt:lpstr>Pilhas e Filas</vt:lpstr>
      <vt:lpstr>Pilhas </vt:lpstr>
      <vt:lpstr>Operações sobre Pilhas</vt:lpstr>
      <vt:lpstr>TAD Pilha</vt:lpstr>
      <vt:lpstr>TAD Pilha</vt:lpstr>
      <vt:lpstr>TAD Pilha</vt:lpstr>
      <vt:lpstr>TAD Pilha</vt:lpstr>
      <vt:lpstr>TAD Pilha</vt:lpstr>
      <vt:lpstr>TAD Pilha</vt:lpstr>
      <vt:lpstr>TAD Pilha</vt:lpstr>
      <vt:lpstr>Pilhas implementadas por contiguidade física</vt:lpstr>
      <vt:lpstr>Pilha - contiguidade física </vt:lpstr>
      <vt:lpstr>Exemplo de manipulação de uma pilha</vt:lpstr>
      <vt:lpstr>Tipo de dados utilizado nos algoritmos para pilha implementada por contiguidade física:</vt:lpstr>
      <vt:lpstr>Criação da pilha</vt:lpstr>
      <vt:lpstr>Algoritmo: criação de uma pilha</vt:lpstr>
      <vt:lpstr>Verifica se pilha é cheia e vazia</vt:lpstr>
      <vt:lpstr>Inserção de um elemento na pilha</vt:lpstr>
      <vt:lpstr>Algoritmo: inserir elemento no topo da pilha</vt:lpstr>
      <vt:lpstr>Remoção de um elemento da pilha</vt:lpstr>
      <vt:lpstr>Algoritmo: Remover elemento do topo de Pilha</vt:lpstr>
      <vt:lpstr>Consulta o topa da pilha</vt:lpstr>
      <vt:lpstr>Algoritmo: Consultar o elemento do topo de Pilha </vt:lpstr>
      <vt:lpstr>Destruição da pilha</vt:lpstr>
      <vt:lpstr>paeas.h</vt:lpstr>
      <vt:lpstr>Exercício para entregar agora</vt:lpstr>
      <vt:lpstr>Pilhas implementadas por encadeamento</vt:lpstr>
      <vt:lpstr>Pilha implementada por encadeamento</vt:lpstr>
      <vt:lpstr>Criação de pilha encadeada</vt:lpstr>
      <vt:lpstr>Algoritmo: Criar Pilha Encadeada</vt:lpstr>
      <vt:lpstr>Inserção de um nó em pilha encadeada</vt:lpstr>
      <vt:lpstr>Algoritmo: Inserir nó em Pilha Encadeada</vt:lpstr>
      <vt:lpstr>Desempilha um nó de uma pilha encadeada</vt:lpstr>
      <vt:lpstr>Algoritmo: Desempilha nó de Pilha Encadeada</vt:lpstr>
      <vt:lpstr>Consulta à pilha encadeada </vt:lpstr>
      <vt:lpstr>Algoritmo: Consultar nó do topo de Pilha Encadeada</vt:lpstr>
      <vt:lpstr>Destruição de uma pilha encadeada </vt:lpstr>
      <vt:lpstr>Algoritmo: Destruir Pilha Encadeada</vt:lpstr>
      <vt:lpstr>Verifica de pilha está cheia  e vazia</vt:lpstr>
      <vt:lpstr>Exercício para entregar agora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Carvalho Oliveira</dc:creator>
  <cp:lastModifiedBy>Daniele Oliveira</cp:lastModifiedBy>
  <cp:revision>10</cp:revision>
  <dcterms:created xsi:type="dcterms:W3CDTF">2024-08-01T21:18:04Z</dcterms:created>
  <dcterms:modified xsi:type="dcterms:W3CDTF">2024-10-04T22:50:51Z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