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90" r:id="rId2"/>
    <p:sldId id="300" r:id="rId3"/>
    <p:sldId id="293" r:id="rId4"/>
    <p:sldId id="301" r:id="rId5"/>
    <p:sldId id="302" r:id="rId6"/>
    <p:sldId id="298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Sofia" panose="020B0604020202020204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A2EHEGTwJEagQjan2jW9RlcbM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DCF5D-126F-4167-A1EC-484DB233CBE9}" v="4" dt="2023-06-14T10:38:18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2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42" Type="http://schemas.openxmlformats.org/officeDocument/2006/relationships/theme" Target="theme/theme1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46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43" Type="http://schemas.openxmlformats.org/officeDocument/2006/relationships/tableStyles" Target="tableStyles.xml"/><Relationship Id="rId48" Type="http://schemas.openxmlformats.org/officeDocument/2006/relationships/customXml" Target="../customXml/item3.xml"/><Relationship Id="rId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luisa Pes" userId="2e7d9df5-0575-4dcc-80e5-bc0bfe81a8c2" providerId="ADAL" clId="{CEDDCF5D-126F-4167-A1EC-484DB233CBE9}"/>
    <pc:docChg chg="undo custSel addSld delSld modSld delMainMaster">
      <pc:chgData name="Marialuisa Pes" userId="2e7d9df5-0575-4dcc-80e5-bc0bfe81a8c2" providerId="ADAL" clId="{CEDDCF5D-126F-4167-A1EC-484DB233CBE9}" dt="2023-06-27T13:41:07.294" v="1614" actId="1076"/>
      <pc:docMkLst>
        <pc:docMk/>
      </pc:docMkLst>
      <pc:sldChg chg="modSp del mod">
        <pc:chgData name="Marialuisa Pes" userId="2e7d9df5-0575-4dcc-80e5-bc0bfe81a8c2" providerId="ADAL" clId="{CEDDCF5D-126F-4167-A1EC-484DB233CBE9}" dt="2023-06-13T12:31:40.035" v="39" actId="47"/>
        <pc:sldMkLst>
          <pc:docMk/>
          <pc:sldMk cId="0" sldId="257"/>
        </pc:sldMkLst>
        <pc:spChg chg="mod">
          <ac:chgData name="Marialuisa Pes" userId="2e7d9df5-0575-4dcc-80e5-bc0bfe81a8c2" providerId="ADAL" clId="{CEDDCF5D-126F-4167-A1EC-484DB233CBE9}" dt="2023-06-13T12:31:22.376" v="36" actId="1076"/>
          <ac:spMkLst>
            <pc:docMk/>
            <pc:sldMk cId="0" sldId="257"/>
            <ac:spMk id="144" creationId="{00000000-0000-0000-0000-000000000000}"/>
          </ac:spMkLst>
        </pc:spChg>
      </pc:sldChg>
      <pc:sldChg chg="del">
        <pc:chgData name="Marialuisa Pes" userId="2e7d9df5-0575-4dcc-80e5-bc0bfe81a8c2" providerId="ADAL" clId="{CEDDCF5D-126F-4167-A1EC-484DB233CBE9}" dt="2023-06-13T12:31:40.816" v="41" actId="47"/>
        <pc:sldMkLst>
          <pc:docMk/>
          <pc:sldMk cId="2033870134" sldId="284"/>
        </pc:sldMkLst>
      </pc:sldChg>
      <pc:sldChg chg="del">
        <pc:chgData name="Marialuisa Pes" userId="2e7d9df5-0575-4dcc-80e5-bc0bfe81a8c2" providerId="ADAL" clId="{CEDDCF5D-126F-4167-A1EC-484DB233CBE9}" dt="2023-06-13T12:31:41.176" v="42" actId="47"/>
        <pc:sldMkLst>
          <pc:docMk/>
          <pc:sldMk cId="2565370385" sldId="285"/>
        </pc:sldMkLst>
      </pc:sldChg>
      <pc:sldChg chg="del">
        <pc:chgData name="Marialuisa Pes" userId="2e7d9df5-0575-4dcc-80e5-bc0bfe81a8c2" providerId="ADAL" clId="{CEDDCF5D-126F-4167-A1EC-484DB233CBE9}" dt="2023-06-13T12:31:46.939" v="47" actId="47"/>
        <pc:sldMkLst>
          <pc:docMk/>
          <pc:sldMk cId="1273150305" sldId="286"/>
        </pc:sldMkLst>
      </pc:sldChg>
      <pc:sldChg chg="addSp delSp modSp del mod">
        <pc:chgData name="Marialuisa Pes" userId="2e7d9df5-0575-4dcc-80e5-bc0bfe81a8c2" providerId="ADAL" clId="{CEDDCF5D-126F-4167-A1EC-484DB233CBE9}" dt="2023-06-13T12:31:40.452" v="40" actId="47"/>
        <pc:sldMkLst>
          <pc:docMk/>
          <pc:sldMk cId="1601268421" sldId="288"/>
        </pc:sldMkLst>
        <pc:graphicFrameChg chg="add del mod">
          <ac:chgData name="Marialuisa Pes" userId="2e7d9df5-0575-4dcc-80e5-bc0bfe81a8c2" providerId="ADAL" clId="{CEDDCF5D-126F-4167-A1EC-484DB233CBE9}" dt="2023-06-13T12:31:37.666" v="38" actId="478"/>
          <ac:graphicFrameMkLst>
            <pc:docMk/>
            <pc:sldMk cId="1601268421" sldId="288"/>
            <ac:graphicFrameMk id="2" creationId="{E790FA59-DBCB-4905-EAC5-816B4306B148}"/>
          </ac:graphicFrameMkLst>
        </pc:graphicFrameChg>
      </pc:sldChg>
      <pc:sldChg chg="modSp mod">
        <pc:chgData name="Marialuisa Pes" userId="2e7d9df5-0575-4dcc-80e5-bc0bfe81a8c2" providerId="ADAL" clId="{CEDDCF5D-126F-4167-A1EC-484DB233CBE9}" dt="2023-06-24T10:58:10.118" v="802" actId="20577"/>
        <pc:sldMkLst>
          <pc:docMk/>
          <pc:sldMk cId="223247521" sldId="290"/>
        </pc:sldMkLst>
        <pc:spChg chg="mod">
          <ac:chgData name="Marialuisa Pes" userId="2e7d9df5-0575-4dcc-80e5-bc0bfe81a8c2" providerId="ADAL" clId="{CEDDCF5D-126F-4167-A1EC-484DB233CBE9}" dt="2023-06-24T10:58:10.118" v="802" actId="20577"/>
          <ac:spMkLst>
            <pc:docMk/>
            <pc:sldMk cId="223247521" sldId="290"/>
            <ac:spMk id="144" creationId="{00000000-0000-0000-0000-000000000000}"/>
          </ac:spMkLst>
        </pc:spChg>
      </pc:sldChg>
      <pc:sldChg chg="modSp mod">
        <pc:chgData name="Marialuisa Pes" userId="2e7d9df5-0575-4dcc-80e5-bc0bfe81a8c2" providerId="ADAL" clId="{CEDDCF5D-126F-4167-A1EC-484DB233CBE9}" dt="2023-06-27T13:31:26.118" v="1540" actId="20577"/>
        <pc:sldMkLst>
          <pc:docMk/>
          <pc:sldMk cId="922966201" sldId="293"/>
        </pc:sldMkLst>
        <pc:spChg chg="mod">
          <ac:chgData name="Marialuisa Pes" userId="2e7d9df5-0575-4dcc-80e5-bc0bfe81a8c2" providerId="ADAL" clId="{CEDDCF5D-126F-4167-A1EC-484DB233CBE9}" dt="2023-06-27T13:31:26.118" v="1540" actId="20577"/>
          <ac:spMkLst>
            <pc:docMk/>
            <pc:sldMk cId="922966201" sldId="293"/>
            <ac:spMk id="7" creationId="{3B77EE33-0476-B5C1-6D57-18B909CBE09F}"/>
          </ac:spMkLst>
        </pc:spChg>
        <pc:spChg chg="mod">
          <ac:chgData name="Marialuisa Pes" userId="2e7d9df5-0575-4dcc-80e5-bc0bfe81a8c2" providerId="ADAL" clId="{CEDDCF5D-126F-4167-A1EC-484DB233CBE9}" dt="2023-06-13T12:34:52.916" v="90" actId="1076"/>
          <ac:spMkLst>
            <pc:docMk/>
            <pc:sldMk cId="922966201" sldId="293"/>
            <ac:spMk id="214" creationId="{00000000-0000-0000-0000-000000000000}"/>
          </ac:spMkLst>
        </pc:spChg>
      </pc:sldChg>
      <pc:sldChg chg="del">
        <pc:chgData name="Marialuisa Pes" userId="2e7d9df5-0575-4dcc-80e5-bc0bfe81a8c2" providerId="ADAL" clId="{CEDDCF5D-126F-4167-A1EC-484DB233CBE9}" dt="2023-06-13T12:31:45.543" v="44" actId="47"/>
        <pc:sldMkLst>
          <pc:docMk/>
          <pc:sldMk cId="3715478298" sldId="294"/>
        </pc:sldMkLst>
      </pc:sldChg>
      <pc:sldChg chg="del">
        <pc:chgData name="Marialuisa Pes" userId="2e7d9df5-0575-4dcc-80e5-bc0bfe81a8c2" providerId="ADAL" clId="{CEDDCF5D-126F-4167-A1EC-484DB233CBE9}" dt="2023-06-13T12:31:46.423" v="46" actId="47"/>
        <pc:sldMkLst>
          <pc:docMk/>
          <pc:sldMk cId="2628588268" sldId="297"/>
        </pc:sldMkLst>
      </pc:sldChg>
      <pc:sldChg chg="modSp mod">
        <pc:chgData name="Marialuisa Pes" userId="2e7d9df5-0575-4dcc-80e5-bc0bfe81a8c2" providerId="ADAL" clId="{CEDDCF5D-126F-4167-A1EC-484DB233CBE9}" dt="2023-06-24T09:37:10.340" v="777" actId="1076"/>
        <pc:sldMkLst>
          <pc:docMk/>
          <pc:sldMk cId="2517606984" sldId="298"/>
        </pc:sldMkLst>
        <pc:spChg chg="mod">
          <ac:chgData name="Marialuisa Pes" userId="2e7d9df5-0575-4dcc-80e5-bc0bfe81a8c2" providerId="ADAL" clId="{CEDDCF5D-126F-4167-A1EC-484DB233CBE9}" dt="2023-06-13T12:37:34.964" v="299" actId="20577"/>
          <ac:spMkLst>
            <pc:docMk/>
            <pc:sldMk cId="2517606984" sldId="298"/>
            <ac:spMk id="3" creationId="{A6BADED0-2E0F-714E-7937-93ACB3EA33A9}"/>
          </ac:spMkLst>
        </pc:spChg>
        <pc:spChg chg="mod">
          <ac:chgData name="Marialuisa Pes" userId="2e7d9df5-0575-4dcc-80e5-bc0bfe81a8c2" providerId="ADAL" clId="{CEDDCF5D-126F-4167-A1EC-484DB233CBE9}" dt="2023-06-24T09:37:10.340" v="777" actId="1076"/>
          <ac:spMkLst>
            <pc:docMk/>
            <pc:sldMk cId="2517606984" sldId="298"/>
            <ac:spMk id="212" creationId="{00000000-0000-0000-0000-000000000000}"/>
          </ac:spMkLst>
        </pc:spChg>
      </pc:sldChg>
      <pc:sldChg chg="del">
        <pc:chgData name="Marialuisa Pes" userId="2e7d9df5-0575-4dcc-80e5-bc0bfe81a8c2" providerId="ADAL" clId="{CEDDCF5D-126F-4167-A1EC-484DB233CBE9}" dt="2023-06-13T12:31:41.720" v="43" actId="47"/>
        <pc:sldMkLst>
          <pc:docMk/>
          <pc:sldMk cId="4269485817" sldId="299"/>
        </pc:sldMkLst>
      </pc:sldChg>
      <pc:sldChg chg="modSp mod">
        <pc:chgData name="Marialuisa Pes" userId="2e7d9df5-0575-4dcc-80e5-bc0bfe81a8c2" providerId="ADAL" clId="{CEDDCF5D-126F-4167-A1EC-484DB233CBE9}" dt="2023-06-26T08:16:31.252" v="812" actId="20577"/>
        <pc:sldMkLst>
          <pc:docMk/>
          <pc:sldMk cId="3815258570" sldId="300"/>
        </pc:sldMkLst>
        <pc:spChg chg="mod">
          <ac:chgData name="Marialuisa Pes" userId="2e7d9df5-0575-4dcc-80e5-bc0bfe81a8c2" providerId="ADAL" clId="{CEDDCF5D-126F-4167-A1EC-484DB233CBE9}" dt="2023-06-26T08:16:31.252" v="812" actId="20577"/>
          <ac:spMkLst>
            <pc:docMk/>
            <pc:sldMk cId="3815258570" sldId="300"/>
            <ac:spMk id="4" creationId="{F4ADCF63-3EC6-12AA-C628-D6F47DF3AAB8}"/>
          </ac:spMkLst>
        </pc:spChg>
        <pc:spChg chg="mod">
          <ac:chgData name="Marialuisa Pes" userId="2e7d9df5-0575-4dcc-80e5-bc0bfe81a8c2" providerId="ADAL" clId="{CEDDCF5D-126F-4167-A1EC-484DB233CBE9}" dt="2023-06-13T12:34:47.352" v="88" actId="1076"/>
          <ac:spMkLst>
            <pc:docMk/>
            <pc:sldMk cId="3815258570" sldId="300"/>
            <ac:spMk id="214" creationId="{00000000-0000-0000-0000-000000000000}"/>
          </ac:spMkLst>
        </pc:spChg>
      </pc:sldChg>
      <pc:sldChg chg="modSp add mod">
        <pc:chgData name="Marialuisa Pes" userId="2e7d9df5-0575-4dcc-80e5-bc0bfe81a8c2" providerId="ADAL" clId="{CEDDCF5D-126F-4167-A1EC-484DB233CBE9}" dt="2023-06-26T08:20:30.734" v="961" actId="113"/>
        <pc:sldMkLst>
          <pc:docMk/>
          <pc:sldMk cId="2134353269" sldId="301"/>
        </pc:sldMkLst>
        <pc:spChg chg="mod">
          <ac:chgData name="Marialuisa Pes" userId="2e7d9df5-0575-4dcc-80e5-bc0bfe81a8c2" providerId="ADAL" clId="{CEDDCF5D-126F-4167-A1EC-484DB233CBE9}" dt="2023-06-26T08:20:30.734" v="961" actId="113"/>
          <ac:spMkLst>
            <pc:docMk/>
            <pc:sldMk cId="2134353269" sldId="301"/>
            <ac:spMk id="7" creationId="{3B77EE33-0476-B5C1-6D57-18B909CBE09F}"/>
          </ac:spMkLst>
        </pc:spChg>
        <pc:spChg chg="mod">
          <ac:chgData name="Marialuisa Pes" userId="2e7d9df5-0575-4dcc-80e5-bc0bfe81a8c2" providerId="ADAL" clId="{CEDDCF5D-126F-4167-A1EC-484DB233CBE9}" dt="2023-06-24T09:37:17.227" v="778" actId="13926"/>
          <ac:spMkLst>
            <pc:docMk/>
            <pc:sldMk cId="2134353269" sldId="301"/>
            <ac:spMk id="214" creationId="{00000000-0000-0000-0000-000000000000}"/>
          </ac:spMkLst>
        </pc:spChg>
      </pc:sldChg>
      <pc:sldChg chg="del">
        <pc:chgData name="Marialuisa Pes" userId="2e7d9df5-0575-4dcc-80e5-bc0bfe81a8c2" providerId="ADAL" clId="{CEDDCF5D-126F-4167-A1EC-484DB233CBE9}" dt="2023-06-13T12:31:46.043" v="45" actId="47"/>
        <pc:sldMkLst>
          <pc:docMk/>
          <pc:sldMk cId="3612357688" sldId="301"/>
        </pc:sldMkLst>
      </pc:sldChg>
      <pc:sldChg chg="modSp add mod">
        <pc:chgData name="Marialuisa Pes" userId="2e7d9df5-0575-4dcc-80e5-bc0bfe81a8c2" providerId="ADAL" clId="{CEDDCF5D-126F-4167-A1EC-484DB233CBE9}" dt="2023-06-27T13:41:07.294" v="1614" actId="1076"/>
        <pc:sldMkLst>
          <pc:docMk/>
          <pc:sldMk cId="1981697862" sldId="302"/>
        </pc:sldMkLst>
        <pc:spChg chg="mod">
          <ac:chgData name="Marialuisa Pes" userId="2e7d9df5-0575-4dcc-80e5-bc0bfe81a8c2" providerId="ADAL" clId="{CEDDCF5D-126F-4167-A1EC-484DB233CBE9}" dt="2023-06-27T12:36:09.603" v="1421" actId="113"/>
          <ac:spMkLst>
            <pc:docMk/>
            <pc:sldMk cId="1981697862" sldId="302"/>
            <ac:spMk id="7" creationId="{3B77EE33-0476-B5C1-6D57-18B909CBE09F}"/>
          </ac:spMkLst>
        </pc:spChg>
        <pc:spChg chg="mod">
          <ac:chgData name="Marialuisa Pes" userId="2e7d9df5-0575-4dcc-80e5-bc0bfe81a8c2" providerId="ADAL" clId="{CEDDCF5D-126F-4167-A1EC-484DB233CBE9}" dt="2023-06-27T13:41:07.294" v="1614" actId="1076"/>
          <ac:spMkLst>
            <pc:docMk/>
            <pc:sldMk cId="1981697862" sldId="302"/>
            <ac:spMk id="214" creationId="{00000000-0000-0000-0000-000000000000}"/>
          </ac:spMkLst>
        </pc:spChg>
      </pc:sldChg>
      <pc:sldMasterChg chg="del delSldLayout">
        <pc:chgData name="Marialuisa Pes" userId="2e7d9df5-0575-4dcc-80e5-bc0bfe81a8c2" providerId="ADAL" clId="{CEDDCF5D-126F-4167-A1EC-484DB233CBE9}" dt="2023-06-13T12:31:40.035" v="39" actId="47"/>
        <pc:sldMasterMkLst>
          <pc:docMk/>
          <pc:sldMasterMk cId="0" sldId="2147483648"/>
        </pc:sldMasterMkLst>
        <pc:sldLayoutChg chg="del">
          <pc:chgData name="Marialuisa Pes" userId="2e7d9df5-0575-4dcc-80e5-bc0bfe81a8c2" providerId="ADAL" clId="{CEDDCF5D-126F-4167-A1EC-484DB233CBE9}" dt="2023-06-13T12:31:40.035" v="39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Marialuisa Pes" userId="2e7d9df5-0575-4dcc-80e5-bc0bfe81a8c2" providerId="ADAL" clId="{2B179200-E0FE-43A3-9F90-F473AC5B6F78}"/>
    <pc:docChg chg="undo custSel addSld delSld modSld">
      <pc:chgData name="Marialuisa Pes" userId="2e7d9df5-0575-4dcc-80e5-bc0bfe81a8c2" providerId="ADAL" clId="{2B179200-E0FE-43A3-9F90-F473AC5B6F78}" dt="2023-06-07T09:25:50.371" v="220" actId="1076"/>
      <pc:docMkLst>
        <pc:docMk/>
      </pc:docMkLst>
      <pc:sldChg chg="del">
        <pc:chgData name="Marialuisa Pes" userId="2e7d9df5-0575-4dcc-80e5-bc0bfe81a8c2" providerId="ADAL" clId="{2B179200-E0FE-43A3-9F90-F473AC5B6F78}" dt="2023-06-07T09:18:14.738" v="0" actId="47"/>
        <pc:sldMkLst>
          <pc:docMk/>
          <pc:sldMk cId="2143063609" sldId="283"/>
        </pc:sldMkLst>
      </pc:sldChg>
      <pc:sldChg chg="modSp mod">
        <pc:chgData name="Marialuisa Pes" userId="2e7d9df5-0575-4dcc-80e5-bc0bfe81a8c2" providerId="ADAL" clId="{2B179200-E0FE-43A3-9F90-F473AC5B6F78}" dt="2023-06-07T09:22:41.488" v="86" actId="1076"/>
        <pc:sldMkLst>
          <pc:docMk/>
          <pc:sldMk cId="2033870134" sldId="284"/>
        </pc:sldMkLst>
        <pc:spChg chg="mod">
          <ac:chgData name="Marialuisa Pes" userId="2e7d9df5-0575-4dcc-80e5-bc0bfe81a8c2" providerId="ADAL" clId="{2B179200-E0FE-43A3-9F90-F473AC5B6F78}" dt="2023-06-07T09:22:41.488" v="86" actId="1076"/>
          <ac:spMkLst>
            <pc:docMk/>
            <pc:sldMk cId="2033870134" sldId="284"/>
            <ac:spMk id="214" creationId="{00000000-0000-0000-0000-000000000000}"/>
          </ac:spMkLst>
        </pc:spChg>
      </pc:sldChg>
      <pc:sldChg chg="modSp mod">
        <pc:chgData name="Marialuisa Pes" userId="2e7d9df5-0575-4dcc-80e5-bc0bfe81a8c2" providerId="ADAL" clId="{2B179200-E0FE-43A3-9F90-F473AC5B6F78}" dt="2023-06-07T09:21:11.026" v="72" actId="113"/>
        <pc:sldMkLst>
          <pc:docMk/>
          <pc:sldMk cId="2565370385" sldId="285"/>
        </pc:sldMkLst>
        <pc:spChg chg="mod">
          <ac:chgData name="Marialuisa Pes" userId="2e7d9df5-0575-4dcc-80e5-bc0bfe81a8c2" providerId="ADAL" clId="{2B179200-E0FE-43A3-9F90-F473AC5B6F78}" dt="2023-06-07T09:21:11.026" v="72" actId="113"/>
          <ac:spMkLst>
            <pc:docMk/>
            <pc:sldMk cId="2565370385" sldId="285"/>
            <ac:spMk id="2" creationId="{A6BADED0-2E0F-714E-7937-93ACB3EA33A9}"/>
          </ac:spMkLst>
        </pc:spChg>
      </pc:sldChg>
      <pc:sldChg chg="delSp modSp mod">
        <pc:chgData name="Marialuisa Pes" userId="2e7d9df5-0575-4dcc-80e5-bc0bfe81a8c2" providerId="ADAL" clId="{2B179200-E0FE-43A3-9F90-F473AC5B6F78}" dt="2023-06-07T09:24:38.209" v="175" actId="1076"/>
        <pc:sldMkLst>
          <pc:docMk/>
          <pc:sldMk cId="1601268421" sldId="288"/>
        </pc:sldMkLst>
        <pc:spChg chg="del mod">
          <ac:chgData name="Marialuisa Pes" userId="2e7d9df5-0575-4dcc-80e5-bc0bfe81a8c2" providerId="ADAL" clId="{2B179200-E0FE-43A3-9F90-F473AC5B6F78}" dt="2023-06-07T09:19:55.130" v="9" actId="478"/>
          <ac:spMkLst>
            <pc:docMk/>
            <pc:sldMk cId="1601268421" sldId="288"/>
            <ac:spMk id="2" creationId="{A6BADED0-2E0F-714E-7937-93ACB3EA33A9}"/>
          </ac:spMkLst>
        </pc:spChg>
        <pc:spChg chg="mod">
          <ac:chgData name="Marialuisa Pes" userId="2e7d9df5-0575-4dcc-80e5-bc0bfe81a8c2" providerId="ADAL" clId="{2B179200-E0FE-43A3-9F90-F473AC5B6F78}" dt="2023-06-07T09:22:36.874" v="85" actId="20577"/>
          <ac:spMkLst>
            <pc:docMk/>
            <pc:sldMk cId="1601268421" sldId="288"/>
            <ac:spMk id="4" creationId="{F4ADCF63-3EC6-12AA-C628-D6F47DF3AAB8}"/>
          </ac:spMkLst>
        </pc:spChg>
        <pc:spChg chg="mod">
          <ac:chgData name="Marialuisa Pes" userId="2e7d9df5-0575-4dcc-80e5-bc0bfe81a8c2" providerId="ADAL" clId="{2B179200-E0FE-43A3-9F90-F473AC5B6F78}" dt="2023-06-07T09:24:38.209" v="175" actId="1076"/>
          <ac:spMkLst>
            <pc:docMk/>
            <pc:sldMk cId="1601268421" sldId="288"/>
            <ac:spMk id="214" creationId="{00000000-0000-0000-0000-000000000000}"/>
          </ac:spMkLst>
        </pc:spChg>
      </pc:sldChg>
      <pc:sldChg chg="del">
        <pc:chgData name="Marialuisa Pes" userId="2e7d9df5-0575-4dcc-80e5-bc0bfe81a8c2" providerId="ADAL" clId="{2B179200-E0FE-43A3-9F90-F473AC5B6F78}" dt="2023-06-07T09:20:53.842" v="69" actId="47"/>
        <pc:sldMkLst>
          <pc:docMk/>
          <pc:sldMk cId="4279690809" sldId="291"/>
        </pc:sldMkLst>
      </pc:sldChg>
      <pc:sldChg chg="del">
        <pc:chgData name="Marialuisa Pes" userId="2e7d9df5-0575-4dcc-80e5-bc0bfe81a8c2" providerId="ADAL" clId="{2B179200-E0FE-43A3-9F90-F473AC5B6F78}" dt="2023-06-07T09:23:05.399" v="87" actId="47"/>
        <pc:sldMkLst>
          <pc:docMk/>
          <pc:sldMk cId="39515426" sldId="292"/>
        </pc:sldMkLst>
      </pc:sldChg>
      <pc:sldChg chg="addSp delSp modSp mod">
        <pc:chgData name="Marialuisa Pes" userId="2e7d9df5-0575-4dcc-80e5-bc0bfe81a8c2" providerId="ADAL" clId="{2B179200-E0FE-43A3-9F90-F473AC5B6F78}" dt="2023-06-07T09:23:15.215" v="89" actId="1076"/>
        <pc:sldMkLst>
          <pc:docMk/>
          <pc:sldMk cId="922966201" sldId="293"/>
        </pc:sldMkLst>
        <pc:spChg chg="add del">
          <ac:chgData name="Marialuisa Pes" userId="2e7d9df5-0575-4dcc-80e5-bc0bfe81a8c2" providerId="ADAL" clId="{2B179200-E0FE-43A3-9F90-F473AC5B6F78}" dt="2023-06-07T09:21:00.451" v="71" actId="22"/>
          <ac:spMkLst>
            <pc:docMk/>
            <pc:sldMk cId="922966201" sldId="293"/>
            <ac:spMk id="3" creationId="{4BB9BD2B-CB7B-03D1-9771-22B628E7193E}"/>
          </ac:spMkLst>
        </pc:spChg>
        <pc:spChg chg="add del">
          <ac:chgData name="Marialuisa Pes" userId="2e7d9df5-0575-4dcc-80e5-bc0bfe81a8c2" providerId="ADAL" clId="{2B179200-E0FE-43A3-9F90-F473AC5B6F78}" dt="2023-06-07T09:22:15.476" v="75" actId="478"/>
          <ac:spMkLst>
            <pc:docMk/>
            <pc:sldMk cId="922966201" sldId="293"/>
            <ac:spMk id="5" creationId="{92AD739B-56A6-BCBD-92B7-E6B2C264584B}"/>
          </ac:spMkLst>
        </pc:spChg>
        <pc:spChg chg="mod">
          <ac:chgData name="Marialuisa Pes" userId="2e7d9df5-0575-4dcc-80e5-bc0bfe81a8c2" providerId="ADAL" clId="{2B179200-E0FE-43A3-9F90-F473AC5B6F78}" dt="2023-06-07T09:23:15.215" v="89" actId="1076"/>
          <ac:spMkLst>
            <pc:docMk/>
            <pc:sldMk cId="922966201" sldId="293"/>
            <ac:spMk id="7" creationId="{3B77EE33-0476-B5C1-6D57-18B909CBE09F}"/>
          </ac:spMkLst>
        </pc:spChg>
        <pc:spChg chg="mod">
          <ac:chgData name="Marialuisa Pes" userId="2e7d9df5-0575-4dcc-80e5-bc0bfe81a8c2" providerId="ADAL" clId="{2B179200-E0FE-43A3-9F90-F473AC5B6F78}" dt="2023-06-07T09:23:11.586" v="88" actId="1076"/>
          <ac:spMkLst>
            <pc:docMk/>
            <pc:sldMk cId="922966201" sldId="293"/>
            <ac:spMk id="214" creationId="{00000000-0000-0000-0000-000000000000}"/>
          </ac:spMkLst>
        </pc:spChg>
      </pc:sldChg>
      <pc:sldChg chg="del">
        <pc:chgData name="Marialuisa Pes" userId="2e7d9df5-0575-4dcc-80e5-bc0bfe81a8c2" providerId="ADAL" clId="{2B179200-E0FE-43A3-9F90-F473AC5B6F78}" dt="2023-06-07T09:23:51.646" v="109" actId="47"/>
        <pc:sldMkLst>
          <pc:docMk/>
          <pc:sldMk cId="2990254562" sldId="295"/>
        </pc:sldMkLst>
      </pc:sldChg>
      <pc:sldChg chg="del">
        <pc:chgData name="Marialuisa Pes" userId="2e7d9df5-0575-4dcc-80e5-bc0bfe81a8c2" providerId="ADAL" clId="{2B179200-E0FE-43A3-9F90-F473AC5B6F78}" dt="2023-06-07T09:23:55.972" v="110" actId="47"/>
        <pc:sldMkLst>
          <pc:docMk/>
          <pc:sldMk cId="2300577251" sldId="296"/>
        </pc:sldMkLst>
      </pc:sldChg>
      <pc:sldChg chg="modSp mod">
        <pc:chgData name="Marialuisa Pes" userId="2e7d9df5-0575-4dcc-80e5-bc0bfe81a8c2" providerId="ADAL" clId="{2B179200-E0FE-43A3-9F90-F473AC5B6F78}" dt="2023-06-07T09:25:22.481" v="196" actId="1076"/>
        <pc:sldMkLst>
          <pc:docMk/>
          <pc:sldMk cId="2628588268" sldId="297"/>
        </pc:sldMkLst>
        <pc:spChg chg="mod">
          <ac:chgData name="Marialuisa Pes" userId="2e7d9df5-0575-4dcc-80e5-bc0bfe81a8c2" providerId="ADAL" clId="{2B179200-E0FE-43A3-9F90-F473AC5B6F78}" dt="2023-06-07T09:25:22.481" v="196" actId="1076"/>
          <ac:spMkLst>
            <pc:docMk/>
            <pc:sldMk cId="2628588268" sldId="297"/>
            <ac:spMk id="7" creationId="{3B77EE33-0476-B5C1-6D57-18B909CBE09F}"/>
          </ac:spMkLst>
        </pc:spChg>
        <pc:spChg chg="mod">
          <ac:chgData name="Marialuisa Pes" userId="2e7d9df5-0575-4dcc-80e5-bc0bfe81a8c2" providerId="ADAL" clId="{2B179200-E0FE-43A3-9F90-F473AC5B6F78}" dt="2023-06-07T09:25:18.063" v="195" actId="1076"/>
          <ac:spMkLst>
            <pc:docMk/>
            <pc:sldMk cId="2628588268" sldId="297"/>
            <ac:spMk id="214" creationId="{00000000-0000-0000-0000-000000000000}"/>
          </ac:spMkLst>
        </pc:spChg>
      </pc:sldChg>
      <pc:sldChg chg="modSp add mod">
        <pc:chgData name="Marialuisa Pes" userId="2e7d9df5-0575-4dcc-80e5-bc0bfe81a8c2" providerId="ADAL" clId="{2B179200-E0FE-43A3-9F90-F473AC5B6F78}" dt="2023-06-07T09:25:50.371" v="220" actId="1076"/>
        <pc:sldMkLst>
          <pc:docMk/>
          <pc:sldMk cId="3815258570" sldId="300"/>
        </pc:sldMkLst>
        <pc:spChg chg="mod">
          <ac:chgData name="Marialuisa Pes" userId="2e7d9df5-0575-4dcc-80e5-bc0bfe81a8c2" providerId="ADAL" clId="{2B179200-E0FE-43A3-9F90-F473AC5B6F78}" dt="2023-06-07T09:22:26.605" v="78" actId="20577"/>
          <ac:spMkLst>
            <pc:docMk/>
            <pc:sldMk cId="3815258570" sldId="300"/>
            <ac:spMk id="4" creationId="{F4ADCF63-3EC6-12AA-C628-D6F47DF3AAB8}"/>
          </ac:spMkLst>
        </pc:spChg>
        <pc:spChg chg="mod">
          <ac:chgData name="Marialuisa Pes" userId="2e7d9df5-0575-4dcc-80e5-bc0bfe81a8c2" providerId="ADAL" clId="{2B179200-E0FE-43A3-9F90-F473AC5B6F78}" dt="2023-06-07T09:25:50.371" v="220" actId="1076"/>
          <ac:spMkLst>
            <pc:docMk/>
            <pc:sldMk cId="3815258570" sldId="300"/>
            <ac:spMk id="214" creationId="{00000000-0000-0000-0000-000000000000}"/>
          </ac:spMkLst>
        </pc:spChg>
      </pc:sldChg>
      <pc:sldChg chg="modSp add mod">
        <pc:chgData name="Marialuisa Pes" userId="2e7d9df5-0575-4dcc-80e5-bc0bfe81a8c2" providerId="ADAL" clId="{2B179200-E0FE-43A3-9F90-F473AC5B6F78}" dt="2023-06-07T09:24:22.112" v="158" actId="1076"/>
        <pc:sldMkLst>
          <pc:docMk/>
          <pc:sldMk cId="3612357688" sldId="301"/>
        </pc:sldMkLst>
        <pc:spChg chg="mod">
          <ac:chgData name="Marialuisa Pes" userId="2e7d9df5-0575-4dcc-80e5-bc0bfe81a8c2" providerId="ADAL" clId="{2B179200-E0FE-43A3-9F90-F473AC5B6F78}" dt="2023-06-07T09:24:13.932" v="141" actId="20577"/>
          <ac:spMkLst>
            <pc:docMk/>
            <pc:sldMk cId="3612357688" sldId="301"/>
            <ac:spMk id="4" creationId="{F4ADCF63-3EC6-12AA-C628-D6F47DF3AAB8}"/>
          </ac:spMkLst>
        </pc:spChg>
        <pc:spChg chg="mod">
          <ac:chgData name="Marialuisa Pes" userId="2e7d9df5-0575-4dcc-80e5-bc0bfe81a8c2" providerId="ADAL" clId="{2B179200-E0FE-43A3-9F90-F473AC5B6F78}" dt="2023-06-07T09:24:22.112" v="158" actId="1076"/>
          <ac:spMkLst>
            <pc:docMk/>
            <pc:sldMk cId="3612357688" sldId="301"/>
            <ac:spMk id="2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069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41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77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89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9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63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simple">
  <p:cSld name="content_simp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316532" y="2120348"/>
            <a:ext cx="11697821" cy="3472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1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i="0" u="none" strike="noStrike" cap="none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59" name="Google Shape;5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1"/>
          <p:cNvSpPr txBox="1">
            <a:spLocks noGrp="1"/>
          </p:cNvSpPr>
          <p:nvPr>
            <p:ph type="title"/>
          </p:nvPr>
        </p:nvSpPr>
        <p:spPr>
          <a:xfrm>
            <a:off x="316532" y="404929"/>
            <a:ext cx="11697822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chart">
  <p:cSld name="Content + char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0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23" name="Google Shape;123;p50"/>
          <p:cNvSpPr txBox="1">
            <a:spLocks noGrp="1"/>
          </p:cNvSpPr>
          <p:nvPr>
            <p:ph type="body" idx="1"/>
          </p:nvPr>
        </p:nvSpPr>
        <p:spPr>
          <a:xfrm>
            <a:off x="6294782" y="325368"/>
            <a:ext cx="5719572" cy="566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50"/>
          <p:cNvSpPr txBox="1">
            <a:spLocks noGrp="1"/>
          </p:cNvSpPr>
          <p:nvPr>
            <p:ph type="body" idx="2"/>
          </p:nvPr>
        </p:nvSpPr>
        <p:spPr>
          <a:xfrm>
            <a:off x="316532" y="1789044"/>
            <a:ext cx="5686702" cy="4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50"/>
          <p:cNvSpPr txBox="1">
            <a:spLocks noGrp="1"/>
          </p:cNvSpPr>
          <p:nvPr>
            <p:ph type="title"/>
          </p:nvPr>
        </p:nvSpPr>
        <p:spPr>
          <a:xfrm>
            <a:off x="316533" y="325368"/>
            <a:ext cx="5686702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0"/>
          <p:cNvSpPr txBox="1">
            <a:spLocks noGrp="1"/>
          </p:cNvSpPr>
          <p:nvPr>
            <p:ph type="subTitle" idx="3"/>
          </p:nvPr>
        </p:nvSpPr>
        <p:spPr>
          <a:xfrm>
            <a:off x="316533" y="1238375"/>
            <a:ext cx="5686702" cy="29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7A8AA"/>
              </a:buClr>
              <a:buSzPts val="1600"/>
              <a:buNone/>
              <a:defRPr sz="1600" i="0" u="none" strike="noStrike" cap="none">
                <a:solidFill>
                  <a:srgbClr val="A7A8AA"/>
                </a:solidFill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i="0" u="none" strike="noStrike" cap="none">
                <a:solidFill>
                  <a:schemeClr val="dk1"/>
                </a:solidFill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50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128" name="Google Shape;128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31" name="Google Shape;131;p51"/>
          <p:cNvSpPr txBox="1"/>
          <p:nvPr/>
        </p:nvSpPr>
        <p:spPr>
          <a:xfrm>
            <a:off x="631575" y="6340100"/>
            <a:ext cx="1758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>
                <a:solidFill>
                  <a:schemeClr val="dk1"/>
                </a:solidFill>
              </a:rPr>
              <a:t>® RETEX SPA</a:t>
            </a:r>
            <a:endParaRPr/>
          </a:p>
        </p:txBody>
      </p:sp>
      <p:pic>
        <p:nvPicPr>
          <p:cNvPr id="132" name="Google Shape;13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533" y="6242601"/>
            <a:ext cx="266564" cy="318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Icon">
  <p:cSld name="Cover_Icon">
    <p:bg>
      <p:bgPr>
        <a:solidFill>
          <a:srgbClr val="FFFFFF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6104601" y="3442252"/>
            <a:ext cx="5764731" cy="312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CD3"/>
              </a:buClr>
              <a:buSzPts val="5000"/>
              <a:buFont typeface="Helvetica Neue"/>
              <a:buNone/>
              <a:defRPr sz="5000" b="1">
                <a:solidFill>
                  <a:srgbClr val="2DC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6104601" y="2831747"/>
            <a:ext cx="5764731" cy="58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DCCD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DCC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Sofia"/>
                <a:ea typeface="Sofia"/>
                <a:cs typeface="Sofia"/>
                <a:sym typeface="Sofia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" name="Google Shape;1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417" y="301147"/>
            <a:ext cx="5225102" cy="6251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1248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 i="0" u="none" strike="noStrike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7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relavorate.amministrazione@retexspa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r@connexia.retexspa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/Indici/TuttoLavoroNet/ConvertFile/Files/S0002023.HTML#S0002023_SOMMAR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orelavorate.amministrazione@retexspa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r@connexia.retexspa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orelavorate.amministrazione@retexspa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r@connexia.retexspa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>
            <a:spLocks noGrp="1"/>
          </p:cNvSpPr>
          <p:nvPr>
            <p:ph type="ctrTitle"/>
          </p:nvPr>
        </p:nvSpPr>
        <p:spPr>
          <a:xfrm>
            <a:off x="5558320" y="3983804"/>
            <a:ext cx="6472719" cy="312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CCD3"/>
              </a:buClr>
              <a:buSzPts val="5000"/>
              <a:buFont typeface="Helvetica Neue"/>
              <a:buNone/>
            </a:pPr>
            <a:r>
              <a:rPr lang="it-IT" sz="45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FAQ </a:t>
            </a:r>
            <a:br>
              <a:rPr lang="it-IT" sz="45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r>
              <a:rPr lang="it-IT" sz="45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Malattia </a:t>
            </a:r>
            <a:r>
              <a:rPr lang="it-IT" sz="450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e infortunio</a:t>
            </a:r>
            <a:br>
              <a:rPr lang="it-IT" sz="45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br>
              <a:rPr lang="it-IT" sz="30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br>
              <a:rPr lang="it-IT" sz="30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</a:br>
            <a:r>
              <a:rPr lang="it-IT" sz="3000" b="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CCNL Metalmeccanica Industria</a:t>
            </a:r>
            <a:endParaRPr sz="3000" b="0" dirty="0">
              <a:solidFill>
                <a:srgbClr val="68C3CC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24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2</a:t>
            </a:fld>
            <a:endParaRPr/>
          </a:p>
        </p:txBody>
      </p:sp>
      <p:sp>
        <p:nvSpPr>
          <p:cNvPr id="214" name="Google Shape;214;p12"/>
          <p:cNvSpPr txBox="1">
            <a:spLocks noGrp="1"/>
          </p:cNvSpPr>
          <p:nvPr>
            <p:ph type="body" idx="1"/>
          </p:nvPr>
        </p:nvSpPr>
        <p:spPr>
          <a:xfrm>
            <a:off x="-1541123" y="445192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posso prendere l’assenza per malattia?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ADCF63-3EC6-12AA-C628-D6F47DF3AAB8}"/>
              </a:ext>
            </a:extLst>
          </p:cNvPr>
          <p:cNvSpPr txBox="1"/>
          <p:nvPr/>
        </p:nvSpPr>
        <p:spPr>
          <a:xfrm>
            <a:off x="445213" y="1443841"/>
            <a:ext cx="1130157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Il certificato deve essere rilasciato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al massimo il giorno dopo l’assenza.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Anche in caso di continuazione di malattia, il certificato deve essere rilasciato entro il giorno successivo. </a:t>
            </a:r>
            <a:endParaRPr lang="it-IT" dirty="0">
              <a:highlight>
                <a:srgbClr val="FFFF00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Esempio pratico: io giovedì sto male e presento venerdì il certificato di malattia. Venerdì sto ancora male, come devo procedere? Devo richiedere un ulteriore certificato medico da rilasciare entro sabato, e così via.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u="sng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Documentazione</a:t>
            </a:r>
          </a:p>
          <a:p>
            <a:endParaRPr lang="it-IT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r>
              <a:rPr lang="it-IT" b="1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RETEX</a:t>
            </a:r>
            <a:r>
              <a:rPr lang="it-IT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dovrai inviare il certificato medico a: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orelavorate.amministrazione@retexspa.com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(ricordati di inserire l’assenza anche in </a:t>
            </a:r>
            <a:r>
              <a:rPr lang="it-IT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Progeta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!).</a:t>
            </a:r>
          </a:p>
          <a:p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b="1" dirty="0">
              <a:solidFill>
                <a:srgbClr val="70C6C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CONNEXIA: 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dovrai inviare il certificato medico a: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hr@connexia.retexspa.com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(ricordati di inserire l’assenza anche in Paprika!).</a:t>
            </a:r>
            <a:endParaRPr lang="it-IT" b="1" dirty="0">
              <a:solidFill>
                <a:srgbClr val="70C6CF"/>
              </a:solidFill>
              <a:highlight>
                <a:srgbClr val="FFFF00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25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3</a:t>
            </a:fld>
            <a:endParaRPr/>
          </a:p>
        </p:txBody>
      </p:sp>
      <p:sp>
        <p:nvSpPr>
          <p:cNvPr id="214" name="Google Shape;214;p12"/>
          <p:cNvSpPr txBox="1">
            <a:spLocks noGrp="1"/>
          </p:cNvSpPr>
          <p:nvPr>
            <p:ph type="body" idx="1"/>
          </p:nvPr>
        </p:nvSpPr>
        <p:spPr>
          <a:xfrm>
            <a:off x="-2030604" y="309408"/>
            <a:ext cx="13006574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viene calcolato il trattamento economico?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77EE33-0476-B5C1-6D57-18B909CBE09F}"/>
              </a:ext>
            </a:extLst>
          </p:cNvPr>
          <p:cNvSpPr txBox="1"/>
          <p:nvPr/>
        </p:nvSpPr>
        <p:spPr>
          <a:xfrm>
            <a:off x="491447" y="1281238"/>
            <a:ext cx="11209106" cy="253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Trattamento economico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just">
              <a:lnSpc>
                <a:spcPct val="115000"/>
              </a:lnSpc>
            </a:pP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Per gli Impiegati e Dirigenti</a:t>
            </a:r>
            <a:r>
              <a:rPr lang="it-IT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il trattamento economico è così suddiviso:</a:t>
            </a:r>
          </a:p>
          <a:p>
            <a:endParaRPr lang="it-IT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endParaRPr lang="it-IT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100% per i primi 122 gg; 80% per i gg. residui (anzianità fino a 3 anni); </a:t>
            </a:r>
          </a:p>
          <a:p>
            <a:endParaRPr lang="it-IT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100% per i primi 153 gg. e 80% per i giorni residui (anzianità da 4 a 6 anni);</a:t>
            </a:r>
          </a:p>
          <a:p>
            <a:endParaRPr lang="it-IT" dirty="0"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100% per i primi 214 gg. e 80% per i giorni residui (anzianità oltre i 6 anni). </a:t>
            </a:r>
            <a:endParaRPr lang="it-IT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15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296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4</a:t>
            </a:fld>
            <a:endParaRPr/>
          </a:p>
        </p:txBody>
      </p:sp>
      <p:sp>
        <p:nvSpPr>
          <p:cNvPr id="214" name="Google Shape;214;p12"/>
          <p:cNvSpPr txBox="1">
            <a:spLocks noGrp="1"/>
          </p:cNvSpPr>
          <p:nvPr>
            <p:ph type="body" idx="1"/>
          </p:nvPr>
        </p:nvSpPr>
        <p:spPr>
          <a:xfrm>
            <a:off x="-1393606" y="156460"/>
            <a:ext cx="13006574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Come posso prendere l’assenza per malattia dei miei figli?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77EE33-0476-B5C1-6D57-18B909CBE09F}"/>
              </a:ext>
            </a:extLst>
          </p:cNvPr>
          <p:cNvSpPr txBox="1"/>
          <p:nvPr/>
        </p:nvSpPr>
        <p:spPr>
          <a:xfrm>
            <a:off x="403862" y="792230"/>
            <a:ext cx="112091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  </a:t>
            </a:r>
          </a:p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1) Malattia semplice del figlio:</a:t>
            </a:r>
          </a:p>
          <a:p>
            <a:pPr marL="457200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fino a 3 anni del bambino: entrambi i genitori, alternativamente, hanno diritto di astenersi dal lavoro senza limite di durata quanto ai giorni di assenza;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tra 3 e 8 anni: ogni genitore, alternativamente, ha diritto di astenersi dal lavoro fino a 5 giorni lavorativi annui per le malattie di ogni figlio.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2) Malattia del figlio con ricovero in ospedale durante le ferie del genitore:</a:t>
            </a:r>
          </a:p>
          <a:p>
            <a:pPr marL="457200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fino a 8 anni del bambino: interrompe, a richiesta del genitore, le ferie in godimento;</a:t>
            </a:r>
          </a:p>
          <a:p>
            <a:pPr algn="just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</a:p>
          <a:p>
            <a:pPr algn="just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Al dipendente che si assenta per causa della malattia del figlio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non è dovuta la retribuzione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per i giorni di assenza, e la malattia deve comunque essere documentata attraverso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certificato sottoscritto dal medico curante o convenzionato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, trasmesso telematicamente all’INPS, datore di lavoro e genitore, tramite PEC.</a:t>
            </a:r>
          </a:p>
          <a:p>
            <a:pPr algn="just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u="sng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Documentazione</a:t>
            </a:r>
          </a:p>
          <a:p>
            <a:endParaRPr lang="it-IT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r>
              <a:rPr lang="it-IT" b="1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RETEX</a:t>
            </a:r>
            <a:r>
              <a:rPr lang="it-IT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dovrai inviare il certificato medico a: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orelavorate.amministrazione@retexspa.com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(ricordati di inserire l’assenza anche in </a:t>
            </a:r>
            <a:r>
              <a:rPr lang="it-IT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Progeta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!).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b="1" dirty="0">
              <a:solidFill>
                <a:srgbClr val="70C6C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CONNEXIA: 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dovrai inviare il certificato medico a: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hr@connexia.retexspa.com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(ricordati di inserire l’assenza anche in Paprika!)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5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5</a:t>
            </a:fld>
            <a:endParaRPr/>
          </a:p>
        </p:txBody>
      </p:sp>
      <p:sp>
        <p:nvSpPr>
          <p:cNvPr id="214" name="Google Shape;214;p12"/>
          <p:cNvSpPr txBox="1">
            <a:spLocks noGrp="1"/>
          </p:cNvSpPr>
          <p:nvPr>
            <p:ph type="body" idx="1"/>
          </p:nvPr>
        </p:nvSpPr>
        <p:spPr>
          <a:xfrm>
            <a:off x="-3088841" y="536356"/>
            <a:ext cx="13006574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it-IT" sz="2500" b="1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Cosa devo fare in caso di infortunio?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77EE33-0476-B5C1-6D57-18B909CBE09F}"/>
              </a:ext>
            </a:extLst>
          </p:cNvPr>
          <p:cNvSpPr txBox="1"/>
          <p:nvPr/>
        </p:nvSpPr>
        <p:spPr>
          <a:xfrm>
            <a:off x="434083" y="1305938"/>
            <a:ext cx="113238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L'infortunio sul lavoro, anche se consente la continuazione dell'attività lavorativa, deve essere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comunicato tempestivamente 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dal dipendente. Il dipendente dovrà recarsi al pronto soccorso, che rilascerà </a:t>
            </a:r>
            <a:r>
              <a:rPr lang="it-IT" b="1" dirty="0">
                <a:latin typeface="Poppins" panose="00000500000000000000" pitchFamily="2" charset="0"/>
                <a:cs typeface="Poppins" panose="00000500000000000000" pitchFamily="2" charset="0"/>
              </a:rPr>
              <a:t>il certificato di infortunio</a:t>
            </a:r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lvl="0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/>
            <a:r>
              <a:rPr lang="it-IT" dirty="0">
                <a:latin typeface="Poppins" panose="00000500000000000000" pitchFamily="2" charset="0"/>
                <a:cs typeface="Poppins" panose="00000500000000000000" pitchFamily="2" charset="0"/>
              </a:rPr>
              <a:t>Per approfondimenti, ti invitiamo a prendere visione dell’articolo 1, titolo VI, del CCNL di riferimento.</a:t>
            </a:r>
          </a:p>
          <a:p>
            <a:pPr lvl="0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u="sng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Documentazione</a:t>
            </a:r>
          </a:p>
          <a:p>
            <a:endParaRPr lang="it-IT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r>
              <a:rPr lang="it-IT" b="1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RETEX</a:t>
            </a:r>
            <a:r>
              <a:rPr lang="it-IT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dovrai inviare il certificato di infortunio rilasciato dal pronto soccorso a: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orelavorate.amministrazione@retexspa.com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(ricordati di inserire l’assenza anche in </a:t>
            </a:r>
            <a:r>
              <a:rPr lang="it-IT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Progeta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!).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b="1" dirty="0">
              <a:solidFill>
                <a:srgbClr val="70C6C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it-IT" b="1" dirty="0">
                <a:solidFill>
                  <a:srgbClr val="70C6C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CONNEXIA: 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dovrai inviare il certificato di infortunio rilasciato dal pronto soccorso a: 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hr@connexia.retexspa.com</a:t>
            </a:r>
            <a:r>
              <a:rPr lang="it-IT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(ricordati di inserire l’assenza anche in Paprika!).</a:t>
            </a:r>
            <a:endParaRPr lang="it-IT" b="1" dirty="0">
              <a:solidFill>
                <a:srgbClr val="70C6CF"/>
              </a:solidFill>
              <a:highlight>
                <a:srgbClr val="FFFF00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9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212035" y="436472"/>
            <a:ext cx="11802319" cy="85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Helvetica Neue"/>
              <a:buNone/>
            </a:pPr>
            <a:r>
              <a:rPr lang="it-IT" sz="3500" dirty="0">
                <a:solidFill>
                  <a:srgbClr val="68C3C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FAQ Malattia e infortunio</a:t>
            </a:r>
            <a:endParaRPr sz="3500" dirty="0">
              <a:solidFill>
                <a:srgbClr val="68C3C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271154" y="6421527"/>
            <a:ext cx="2743200" cy="28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6</a:t>
            </a:fld>
            <a:endParaRPr/>
          </a:p>
        </p:txBody>
      </p:sp>
      <p:sp>
        <p:nvSpPr>
          <p:cNvPr id="5" name="Google Shape;214;p12">
            <a:extLst>
              <a:ext uri="{FF2B5EF4-FFF2-40B4-BE49-F238E27FC236}">
                <a16:creationId xmlns:a16="http://schemas.microsoft.com/office/drawing/2014/main" id="{5FFAB243-546A-0044-5D27-37658977E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4283" y="1185399"/>
            <a:ext cx="11697821" cy="52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it-IT" sz="1800" b="1" i="1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Grazie per l’attenzione</a:t>
            </a:r>
            <a:endParaRPr lang="it-IT" sz="1800" b="1" i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  <a:sym typeface="Arial"/>
            </a:endParaRPr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A6BADED0-2E0F-714E-7937-93ACB3EA33A9}"/>
              </a:ext>
            </a:extLst>
          </p:cNvPr>
          <p:cNvSpPr txBox="1"/>
          <p:nvPr/>
        </p:nvSpPr>
        <p:spPr>
          <a:xfrm>
            <a:off x="589087" y="3264788"/>
            <a:ext cx="11013827" cy="3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sv-SE" dirty="0">
                <a:latin typeface="Poppins" panose="00000500000000000000" pitchFamily="2" charset="0"/>
                <a:cs typeface="Poppins" panose="00000500000000000000" pitchFamily="2" charset="0"/>
              </a:rPr>
              <a:t>Se dovessi avere ulteriori dubbi o domande non esitare a contattare il tuo HR di riferimento!</a:t>
            </a:r>
            <a:endParaRPr lang="it-I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60698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">
  <a:themeElements>
    <a:clrScheme name="RETEX">
      <a:dk1>
        <a:srgbClr val="333333"/>
      </a:dk1>
      <a:lt1>
        <a:srgbClr val="FFFFFF"/>
      </a:lt1>
      <a:dk2>
        <a:srgbClr val="1C4586"/>
      </a:dk2>
      <a:lt2>
        <a:srgbClr val="E7E6E6"/>
      </a:lt2>
      <a:accent1>
        <a:srgbClr val="80E0A7"/>
      </a:accent1>
      <a:accent2>
        <a:srgbClr val="2CCCD3"/>
      </a:accent2>
      <a:accent3>
        <a:srgbClr val="4C9FC8"/>
      </a:accent3>
      <a:accent4>
        <a:srgbClr val="1C4586"/>
      </a:accent4>
      <a:accent5>
        <a:srgbClr val="9578D3"/>
      </a:accent5>
      <a:accent6>
        <a:srgbClr val="E1E868"/>
      </a:accent6>
      <a:hlink>
        <a:srgbClr val="2BD4C4"/>
      </a:hlink>
      <a:folHlink>
        <a:srgbClr val="9578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1FAC6A0492A9B44A7F4E810A7C71CCA" ma:contentTypeVersion="14" ma:contentTypeDescription="Creare un nuovo documento." ma:contentTypeScope="" ma:versionID="ac7fa3f892b2ede0361161e2c1b583f0">
  <xsd:schema xmlns:xsd="http://www.w3.org/2001/XMLSchema" xmlns:xs="http://www.w3.org/2001/XMLSchema" xmlns:p="http://schemas.microsoft.com/office/2006/metadata/properties" xmlns:ns2="5ec9dc1f-7a1d-40f4-a75d-435257560b08" xmlns:ns3="a53e6eff-38bb-4151-86da-a930cce35181" targetNamespace="http://schemas.microsoft.com/office/2006/metadata/properties" ma:root="true" ma:fieldsID="95938cc26f69241f5e624883f2123664" ns2:_="" ns3:_="">
    <xsd:import namespace="5ec9dc1f-7a1d-40f4-a75d-435257560b08"/>
    <xsd:import namespace="a53e6eff-38bb-4151-86da-a930cce35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9dc1f-7a1d-40f4-a75d-435257560b0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85c3888-8698-4692-9a19-691e34d1425d}" ma:internalName="TaxCatchAll" ma:showField="CatchAllData" ma:web="5ec9dc1f-7a1d-40f4-a75d-435257560b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e6eff-38bb-4151-86da-a930cce351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Tag immagine" ma:readOnly="false" ma:fieldId="{5cf76f15-5ced-4ddc-b409-7134ff3c332f}" ma:taxonomyMulti="true" ma:sspId="47cac4b7-b69d-4a39-85a7-016965ba31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ec9dc1f-7a1d-40f4-a75d-435257560b08" xsi:nil="true"/>
    <lcf76f155ced4ddcb4097134ff3c332f xmlns="a53e6eff-38bb-4151-86da-a930cce3518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53B074B-6C79-4981-84CC-E40DE8A5D495}"/>
</file>

<file path=customXml/itemProps2.xml><?xml version="1.0" encoding="utf-8"?>
<ds:datastoreItem xmlns:ds="http://schemas.openxmlformats.org/officeDocument/2006/customXml" ds:itemID="{AE2B3E41-EA57-444F-956C-ABB6CFE9560D}"/>
</file>

<file path=customXml/itemProps3.xml><?xml version="1.0" encoding="utf-8"?>
<ds:datastoreItem xmlns:ds="http://schemas.openxmlformats.org/officeDocument/2006/customXml" ds:itemID="{F67CBF8C-192E-45EB-9E8E-6D499D1FA0E4}"/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593</Words>
  <Application>Microsoft Office PowerPoint</Application>
  <PresentationFormat>Widescreen</PresentationFormat>
  <Paragraphs>71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Helvetica Neue</vt:lpstr>
      <vt:lpstr>Symbol</vt:lpstr>
      <vt:lpstr>Sofia</vt:lpstr>
      <vt:lpstr>Arial</vt:lpstr>
      <vt:lpstr>Poppins</vt:lpstr>
      <vt:lpstr>Calibri</vt:lpstr>
      <vt:lpstr>Content</vt:lpstr>
      <vt:lpstr>FAQ  Malattia e infortunio   CCNL Metalmeccanica Industria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FAQ Malattia e infortunio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1</dc:title>
  <dc:creator>Luca Meloni</dc:creator>
  <cp:lastModifiedBy>Marialuisa Pes</cp:lastModifiedBy>
  <cp:revision>6</cp:revision>
  <dcterms:created xsi:type="dcterms:W3CDTF">2022-10-05T13:11:29Z</dcterms:created>
  <dcterms:modified xsi:type="dcterms:W3CDTF">2023-06-27T13:41:08Z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0x010100D1FAC6A0492A9B44A7F4E810A7C71CCA</vt:lpwstr>
  </property>
  <property fmtid="{D5CDD505-2E9C-101B-9397-08002B2CF9AE}" pid="3" name="MediaServiceImageTags">
    <vt:lpwstr/>
  </property>
</Properties>
</file>