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94" r:id="rId4"/>
    <p:sldId id="288" r:id="rId5"/>
    <p:sldId id="291" r:id="rId6"/>
    <p:sldId id="293" r:id="rId7"/>
    <p:sldId id="286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Sofia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E480-2972-415E-BC64-7D8A8061DB92}" v="7" dt="2023-06-26T08:35:2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46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50ED18BE-5DAB-4C24-97DF-C8BBEAB5E8A3}"/>
    <pc:docChg chg="custSel addSld delSld modSld">
      <pc:chgData name="Marialuisa Pes" userId="2e7d9df5-0575-4dcc-80e5-bc0bfe81a8c2" providerId="ADAL" clId="{50ED18BE-5DAB-4C24-97DF-C8BBEAB5E8A3}" dt="2023-06-09T14:27:29.906" v="766" actId="20577"/>
      <pc:docMkLst>
        <pc:docMk/>
      </pc:docMkLst>
      <pc:sldChg chg="del">
        <pc:chgData name="Marialuisa Pes" userId="2e7d9df5-0575-4dcc-80e5-bc0bfe81a8c2" providerId="ADAL" clId="{50ED18BE-5DAB-4C24-97DF-C8BBEAB5E8A3}" dt="2023-06-07T07:57:29.234" v="0" actId="47"/>
        <pc:sldMkLst>
          <pc:docMk/>
          <pc:sldMk cId="2143063609" sldId="283"/>
        </pc:sldMkLst>
      </pc:sldChg>
      <pc:sldChg chg="del">
        <pc:chgData name="Marialuisa Pes" userId="2e7d9df5-0575-4dcc-80e5-bc0bfe81a8c2" providerId="ADAL" clId="{50ED18BE-5DAB-4C24-97DF-C8BBEAB5E8A3}" dt="2023-06-07T08:54:47.041" v="268" actId="47"/>
        <pc:sldMkLst>
          <pc:docMk/>
          <pc:sldMk cId="2516378935" sldId="287"/>
        </pc:sldMkLst>
      </pc:sldChg>
      <pc:sldChg chg="modSp mod">
        <pc:chgData name="Marialuisa Pes" userId="2e7d9df5-0575-4dcc-80e5-bc0bfe81a8c2" providerId="ADAL" clId="{50ED18BE-5DAB-4C24-97DF-C8BBEAB5E8A3}" dt="2023-06-07T08:57:05.005" v="468" actId="6549"/>
        <pc:sldMkLst>
          <pc:docMk/>
          <pc:sldMk cId="1271648361" sldId="288"/>
        </pc:sldMkLst>
        <pc:spChg chg="mod">
          <ac:chgData name="Marialuisa Pes" userId="2e7d9df5-0575-4dcc-80e5-bc0bfe81a8c2" providerId="ADAL" clId="{50ED18BE-5DAB-4C24-97DF-C8BBEAB5E8A3}" dt="2023-06-07T08:55:08.484" v="343" actId="1076"/>
          <ac:spMkLst>
            <pc:docMk/>
            <pc:sldMk cId="1271648361" sldId="288"/>
            <ac:spMk id="2" creationId="{B61E465C-6082-351D-12DB-97201EE26135}"/>
          </ac:spMkLst>
        </pc:spChg>
        <pc:spChg chg="mod">
          <ac:chgData name="Marialuisa Pes" userId="2e7d9df5-0575-4dcc-80e5-bc0bfe81a8c2" providerId="ADAL" clId="{50ED18BE-5DAB-4C24-97DF-C8BBEAB5E8A3}" dt="2023-06-07T08:57:05.005" v="468" actId="6549"/>
          <ac:spMkLst>
            <pc:docMk/>
            <pc:sldMk cId="1271648361" sldId="288"/>
            <ac:spMk id="4" creationId="{F4ADCF63-3EC6-12AA-C628-D6F47DF3AAB8}"/>
          </ac:spMkLst>
        </pc:spChg>
      </pc:sldChg>
      <pc:sldChg chg="del">
        <pc:chgData name="Marialuisa Pes" userId="2e7d9df5-0575-4dcc-80e5-bc0bfe81a8c2" providerId="ADAL" clId="{50ED18BE-5DAB-4C24-97DF-C8BBEAB5E8A3}" dt="2023-06-07T07:57:53.885" v="2" actId="47"/>
        <pc:sldMkLst>
          <pc:docMk/>
          <pc:sldMk cId="2361914442" sldId="289"/>
        </pc:sldMkLst>
      </pc:sldChg>
      <pc:sldChg chg="modSp mod">
        <pc:chgData name="Marialuisa Pes" userId="2e7d9df5-0575-4dcc-80e5-bc0bfe81a8c2" providerId="ADAL" clId="{50ED18BE-5DAB-4C24-97DF-C8BBEAB5E8A3}" dt="2023-06-07T09:16:35.273" v="666" actId="1076"/>
        <pc:sldMkLst>
          <pc:docMk/>
          <pc:sldMk cId="529695180" sldId="291"/>
        </pc:sldMkLst>
        <pc:spChg chg="mod">
          <ac:chgData name="Marialuisa Pes" userId="2e7d9df5-0575-4dcc-80e5-bc0bfe81a8c2" providerId="ADAL" clId="{50ED18BE-5DAB-4C24-97DF-C8BBEAB5E8A3}" dt="2023-06-07T09:16:34.539" v="665" actId="20577"/>
          <ac:spMkLst>
            <pc:docMk/>
            <pc:sldMk cId="529695180" sldId="291"/>
            <ac:spMk id="4" creationId="{F4ADCF63-3EC6-12AA-C628-D6F47DF3AAB8}"/>
          </ac:spMkLst>
        </pc:spChg>
        <pc:spChg chg="mod">
          <ac:chgData name="Marialuisa Pes" userId="2e7d9df5-0575-4dcc-80e5-bc0bfe81a8c2" providerId="ADAL" clId="{50ED18BE-5DAB-4C24-97DF-C8BBEAB5E8A3}" dt="2023-06-07T09:16:35.273" v="666" actId="1076"/>
          <ac:spMkLst>
            <pc:docMk/>
            <pc:sldMk cId="529695180" sldId="291"/>
            <ac:spMk id="213" creationId="{00000000-0000-0000-0000-000000000000}"/>
          </ac:spMkLst>
        </pc:spChg>
      </pc:sldChg>
      <pc:sldChg chg="del">
        <pc:chgData name="Marialuisa Pes" userId="2e7d9df5-0575-4dcc-80e5-bc0bfe81a8c2" providerId="ADAL" clId="{50ED18BE-5DAB-4C24-97DF-C8BBEAB5E8A3}" dt="2023-06-07T07:57:49.597" v="1" actId="47"/>
        <pc:sldMkLst>
          <pc:docMk/>
          <pc:sldMk cId="2930741832" sldId="292"/>
        </pc:sldMkLst>
      </pc:sldChg>
      <pc:sldChg chg="modSp mod">
        <pc:chgData name="Marialuisa Pes" userId="2e7d9df5-0575-4dcc-80e5-bc0bfe81a8c2" providerId="ADAL" clId="{50ED18BE-5DAB-4C24-97DF-C8BBEAB5E8A3}" dt="2023-06-07T09:17:12.012" v="672" actId="1076"/>
        <pc:sldMkLst>
          <pc:docMk/>
          <pc:sldMk cId="483066183" sldId="293"/>
        </pc:sldMkLst>
        <pc:spChg chg="mod">
          <ac:chgData name="Marialuisa Pes" userId="2e7d9df5-0575-4dcc-80e5-bc0bfe81a8c2" providerId="ADAL" clId="{50ED18BE-5DAB-4C24-97DF-C8BBEAB5E8A3}" dt="2023-06-07T09:17:12.012" v="672" actId="1076"/>
          <ac:spMkLst>
            <pc:docMk/>
            <pc:sldMk cId="483066183" sldId="293"/>
            <ac:spMk id="4" creationId="{F4ADCF63-3EC6-12AA-C628-D6F47DF3AAB8}"/>
          </ac:spMkLst>
        </pc:spChg>
      </pc:sldChg>
      <pc:sldChg chg="delSp modSp add mod">
        <pc:chgData name="Marialuisa Pes" userId="2e7d9df5-0575-4dcc-80e5-bc0bfe81a8c2" providerId="ADAL" clId="{50ED18BE-5DAB-4C24-97DF-C8BBEAB5E8A3}" dt="2023-06-09T14:27:29.906" v="766" actId="20577"/>
        <pc:sldMkLst>
          <pc:docMk/>
          <pc:sldMk cId="2093247679" sldId="294"/>
        </pc:sldMkLst>
        <pc:spChg chg="del">
          <ac:chgData name="Marialuisa Pes" userId="2e7d9df5-0575-4dcc-80e5-bc0bfe81a8c2" providerId="ADAL" clId="{50ED18BE-5DAB-4C24-97DF-C8BBEAB5E8A3}" dt="2023-06-07T07:59:01.312" v="4" actId="478"/>
          <ac:spMkLst>
            <pc:docMk/>
            <pc:sldMk cId="2093247679" sldId="294"/>
            <ac:spMk id="2" creationId="{A6BADED0-2E0F-714E-7937-93ACB3EA33A9}"/>
          </ac:spMkLst>
        </pc:spChg>
        <pc:spChg chg="mod">
          <ac:chgData name="Marialuisa Pes" userId="2e7d9df5-0575-4dcc-80e5-bc0bfe81a8c2" providerId="ADAL" clId="{50ED18BE-5DAB-4C24-97DF-C8BBEAB5E8A3}" dt="2023-06-07T08:55:33.174" v="348" actId="1076"/>
          <ac:spMkLst>
            <pc:docMk/>
            <pc:sldMk cId="2093247679" sldId="294"/>
            <ac:spMk id="3" creationId="{FE4BF072-557B-6878-ADA0-D56730F009AF}"/>
          </ac:spMkLst>
        </pc:spChg>
        <pc:spChg chg="mod">
          <ac:chgData name="Marialuisa Pes" userId="2e7d9df5-0575-4dcc-80e5-bc0bfe81a8c2" providerId="ADAL" clId="{50ED18BE-5DAB-4C24-97DF-C8BBEAB5E8A3}" dt="2023-06-09T14:27:29.906" v="766" actId="20577"/>
          <ac:spMkLst>
            <pc:docMk/>
            <pc:sldMk cId="2093247679" sldId="294"/>
            <ac:spMk id="4" creationId="{F4ADCF63-3EC6-12AA-C628-D6F47DF3AAB8}"/>
          </ac:spMkLst>
        </pc:spChg>
      </pc:sldChg>
    </pc:docChg>
  </pc:docChgLst>
  <pc:docChgLst>
    <pc:chgData name="Marialuisa Pes" userId="2e7d9df5-0575-4dcc-80e5-bc0bfe81a8c2" providerId="ADAL" clId="{3937E480-2972-415E-BC64-7D8A8061DB92}"/>
    <pc:docChg chg="undo custSel modSld sldOrd">
      <pc:chgData name="Marialuisa Pes" userId="2e7d9df5-0575-4dcc-80e5-bc0bfe81a8c2" providerId="ADAL" clId="{3937E480-2972-415E-BC64-7D8A8061DB92}" dt="2023-06-27T07:29:56.009" v="1104" actId="20577"/>
      <pc:docMkLst>
        <pc:docMk/>
      </pc:docMkLst>
      <pc:sldChg chg="modSp mod">
        <pc:chgData name="Marialuisa Pes" userId="2e7d9df5-0575-4dcc-80e5-bc0bfe81a8c2" providerId="ADAL" clId="{3937E480-2972-415E-BC64-7D8A8061DB92}" dt="2023-06-24T10:33:56.428" v="446" actId="20577"/>
        <pc:sldMkLst>
          <pc:docMk/>
          <pc:sldMk cId="0" sldId="257"/>
        </pc:sldMkLst>
        <pc:spChg chg="mod">
          <ac:chgData name="Marialuisa Pes" userId="2e7d9df5-0575-4dcc-80e5-bc0bfe81a8c2" providerId="ADAL" clId="{3937E480-2972-415E-BC64-7D8A8061DB92}" dt="2023-06-24T10:33:56.428" v="446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Marialuisa Pes" userId="2e7d9df5-0575-4dcc-80e5-bc0bfe81a8c2" providerId="ADAL" clId="{3937E480-2972-415E-BC64-7D8A8061DB92}" dt="2023-06-24T10:38:18.194" v="468" actId="108"/>
        <pc:sldMkLst>
          <pc:docMk/>
          <pc:sldMk cId="1273150305" sldId="286"/>
        </pc:sldMkLst>
        <pc:spChg chg="mod">
          <ac:chgData name="Marialuisa Pes" userId="2e7d9df5-0575-4dcc-80e5-bc0bfe81a8c2" providerId="ADAL" clId="{3937E480-2972-415E-BC64-7D8A8061DB92}" dt="2023-06-24T09:47:13.317" v="380" actId="6549"/>
          <ac:spMkLst>
            <pc:docMk/>
            <pc:sldMk cId="1273150305" sldId="286"/>
            <ac:spMk id="3" creationId="{A6BADED0-2E0F-714E-7937-93ACB3EA33A9}"/>
          </ac:spMkLst>
        </pc:spChg>
        <pc:spChg chg="mod">
          <ac:chgData name="Marialuisa Pes" userId="2e7d9df5-0575-4dcc-80e5-bc0bfe81a8c2" providerId="ADAL" clId="{3937E480-2972-415E-BC64-7D8A8061DB92}" dt="2023-06-24T10:38:18.194" v="468" actId="108"/>
          <ac:spMkLst>
            <pc:docMk/>
            <pc:sldMk cId="1273150305" sldId="286"/>
            <ac:spMk id="212" creationId="{00000000-0000-0000-0000-000000000000}"/>
          </ac:spMkLst>
        </pc:spChg>
      </pc:sldChg>
      <pc:sldChg chg="modSp mod ord">
        <pc:chgData name="Marialuisa Pes" userId="2e7d9df5-0575-4dcc-80e5-bc0bfe81a8c2" providerId="ADAL" clId="{3937E480-2972-415E-BC64-7D8A8061DB92}" dt="2023-06-26T08:37:50.041" v="848" actId="20577"/>
        <pc:sldMkLst>
          <pc:docMk/>
          <pc:sldMk cId="1271648361" sldId="288"/>
        </pc:sldMkLst>
        <pc:spChg chg="mod">
          <ac:chgData name="Marialuisa Pes" userId="2e7d9df5-0575-4dcc-80e5-bc0bfe81a8c2" providerId="ADAL" clId="{3937E480-2972-415E-BC64-7D8A8061DB92}" dt="2023-06-26T08:33:59.061" v="554" actId="1076"/>
          <ac:spMkLst>
            <pc:docMk/>
            <pc:sldMk cId="1271648361" sldId="288"/>
            <ac:spMk id="2" creationId="{B61E465C-6082-351D-12DB-97201EE26135}"/>
          </ac:spMkLst>
        </pc:spChg>
        <pc:spChg chg="mod">
          <ac:chgData name="Marialuisa Pes" userId="2e7d9df5-0575-4dcc-80e5-bc0bfe81a8c2" providerId="ADAL" clId="{3937E480-2972-415E-BC64-7D8A8061DB92}" dt="2023-06-26T08:37:50.041" v="848" actId="20577"/>
          <ac:spMkLst>
            <pc:docMk/>
            <pc:sldMk cId="1271648361" sldId="288"/>
            <ac:spMk id="4" creationId="{F4ADCF63-3EC6-12AA-C628-D6F47DF3AAB8}"/>
          </ac:spMkLst>
        </pc:spChg>
      </pc:sldChg>
      <pc:sldChg chg="modSp mod">
        <pc:chgData name="Marialuisa Pes" userId="2e7d9df5-0575-4dcc-80e5-bc0bfe81a8c2" providerId="ADAL" clId="{3937E480-2972-415E-BC64-7D8A8061DB92}" dt="2023-06-27T07:29:56.009" v="1104" actId="20577"/>
        <pc:sldMkLst>
          <pc:docMk/>
          <pc:sldMk cId="529695180" sldId="291"/>
        </pc:sldMkLst>
        <pc:spChg chg="mod">
          <ac:chgData name="Marialuisa Pes" userId="2e7d9df5-0575-4dcc-80e5-bc0bfe81a8c2" providerId="ADAL" clId="{3937E480-2972-415E-BC64-7D8A8061DB92}" dt="2023-06-27T07:29:56.009" v="1104" actId="20577"/>
          <ac:spMkLst>
            <pc:docMk/>
            <pc:sldMk cId="529695180" sldId="291"/>
            <ac:spMk id="4" creationId="{F4ADCF63-3EC6-12AA-C628-D6F47DF3AAB8}"/>
          </ac:spMkLst>
        </pc:spChg>
      </pc:sldChg>
      <pc:sldChg chg="modSp mod">
        <pc:chgData name="Marialuisa Pes" userId="2e7d9df5-0575-4dcc-80e5-bc0bfe81a8c2" providerId="ADAL" clId="{3937E480-2972-415E-BC64-7D8A8061DB92}" dt="2023-06-26T08:39:59.320" v="950" actId="6549"/>
        <pc:sldMkLst>
          <pc:docMk/>
          <pc:sldMk cId="483066183" sldId="293"/>
        </pc:sldMkLst>
        <pc:spChg chg="mod">
          <ac:chgData name="Marialuisa Pes" userId="2e7d9df5-0575-4dcc-80e5-bc0bfe81a8c2" providerId="ADAL" clId="{3937E480-2972-415E-BC64-7D8A8061DB92}" dt="2023-06-24T09:45:51.347" v="305" actId="1076"/>
          <ac:spMkLst>
            <pc:docMk/>
            <pc:sldMk cId="483066183" sldId="293"/>
            <ac:spMk id="2" creationId="{65069FEF-E76E-5AA5-D23A-95D8BECF9B46}"/>
          </ac:spMkLst>
        </pc:spChg>
        <pc:spChg chg="mod">
          <ac:chgData name="Marialuisa Pes" userId="2e7d9df5-0575-4dcc-80e5-bc0bfe81a8c2" providerId="ADAL" clId="{3937E480-2972-415E-BC64-7D8A8061DB92}" dt="2023-06-26T08:39:59.320" v="950" actId="6549"/>
          <ac:spMkLst>
            <pc:docMk/>
            <pc:sldMk cId="483066183" sldId="293"/>
            <ac:spMk id="4" creationId="{F4ADCF63-3EC6-12AA-C628-D6F47DF3AAB8}"/>
          </ac:spMkLst>
        </pc:spChg>
      </pc:sldChg>
      <pc:sldChg chg="modSp mod">
        <pc:chgData name="Marialuisa Pes" userId="2e7d9df5-0575-4dcc-80e5-bc0bfe81a8c2" providerId="ADAL" clId="{3937E480-2972-415E-BC64-7D8A8061DB92}" dt="2023-06-26T08:32:31.308" v="533" actId="20577"/>
        <pc:sldMkLst>
          <pc:docMk/>
          <pc:sldMk cId="2093247679" sldId="294"/>
        </pc:sldMkLst>
        <pc:spChg chg="mod">
          <ac:chgData name="Marialuisa Pes" userId="2e7d9df5-0575-4dcc-80e5-bc0bfe81a8c2" providerId="ADAL" clId="{3937E480-2972-415E-BC64-7D8A8061DB92}" dt="2023-06-26T08:31:50.613" v="511" actId="1076"/>
          <ac:spMkLst>
            <pc:docMk/>
            <pc:sldMk cId="2093247679" sldId="294"/>
            <ac:spMk id="3" creationId="{FE4BF072-557B-6878-ADA0-D56730F009AF}"/>
          </ac:spMkLst>
        </pc:spChg>
        <pc:spChg chg="mod">
          <ac:chgData name="Marialuisa Pes" userId="2e7d9df5-0575-4dcc-80e5-bc0bfe81a8c2" providerId="ADAL" clId="{3937E480-2972-415E-BC64-7D8A8061DB92}" dt="2023-06-26T08:32:31.308" v="533" actId="20577"/>
          <ac:spMkLst>
            <pc:docMk/>
            <pc:sldMk cId="2093247679" sldId="294"/>
            <ac:spMk id="4" creationId="{F4ADCF63-3EC6-12AA-C628-D6F47DF3AA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0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75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0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23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chart">
  <p:cSld name="Content + ch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body" idx="1"/>
          </p:nvPr>
        </p:nvSpPr>
        <p:spPr>
          <a:xfrm>
            <a:off x="6294782" y="325368"/>
            <a:ext cx="5719572" cy="56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2"/>
          </p:nvPr>
        </p:nvSpPr>
        <p:spPr>
          <a:xfrm>
            <a:off x="316532" y="1789044"/>
            <a:ext cx="5686702" cy="4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/>
          </p:nvPr>
        </p:nvSpPr>
        <p:spPr>
          <a:xfrm>
            <a:off x="316533" y="325368"/>
            <a:ext cx="568670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3"/>
          </p:nvPr>
        </p:nvSpPr>
        <p:spPr>
          <a:xfrm>
            <a:off x="316533" y="1238375"/>
            <a:ext cx="5686702" cy="29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7A8AA"/>
              </a:buClr>
              <a:buSzPts val="1600"/>
              <a:buNone/>
              <a:defRPr sz="1600" i="0" u="none" strike="noStrike" cap="none">
                <a:solidFill>
                  <a:srgbClr val="A7A8AA"/>
                </a:solidFill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0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28" name="Google Shape;12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31" name="Google Shape;131;p5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ople@retexsp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nati@tpservice.it" TargetMode="External"/><Relationship Id="rId5" Type="http://schemas.openxmlformats.org/officeDocument/2006/relationships/hyperlink" Target="mailto:hr@connexia.retexspa.com" TargetMode="External"/><Relationship Id="rId4" Type="http://schemas.openxmlformats.org/officeDocument/2006/relationships/hyperlink" Target="mailto:basile@tpservice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eople@retexspa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r@connexia.retexspa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5510372" y="3429000"/>
            <a:ext cx="6983003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</a:pPr>
            <a:b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FAQ </a:t>
            </a:r>
            <a:b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Maternità  e paternità</a:t>
            </a:r>
            <a:b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b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sz="2800" b="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CCNL Metalmeccanica Industria</a:t>
            </a:r>
            <a:endParaRPr sz="2800" b="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ADCF63-3EC6-12AA-C628-D6F47DF3AAB8}"/>
              </a:ext>
            </a:extLst>
          </p:cNvPr>
          <p:cNvSpPr txBox="1"/>
          <p:nvPr/>
        </p:nvSpPr>
        <p:spPr>
          <a:xfrm>
            <a:off x="527406" y="518957"/>
            <a:ext cx="1130157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Totale congedo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5 mesi 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Quando prenderlo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tipicamente 2 mesi tra data presunta del parto e 3 mesi dopo;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oppure si lavora fino all’ottavo o al nono mese per avere i 4 o i 5 mesi dopo*.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*Per poter lavorare fino all’ottavo o al nono mese occorre che venga prodotto il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certificato che attesti che per la lavoratrice non ci siano controindicazioni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Prima bisogna possedere il certificato rilasciato dal proprio ginecologo e poi si procede con il fissare la visita medica con il medico aziendale.</a:t>
            </a:r>
          </a:p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cs typeface="Poppins" panose="00000500000000000000" pitchFamily="2" charset="0"/>
              </a:rPr>
              <a:t>Documentazione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it-IT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RETEX</a:t>
            </a:r>
            <a:r>
              <a:rPr lang="it-IT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inoltrare tutte le </a:t>
            </a:r>
            <a:r>
              <a:rPr lang="it-IT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pratiche all’INPS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stampa il modulo su cui ci saranno scritte le date del congedo e invialo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people@retexspa.com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al nostro studio associato di consulenti del lavoro: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basile@tpservice.it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il congedo anche in </a:t>
            </a:r>
            <a:r>
              <a:rPr lang="it-IT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Progeta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!).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Una volta che il bambino è nato,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dovrai comunicare la data all’INPS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che rilascerà il permesso per il restante periodo.</a:t>
            </a:r>
          </a:p>
          <a:p>
            <a:endParaRPr lang="it-IT" dirty="0"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CONNEXIA: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inoltrare tutte </a:t>
            </a:r>
            <a:r>
              <a:rPr lang="it-IT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pratiche all’INPS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stampa il modulo su cui ci saranno scritte le date del congedo e invialo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hr@connexia.retexspa.com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al nostro studio associato di consulenti del lavoro: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donati@tpservice.it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il congedo anche in Paprika!). Una volta che il bambino è nato, </a:t>
            </a:r>
            <a:r>
              <a:rPr lang="it-IT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comunicare la data all’INPS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 rilascerà il permesso per il restante periodo.</a:t>
            </a:r>
            <a:endParaRPr lang="it-IT" dirty="0"/>
          </a:p>
        </p:txBody>
      </p:sp>
      <p:sp>
        <p:nvSpPr>
          <p:cNvPr id="3" name="Google Shape;214;p12">
            <a:extLst>
              <a:ext uri="{FF2B5EF4-FFF2-40B4-BE49-F238E27FC236}">
                <a16:creationId xmlns:a16="http://schemas.microsoft.com/office/drawing/2014/main" id="{FE4BF072-557B-6878-ADA0-D56730F009AF}"/>
              </a:ext>
            </a:extLst>
          </p:cNvPr>
          <p:cNvSpPr txBox="1">
            <a:spLocks/>
          </p:cNvSpPr>
          <p:nvPr/>
        </p:nvSpPr>
        <p:spPr>
          <a:xfrm>
            <a:off x="-959395" y="258901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il congedo obbligatorio di maternità?</a:t>
            </a:r>
          </a:p>
        </p:txBody>
      </p:sp>
    </p:spTree>
    <p:extLst>
      <p:ext uri="{BB962C8B-B14F-4D97-AF65-F5344CB8AC3E}">
        <p14:creationId xmlns:p14="http://schemas.microsoft.com/office/powerpoint/2010/main" val="20932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ADCF63-3EC6-12AA-C628-D6F47DF3AAB8}"/>
              </a:ext>
            </a:extLst>
          </p:cNvPr>
          <p:cNvSpPr txBox="1"/>
          <p:nvPr/>
        </p:nvSpPr>
        <p:spPr>
          <a:xfrm>
            <a:off x="527847" y="1096552"/>
            <a:ext cx="11301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Totale congedo: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10 giorni lavorativi retribuiti al 100%, di cui si può usufruire dal 2° mese antecedente la data presunta del parto e fino al 5° mese (dalla nascita o, in caso di adozione, dall’ingresso in famiglia del bambino).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Si possono prendere non continuativi, non sono frazionabili ad ore, e non è necessario fare nessuna domanda all’INPS.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cs typeface="Poppins" panose="00000500000000000000" pitchFamily="2" charset="0"/>
              </a:rPr>
              <a:t>Documentazione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RETEX</a:t>
            </a:r>
            <a:r>
              <a:rPr lang="it-IT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semplicemente inviare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people@retexspa.com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certificato di nascita o di adozione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(ricordati di inserire il congedo anche in </a:t>
            </a:r>
            <a:r>
              <a:rPr lang="it-IT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Progeta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!).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CONNEXIA: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semplicemente inviare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hr@connexia.retexspa.com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 certificato di nascita o di adozione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(ricordati di inserire il congedo anche in Paprika!).</a:t>
            </a:r>
            <a:endParaRPr lang="it-IT" dirty="0"/>
          </a:p>
          <a:p>
            <a:endParaRPr lang="it-IT" dirty="0"/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B61E465C-6082-351D-12DB-97201EE26135}"/>
              </a:ext>
            </a:extLst>
          </p:cNvPr>
          <p:cNvSpPr txBox="1">
            <a:spLocks/>
          </p:cNvSpPr>
          <p:nvPr/>
        </p:nvSpPr>
        <p:spPr>
          <a:xfrm>
            <a:off x="-1055067" y="431448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il congedo obbligatorio di paternità?</a:t>
            </a:r>
          </a:p>
        </p:txBody>
      </p:sp>
    </p:spTree>
    <p:extLst>
      <p:ext uri="{BB962C8B-B14F-4D97-AF65-F5344CB8AC3E}">
        <p14:creationId xmlns:p14="http://schemas.microsoft.com/office/powerpoint/2010/main" val="127164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301977" y="6443633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ADCF63-3EC6-12AA-C628-D6F47DF3AAB8}"/>
              </a:ext>
            </a:extLst>
          </p:cNvPr>
          <p:cNvSpPr txBox="1"/>
          <p:nvPr/>
        </p:nvSpPr>
        <p:spPr>
          <a:xfrm>
            <a:off x="445213" y="1066133"/>
            <a:ext cx="113015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Totale congedo: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il periodo di congedo parentale può avere una durata massima complessiva pari a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10 mesi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, elevabile ad 11, nel caso in cui il padre si astenga dal lavoro per un periodo di almeno 3 mesi. 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Può essere richiesto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fino al dodicesimo anno di età del bambino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, ed essere fruito ad ore o a giorni.</a:t>
            </a: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Trattamento economico: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con il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D.lgs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105/2022 è stato così articolato il diritto all’indennità economica carico INPS: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3 mesi per la madre (con indennità pari al 30% della RMG);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3 mesi per il padre (con indennità pari al 30% della RMG);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3 mesi alternativamente tra madre e padre (con indennità pari al 30% della RMG)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Periodo residuo, indennizzato al 30% solo se il reddito individuale del genitore richiedente è inferiore a 2,5 volte l'importo annuo del trattamento minimo di pensione.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cs typeface="Poppins" panose="00000500000000000000" pitchFamily="2" charset="0"/>
              </a:rPr>
              <a:t>Documentazione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</a:p>
          <a:p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E’ necessario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completare la pratica online sul portale dell’INPS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, deve essere sempre chiesto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prima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di usufruire del congedo.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E’ consuetudine che il dipendente comunichi all’azienda se usufruirà del congedo parentale facoltativo.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Inoltre, dovrai comunicare al tuo HR di riferimento, il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codice fiscale del figlio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il quale viene fatta la richiesta di congedo.</a:t>
            </a:r>
            <a:endParaRPr lang="it-IT" dirty="0"/>
          </a:p>
          <a:p>
            <a:r>
              <a:rPr lang="it-IT" dirty="0"/>
              <a:t> </a:t>
            </a:r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1AC328E5-D0A0-59C7-4BB5-AA546560F252}"/>
              </a:ext>
            </a:extLst>
          </p:cNvPr>
          <p:cNvSpPr txBox="1">
            <a:spLocks/>
          </p:cNvSpPr>
          <p:nvPr/>
        </p:nvSpPr>
        <p:spPr>
          <a:xfrm>
            <a:off x="-1476054" y="414367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funziona il congedo parentale facoltativo?</a:t>
            </a:r>
          </a:p>
        </p:txBody>
      </p:sp>
    </p:spTree>
    <p:extLst>
      <p:ext uri="{BB962C8B-B14F-4D97-AF65-F5344CB8AC3E}">
        <p14:creationId xmlns:p14="http://schemas.microsoft.com/office/powerpoint/2010/main" val="5296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ADCF63-3EC6-12AA-C628-D6F47DF3AAB8}"/>
              </a:ext>
            </a:extLst>
          </p:cNvPr>
          <p:cNvSpPr txBox="1"/>
          <p:nvPr/>
        </p:nvSpPr>
        <p:spPr>
          <a:xfrm>
            <a:off x="445213" y="1082940"/>
            <a:ext cx="11301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 </a:t>
            </a:r>
            <a:r>
              <a:rPr lang="it-IT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congedi</a:t>
            </a:r>
            <a:r>
              <a:rPr lang="it-IT" b="1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per allattamento</a:t>
            </a:r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spettano, durante il </a:t>
            </a:r>
            <a:r>
              <a:rPr lang="it-IT" b="1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primo</a:t>
            </a:r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 b="1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anno </a:t>
            </a: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 vita </a:t>
            </a:r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del bambino, o entro un anno dall’ingresso in</a:t>
            </a: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famiglia del minore </a:t>
            </a:r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adottato o in affidamento, alla </a:t>
            </a: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lavoratrice madre</a:t>
            </a:r>
            <a:r>
              <a:rPr lang="it-IT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che non deve presentare alcuna documentazione.</a:t>
            </a:r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Il </a:t>
            </a:r>
            <a:r>
              <a:rPr lang="it-IT" b="1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padre lavoratore dipendente </a:t>
            </a:r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può fruire dei riposi per allattamento nei seguenti casi, </a:t>
            </a:r>
            <a:r>
              <a:rPr lang="it-IT" b="1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previa richiesta sull’INPS</a:t>
            </a:r>
            <a:r>
              <a:rPr lang="it-IT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333333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morte o grave infermità della madre;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abbandono del figlio da parte della madre;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affidamento esclusivo del figlio al padre richiedente;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madre lavoratrice non avente diritto ai riposi (ossia lavoratrice parasubordinata, autonoma, libera professionista, a domicilio, domestica);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madre casalinga;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rinuncia della madre, lavoratrice dipendente.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Puoi usufruire dell’allattamento nel momento in cui riprendi a lavorare: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lavori almeno 6 ore al giorno hai diritto a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2 h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di allattamento al giorno;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se lavori meno di 6 ore (part-time) hai diritto a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1 h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di allattamento al giorno. 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Le ore di permesso sono considerate lavorative a tutti gli effetti. In sostanza, per i riposi giornalieri spetta il 100% </a:t>
            </a:r>
            <a:r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della retribuzione. </a:t>
            </a:r>
            <a:endParaRPr lang="it-IT" dirty="0"/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65069FEF-E76E-5AA5-D23A-95D8BECF9B46}"/>
              </a:ext>
            </a:extLst>
          </p:cNvPr>
          <p:cNvSpPr txBox="1">
            <a:spLocks/>
          </p:cNvSpPr>
          <p:nvPr/>
        </p:nvSpPr>
        <p:spPr>
          <a:xfrm>
            <a:off x="-1208926" y="27177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richiedere i congedi per allattamento?</a:t>
            </a:r>
          </a:p>
        </p:txBody>
      </p:sp>
    </p:spTree>
    <p:extLst>
      <p:ext uri="{BB962C8B-B14F-4D97-AF65-F5344CB8AC3E}">
        <p14:creationId xmlns:p14="http://schemas.microsoft.com/office/powerpoint/2010/main" val="4830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212035" y="404929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35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 Maternità e paternità</a:t>
            </a:r>
            <a:endParaRPr sz="35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283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606279" y="3264788"/>
            <a:ext cx="11013827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sv-SE" dirty="0">
                <a:latin typeface="Poppins" panose="00000500000000000000" pitchFamily="2" charset="0"/>
                <a:cs typeface="Poppins" panose="00000500000000000000" pitchFamily="2" charset="0"/>
              </a:rPr>
              <a:t>Se dovessi avere ulteriori dubbi o domande scrivi al tuo HR di riferimento!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503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4B9EF25-CAEA-4DD9-87C3-A3FB9A12D433}"/>
</file>

<file path=customXml/itemProps2.xml><?xml version="1.0" encoding="utf-8"?>
<ds:datastoreItem xmlns:ds="http://schemas.openxmlformats.org/officeDocument/2006/customXml" ds:itemID="{8FE3728C-48CC-4DFE-BD42-C413F48E03B8}"/>
</file>

<file path=customXml/itemProps3.xml><?xml version="1.0" encoding="utf-8"?>
<ds:datastoreItem xmlns:ds="http://schemas.openxmlformats.org/officeDocument/2006/customXml" ds:itemID="{74A4FD00-5D80-42B1-BB66-51724E4F4B56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856</Words>
  <Application>Microsoft Office PowerPoint</Application>
  <PresentationFormat>Widescreen</PresentationFormat>
  <Paragraphs>86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Sofia</vt:lpstr>
      <vt:lpstr>Poppins</vt:lpstr>
      <vt:lpstr>Arial</vt:lpstr>
      <vt:lpstr>Helvetica Neue</vt:lpstr>
      <vt:lpstr>Calibri</vt:lpstr>
      <vt:lpstr>Cover</vt:lpstr>
      <vt:lpstr>Content</vt:lpstr>
      <vt:lpstr> FAQ  Maternità  e paternità  CCNL Metalmeccanica Industria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FAQ Maternità e paternità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1</dc:title>
  <dc:creator>Luca Meloni</dc:creator>
  <cp:lastModifiedBy>Marialuisa Pes</cp:lastModifiedBy>
  <cp:revision>5</cp:revision>
  <dcterms:created xsi:type="dcterms:W3CDTF">2022-10-05T13:11:29Z</dcterms:created>
  <dcterms:modified xsi:type="dcterms:W3CDTF">2023-06-27T07:29:58Z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