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0" r:id="rId5"/>
  </p:sldMasterIdLst>
  <p:notesMasterIdLst>
    <p:notesMasterId r:id="rId11"/>
  </p:notesMasterIdLst>
  <p:sldIdLst>
    <p:sldId id="257" r:id="rId6"/>
    <p:sldId id="295" r:id="rId7"/>
    <p:sldId id="300" r:id="rId8"/>
    <p:sldId id="296" r:id="rId9"/>
    <p:sldId id="310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Sofia" panose="020B0604020202020204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A2EHEGTwJEagQjan2jW9RlcbM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C3CC"/>
    <a:srgbClr val="47A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5.xml"/><Relationship Id="rId19" Type="http://schemas.openxmlformats.org/officeDocument/2006/relationships/font" Target="fonts/font8.fntdata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luisa Pes" userId="2e7d9df5-0575-4dcc-80e5-bc0bfe81a8c2" providerId="ADAL" clId="{6BB2B5ED-CC00-4347-9C00-08B57065B3B4}"/>
    <pc:docChg chg="custSel delSld modSld">
      <pc:chgData name="Marialuisa Pes" userId="2e7d9df5-0575-4dcc-80e5-bc0bfe81a8c2" providerId="ADAL" clId="{6BB2B5ED-CC00-4347-9C00-08B57065B3B4}" dt="2023-06-26T07:23:45.726" v="689" actId="20577"/>
      <pc:docMkLst>
        <pc:docMk/>
      </pc:docMkLst>
      <pc:sldChg chg="modSp mod">
        <pc:chgData name="Marialuisa Pes" userId="2e7d9df5-0575-4dcc-80e5-bc0bfe81a8c2" providerId="ADAL" clId="{6BB2B5ED-CC00-4347-9C00-08B57065B3B4}" dt="2023-06-24T09:33:13.222" v="322" actId="20577"/>
        <pc:sldMkLst>
          <pc:docMk/>
          <pc:sldMk cId="0" sldId="257"/>
        </pc:sldMkLst>
        <pc:spChg chg="mod">
          <ac:chgData name="Marialuisa Pes" userId="2e7d9df5-0575-4dcc-80e5-bc0bfe81a8c2" providerId="ADAL" clId="{6BB2B5ED-CC00-4347-9C00-08B57065B3B4}" dt="2023-06-24T09:33:13.222" v="322" actId="20577"/>
          <ac:spMkLst>
            <pc:docMk/>
            <pc:sldMk cId="0" sldId="257"/>
            <ac:spMk id="144" creationId="{00000000-0000-0000-0000-000000000000}"/>
          </ac:spMkLst>
        </pc:spChg>
      </pc:sldChg>
      <pc:sldChg chg="modSp del mod">
        <pc:chgData name="Marialuisa Pes" userId="2e7d9df5-0575-4dcc-80e5-bc0bfe81a8c2" providerId="ADAL" clId="{6BB2B5ED-CC00-4347-9C00-08B57065B3B4}" dt="2023-06-13T12:48:06.064" v="23" actId="47"/>
        <pc:sldMkLst>
          <pc:docMk/>
          <pc:sldMk cId="2143063609" sldId="283"/>
        </pc:sldMkLst>
        <pc:spChg chg="mod">
          <ac:chgData name="Marialuisa Pes" userId="2e7d9df5-0575-4dcc-80e5-bc0bfe81a8c2" providerId="ADAL" clId="{6BB2B5ED-CC00-4347-9C00-08B57065B3B4}" dt="2023-06-13T12:48:02.530" v="22" actId="1076"/>
          <ac:spMkLst>
            <pc:docMk/>
            <pc:sldMk cId="2143063609" sldId="283"/>
            <ac:spMk id="214" creationId="{00000000-0000-0000-0000-000000000000}"/>
          </ac:spMkLst>
        </pc:spChg>
      </pc:sldChg>
      <pc:sldChg chg="del">
        <pc:chgData name="Marialuisa Pes" userId="2e7d9df5-0575-4dcc-80e5-bc0bfe81a8c2" providerId="ADAL" clId="{6BB2B5ED-CC00-4347-9C00-08B57065B3B4}" dt="2023-06-13T12:48:07.602" v="26" actId="47"/>
        <pc:sldMkLst>
          <pc:docMk/>
          <pc:sldMk cId="1273150305" sldId="286"/>
        </pc:sldMkLst>
      </pc:sldChg>
      <pc:sldChg chg="del">
        <pc:chgData name="Marialuisa Pes" userId="2e7d9df5-0575-4dcc-80e5-bc0bfe81a8c2" providerId="ADAL" clId="{6BB2B5ED-CC00-4347-9C00-08B57065B3B4}" dt="2023-06-13T12:48:07.150" v="25" actId="47"/>
        <pc:sldMkLst>
          <pc:docMk/>
          <pc:sldMk cId="1388948023" sldId="290"/>
        </pc:sldMkLst>
      </pc:sldChg>
      <pc:sldChg chg="del">
        <pc:chgData name="Marialuisa Pes" userId="2e7d9df5-0575-4dcc-80e5-bc0bfe81a8c2" providerId="ADAL" clId="{6BB2B5ED-CC00-4347-9C00-08B57065B3B4}" dt="2023-06-13T12:48:09.193" v="27" actId="47"/>
        <pc:sldMkLst>
          <pc:docMk/>
          <pc:sldMk cId="857153370" sldId="294"/>
        </pc:sldMkLst>
      </pc:sldChg>
      <pc:sldChg chg="modSp mod">
        <pc:chgData name="Marialuisa Pes" userId="2e7d9df5-0575-4dcc-80e5-bc0bfe81a8c2" providerId="ADAL" clId="{6BB2B5ED-CC00-4347-9C00-08B57065B3B4}" dt="2023-06-26T07:21:13.682" v="685" actId="20577"/>
        <pc:sldMkLst>
          <pc:docMk/>
          <pc:sldMk cId="2089632636" sldId="295"/>
        </pc:sldMkLst>
        <pc:spChg chg="mod">
          <ac:chgData name="Marialuisa Pes" userId="2e7d9df5-0575-4dcc-80e5-bc0bfe81a8c2" providerId="ADAL" clId="{6BB2B5ED-CC00-4347-9C00-08B57065B3B4}" dt="2023-06-26T07:21:13.682" v="685" actId="20577"/>
          <ac:spMkLst>
            <pc:docMk/>
            <pc:sldMk cId="2089632636" sldId="295"/>
            <ac:spMk id="8" creationId="{3B09DEEC-73A8-2F07-4321-6B10E90B6E63}"/>
          </ac:spMkLst>
        </pc:spChg>
        <pc:spChg chg="mod">
          <ac:chgData name="Marialuisa Pes" userId="2e7d9df5-0575-4dcc-80e5-bc0bfe81a8c2" providerId="ADAL" clId="{6BB2B5ED-CC00-4347-9C00-08B57065B3B4}" dt="2023-06-13T13:32:03.829" v="47" actId="1076"/>
          <ac:spMkLst>
            <pc:docMk/>
            <pc:sldMk cId="2089632636" sldId="295"/>
            <ac:spMk id="214" creationId="{00000000-0000-0000-0000-000000000000}"/>
          </ac:spMkLst>
        </pc:spChg>
      </pc:sldChg>
      <pc:sldChg chg="modSp mod">
        <pc:chgData name="Marialuisa Pes" userId="2e7d9df5-0575-4dcc-80e5-bc0bfe81a8c2" providerId="ADAL" clId="{6BB2B5ED-CC00-4347-9C00-08B57065B3B4}" dt="2023-06-26T07:23:45.726" v="689" actId="20577"/>
        <pc:sldMkLst>
          <pc:docMk/>
          <pc:sldMk cId="4259542339" sldId="296"/>
        </pc:sldMkLst>
        <pc:spChg chg="mod">
          <ac:chgData name="Marialuisa Pes" userId="2e7d9df5-0575-4dcc-80e5-bc0bfe81a8c2" providerId="ADAL" clId="{6BB2B5ED-CC00-4347-9C00-08B57065B3B4}" dt="2023-06-14T10:34:52.699" v="314" actId="20577"/>
          <ac:spMkLst>
            <pc:docMk/>
            <pc:sldMk cId="4259542339" sldId="296"/>
            <ac:spMk id="8" creationId="{3B09DEEC-73A8-2F07-4321-6B10E90B6E63}"/>
          </ac:spMkLst>
        </pc:spChg>
        <pc:spChg chg="mod">
          <ac:chgData name="Marialuisa Pes" userId="2e7d9df5-0575-4dcc-80e5-bc0bfe81a8c2" providerId="ADAL" clId="{6BB2B5ED-CC00-4347-9C00-08B57065B3B4}" dt="2023-06-26T07:23:45.726" v="689" actId="20577"/>
          <ac:spMkLst>
            <pc:docMk/>
            <pc:sldMk cId="4259542339" sldId="296"/>
            <ac:spMk id="214" creationId="{00000000-0000-0000-0000-000000000000}"/>
          </ac:spMkLst>
        </pc:spChg>
      </pc:sldChg>
      <pc:sldChg chg="modSp mod">
        <pc:chgData name="Marialuisa Pes" userId="2e7d9df5-0575-4dcc-80e5-bc0bfe81a8c2" providerId="ADAL" clId="{6BB2B5ED-CC00-4347-9C00-08B57065B3B4}" dt="2023-06-26T07:22:21.953" v="687" actId="20577"/>
        <pc:sldMkLst>
          <pc:docMk/>
          <pc:sldMk cId="4031298624" sldId="300"/>
        </pc:sldMkLst>
        <pc:spChg chg="mod">
          <ac:chgData name="Marialuisa Pes" userId="2e7d9df5-0575-4dcc-80e5-bc0bfe81a8c2" providerId="ADAL" clId="{6BB2B5ED-CC00-4347-9C00-08B57065B3B4}" dt="2023-06-26T07:22:21.953" v="687" actId="20577"/>
          <ac:spMkLst>
            <pc:docMk/>
            <pc:sldMk cId="4031298624" sldId="300"/>
            <ac:spMk id="214" creationId="{00000000-0000-0000-0000-000000000000}"/>
          </ac:spMkLst>
        </pc:spChg>
      </pc:sldChg>
      <pc:sldChg chg="del">
        <pc:chgData name="Marialuisa Pes" userId="2e7d9df5-0575-4dcc-80e5-bc0bfe81a8c2" providerId="ADAL" clId="{6BB2B5ED-CC00-4347-9C00-08B57065B3B4}" dt="2023-06-13T12:48:06.686" v="24" actId="47"/>
        <pc:sldMkLst>
          <pc:docMk/>
          <pc:sldMk cId="3249535116" sldId="301"/>
        </pc:sldMkLst>
      </pc:sldChg>
      <pc:sldChg chg="del">
        <pc:chgData name="Marialuisa Pes" userId="2e7d9df5-0575-4dcc-80e5-bc0bfe81a8c2" providerId="ADAL" clId="{6BB2B5ED-CC00-4347-9C00-08B57065B3B4}" dt="2023-06-13T12:48:11.954" v="29" actId="47"/>
        <pc:sldMkLst>
          <pc:docMk/>
          <pc:sldMk cId="3472874048" sldId="304"/>
        </pc:sldMkLst>
      </pc:sldChg>
      <pc:sldChg chg="del">
        <pc:chgData name="Marialuisa Pes" userId="2e7d9df5-0575-4dcc-80e5-bc0bfe81a8c2" providerId="ADAL" clId="{6BB2B5ED-CC00-4347-9C00-08B57065B3B4}" dt="2023-06-13T12:48:11.216" v="28" actId="47"/>
        <pc:sldMkLst>
          <pc:docMk/>
          <pc:sldMk cId="221287567" sldId="305"/>
        </pc:sldMkLst>
      </pc:sldChg>
      <pc:sldChg chg="del">
        <pc:chgData name="Marialuisa Pes" userId="2e7d9df5-0575-4dcc-80e5-bc0bfe81a8c2" providerId="ADAL" clId="{6BB2B5ED-CC00-4347-9C00-08B57065B3B4}" dt="2023-06-13T12:48:13.095" v="31" actId="47"/>
        <pc:sldMkLst>
          <pc:docMk/>
          <pc:sldMk cId="3908872445" sldId="306"/>
        </pc:sldMkLst>
      </pc:sldChg>
      <pc:sldChg chg="del">
        <pc:chgData name="Marialuisa Pes" userId="2e7d9df5-0575-4dcc-80e5-bc0bfe81a8c2" providerId="ADAL" clId="{6BB2B5ED-CC00-4347-9C00-08B57065B3B4}" dt="2023-06-13T12:48:13.572" v="32" actId="47"/>
        <pc:sldMkLst>
          <pc:docMk/>
          <pc:sldMk cId="936717259" sldId="307"/>
        </pc:sldMkLst>
      </pc:sldChg>
      <pc:sldChg chg="del">
        <pc:chgData name="Marialuisa Pes" userId="2e7d9df5-0575-4dcc-80e5-bc0bfe81a8c2" providerId="ADAL" clId="{6BB2B5ED-CC00-4347-9C00-08B57065B3B4}" dt="2023-06-13T12:48:12.596" v="30" actId="47"/>
        <pc:sldMkLst>
          <pc:docMk/>
          <pc:sldMk cId="1753232085" sldId="308"/>
        </pc:sldMkLst>
      </pc:sldChg>
      <pc:sldChg chg="modSp mod">
        <pc:chgData name="Marialuisa Pes" userId="2e7d9df5-0575-4dcc-80e5-bc0bfe81a8c2" providerId="ADAL" clId="{6BB2B5ED-CC00-4347-9C00-08B57065B3B4}" dt="2023-06-24T09:33:28.973" v="323" actId="20577"/>
        <pc:sldMkLst>
          <pc:docMk/>
          <pc:sldMk cId="3144155872" sldId="310"/>
        </pc:sldMkLst>
        <pc:spChg chg="mod">
          <ac:chgData name="Marialuisa Pes" userId="2e7d9df5-0575-4dcc-80e5-bc0bfe81a8c2" providerId="ADAL" clId="{6BB2B5ED-CC00-4347-9C00-08B57065B3B4}" dt="2023-06-24T09:33:28.973" v="323" actId="20577"/>
          <ac:spMkLst>
            <pc:docMk/>
            <pc:sldMk cId="3144155872" sldId="310"/>
            <ac:spMk id="212" creationId="{00000000-0000-0000-0000-000000000000}"/>
          </ac:spMkLst>
        </pc:spChg>
      </pc:sldChg>
      <pc:sldChg chg="del">
        <pc:chgData name="Marialuisa Pes" userId="2e7d9df5-0575-4dcc-80e5-bc0bfe81a8c2" providerId="ADAL" clId="{6BB2B5ED-CC00-4347-9C00-08B57065B3B4}" dt="2023-06-13T12:48:14.903" v="33" actId="47"/>
        <pc:sldMkLst>
          <pc:docMk/>
          <pc:sldMk cId="1881427640" sldId="311"/>
        </pc:sldMkLst>
      </pc:sldChg>
      <pc:sldMasterChg chg="delSldLayout">
        <pc:chgData name="Marialuisa Pes" userId="2e7d9df5-0575-4dcc-80e5-bc0bfe81a8c2" providerId="ADAL" clId="{6BB2B5ED-CC00-4347-9C00-08B57065B3B4}" dt="2023-06-13T12:48:11.216" v="28" actId="47"/>
        <pc:sldMasterMkLst>
          <pc:docMk/>
          <pc:sldMasterMk cId="0" sldId="2147483660"/>
        </pc:sldMasterMkLst>
        <pc:sldLayoutChg chg="del">
          <pc:chgData name="Marialuisa Pes" userId="2e7d9df5-0575-4dcc-80e5-bc0bfe81a8c2" providerId="ADAL" clId="{6BB2B5ED-CC00-4347-9C00-08B57065B3B4}" dt="2023-06-13T12:48:11.216" v="28" actId="47"/>
          <pc:sldLayoutMkLst>
            <pc:docMk/>
            <pc:sldMasterMk cId="0" sldId="2147483660"/>
            <pc:sldLayoutMk cId="2488069798" sldId="2147483672"/>
          </pc:sldLayoutMkLst>
        </pc:sldLayoutChg>
      </pc:sldMasterChg>
    </pc:docChg>
  </pc:docChgLst>
  <pc:docChgLst>
    <pc:chgData name="Marialuisa Pes" userId="2e7d9df5-0575-4dcc-80e5-bc0bfe81a8c2" providerId="ADAL" clId="{4E6CEE58-9A2E-4353-A4B6-CCC5F9732DCD}"/>
    <pc:docChg chg="undo redo custSel addSld delSld modSld sldOrd">
      <pc:chgData name="Marialuisa Pes" userId="2e7d9df5-0575-4dcc-80e5-bc0bfe81a8c2" providerId="ADAL" clId="{4E6CEE58-9A2E-4353-A4B6-CCC5F9732DCD}" dt="2023-05-26T14:36:14.345" v="759" actId="113"/>
      <pc:docMkLst>
        <pc:docMk/>
      </pc:docMkLst>
      <pc:sldChg chg="modSp mod">
        <pc:chgData name="Marialuisa Pes" userId="2e7d9df5-0575-4dcc-80e5-bc0bfe81a8c2" providerId="ADAL" clId="{4E6CEE58-9A2E-4353-A4B6-CCC5F9732DCD}" dt="2023-05-26T14:31:51.410" v="424" actId="20577"/>
        <pc:sldMkLst>
          <pc:docMk/>
          <pc:sldMk cId="0" sldId="257"/>
        </pc:sldMkLst>
        <pc:spChg chg="mod">
          <ac:chgData name="Marialuisa Pes" userId="2e7d9df5-0575-4dcc-80e5-bc0bfe81a8c2" providerId="ADAL" clId="{4E6CEE58-9A2E-4353-A4B6-CCC5F9732DCD}" dt="2023-05-26T14:31:51.410" v="424" actId="20577"/>
          <ac:spMkLst>
            <pc:docMk/>
            <pc:sldMk cId="0" sldId="257"/>
            <ac:spMk id="144" creationId="{00000000-0000-0000-0000-000000000000}"/>
          </ac:spMkLst>
        </pc:spChg>
      </pc:sldChg>
      <pc:sldChg chg="modSp mod">
        <pc:chgData name="Marialuisa Pes" userId="2e7d9df5-0575-4dcc-80e5-bc0bfe81a8c2" providerId="ADAL" clId="{4E6CEE58-9A2E-4353-A4B6-CCC5F9732DCD}" dt="2023-05-25T10:29:26.255" v="370" actId="1076"/>
        <pc:sldMkLst>
          <pc:docMk/>
          <pc:sldMk cId="2143063609" sldId="283"/>
        </pc:sldMkLst>
        <pc:spChg chg="mod">
          <ac:chgData name="Marialuisa Pes" userId="2e7d9df5-0575-4dcc-80e5-bc0bfe81a8c2" providerId="ADAL" clId="{4E6CEE58-9A2E-4353-A4B6-CCC5F9732DCD}" dt="2023-05-25T10:29:26.255" v="370" actId="1076"/>
          <ac:spMkLst>
            <pc:docMk/>
            <pc:sldMk cId="2143063609" sldId="283"/>
            <ac:spMk id="8" creationId="{3B09DEEC-73A8-2F07-4321-6B10E90B6E63}"/>
          </ac:spMkLst>
        </pc:spChg>
      </pc:sldChg>
      <pc:sldChg chg="modSp mod">
        <pc:chgData name="Marialuisa Pes" userId="2e7d9df5-0575-4dcc-80e5-bc0bfe81a8c2" providerId="ADAL" clId="{4E6CEE58-9A2E-4353-A4B6-CCC5F9732DCD}" dt="2023-05-25T10:21:29.673" v="247" actId="1076"/>
        <pc:sldMkLst>
          <pc:docMk/>
          <pc:sldMk cId="1273150305" sldId="286"/>
        </pc:sldMkLst>
        <pc:spChg chg="mod">
          <ac:chgData name="Marialuisa Pes" userId="2e7d9df5-0575-4dcc-80e5-bc0bfe81a8c2" providerId="ADAL" clId="{4E6CEE58-9A2E-4353-A4B6-CCC5F9732DCD}" dt="2023-05-25T10:21:29.673" v="247" actId="1076"/>
          <ac:spMkLst>
            <pc:docMk/>
            <pc:sldMk cId="1273150305" sldId="286"/>
            <ac:spMk id="2" creationId="{A6BADED0-2E0F-714E-7937-93ACB3EA33A9}"/>
          </ac:spMkLst>
        </pc:spChg>
      </pc:sldChg>
      <pc:sldChg chg="modSp">
        <pc:chgData name="Marialuisa Pes" userId="2e7d9df5-0575-4dcc-80e5-bc0bfe81a8c2" providerId="ADAL" clId="{4E6CEE58-9A2E-4353-A4B6-CCC5F9732DCD}" dt="2023-05-25T10:30:03.501" v="372" actId="1076"/>
        <pc:sldMkLst>
          <pc:docMk/>
          <pc:sldMk cId="1388948023" sldId="290"/>
        </pc:sldMkLst>
        <pc:spChg chg="mod">
          <ac:chgData name="Marialuisa Pes" userId="2e7d9df5-0575-4dcc-80e5-bc0bfe81a8c2" providerId="ADAL" clId="{4E6CEE58-9A2E-4353-A4B6-CCC5F9732DCD}" dt="2023-05-25T10:30:03.501" v="372" actId="1076"/>
          <ac:spMkLst>
            <pc:docMk/>
            <pc:sldMk cId="1388948023" sldId="290"/>
            <ac:spMk id="8" creationId="{3B09DEEC-73A8-2F07-4321-6B10E90B6E63}"/>
          </ac:spMkLst>
        </pc:spChg>
      </pc:sldChg>
      <pc:sldChg chg="del">
        <pc:chgData name="Marialuisa Pes" userId="2e7d9df5-0575-4dcc-80e5-bc0bfe81a8c2" providerId="ADAL" clId="{4E6CEE58-9A2E-4353-A4B6-CCC5F9732DCD}" dt="2023-05-25T10:23:44.962" v="299" actId="47"/>
        <pc:sldMkLst>
          <pc:docMk/>
          <pc:sldMk cId="447331407" sldId="291"/>
        </pc:sldMkLst>
      </pc:sldChg>
      <pc:sldChg chg="del">
        <pc:chgData name="Marialuisa Pes" userId="2e7d9df5-0575-4dcc-80e5-bc0bfe81a8c2" providerId="ADAL" clId="{4E6CEE58-9A2E-4353-A4B6-CCC5F9732DCD}" dt="2023-05-25T10:23:46.765" v="300" actId="47"/>
        <pc:sldMkLst>
          <pc:docMk/>
          <pc:sldMk cId="2756760552" sldId="292"/>
        </pc:sldMkLst>
      </pc:sldChg>
      <pc:sldChg chg="del">
        <pc:chgData name="Marialuisa Pes" userId="2e7d9df5-0575-4dcc-80e5-bc0bfe81a8c2" providerId="ADAL" clId="{4E6CEE58-9A2E-4353-A4B6-CCC5F9732DCD}" dt="2023-05-25T10:26:44.372" v="350" actId="47"/>
        <pc:sldMkLst>
          <pc:docMk/>
          <pc:sldMk cId="1737100053" sldId="299"/>
        </pc:sldMkLst>
      </pc:sldChg>
      <pc:sldChg chg="modSp mod">
        <pc:chgData name="Marialuisa Pes" userId="2e7d9df5-0575-4dcc-80e5-bc0bfe81a8c2" providerId="ADAL" clId="{4E6CEE58-9A2E-4353-A4B6-CCC5F9732DCD}" dt="2023-05-25T10:29:18.241" v="369" actId="113"/>
        <pc:sldMkLst>
          <pc:docMk/>
          <pc:sldMk cId="3249535116" sldId="301"/>
        </pc:sldMkLst>
        <pc:spChg chg="mod">
          <ac:chgData name="Marialuisa Pes" userId="2e7d9df5-0575-4dcc-80e5-bc0bfe81a8c2" providerId="ADAL" clId="{4E6CEE58-9A2E-4353-A4B6-CCC5F9732DCD}" dt="2023-05-25T10:29:18.241" v="369" actId="113"/>
          <ac:spMkLst>
            <pc:docMk/>
            <pc:sldMk cId="3249535116" sldId="301"/>
            <ac:spMk id="8" creationId="{3B09DEEC-73A8-2F07-4321-6B10E90B6E63}"/>
          </ac:spMkLst>
        </pc:spChg>
      </pc:sldChg>
      <pc:sldChg chg="modSp mod">
        <pc:chgData name="Marialuisa Pes" userId="2e7d9df5-0575-4dcc-80e5-bc0bfe81a8c2" providerId="ADAL" clId="{4E6CEE58-9A2E-4353-A4B6-CCC5F9732DCD}" dt="2023-05-26T14:36:14.345" v="759" actId="113"/>
        <pc:sldMkLst>
          <pc:docMk/>
          <pc:sldMk cId="3472874048" sldId="304"/>
        </pc:sldMkLst>
        <pc:spChg chg="mod">
          <ac:chgData name="Marialuisa Pes" userId="2e7d9df5-0575-4dcc-80e5-bc0bfe81a8c2" providerId="ADAL" clId="{4E6CEE58-9A2E-4353-A4B6-CCC5F9732DCD}" dt="2023-05-26T14:36:14.345" v="759" actId="113"/>
          <ac:spMkLst>
            <pc:docMk/>
            <pc:sldMk cId="3472874048" sldId="304"/>
            <ac:spMk id="8" creationId="{3B09DEEC-73A8-2F07-4321-6B10E90B6E63}"/>
          </ac:spMkLst>
        </pc:spChg>
      </pc:sldChg>
      <pc:sldChg chg="ord">
        <pc:chgData name="Marialuisa Pes" userId="2e7d9df5-0575-4dcc-80e5-bc0bfe81a8c2" providerId="ADAL" clId="{4E6CEE58-9A2E-4353-A4B6-CCC5F9732DCD}" dt="2023-05-25T10:26:08.742" v="344"/>
        <pc:sldMkLst>
          <pc:docMk/>
          <pc:sldMk cId="221287567" sldId="305"/>
        </pc:sldMkLst>
      </pc:sldChg>
      <pc:sldChg chg="modSp mod">
        <pc:chgData name="Marialuisa Pes" userId="2e7d9df5-0575-4dcc-80e5-bc0bfe81a8c2" providerId="ADAL" clId="{4E6CEE58-9A2E-4353-A4B6-CCC5F9732DCD}" dt="2023-05-25T10:15:11.087" v="113" actId="113"/>
        <pc:sldMkLst>
          <pc:docMk/>
          <pc:sldMk cId="3908872445" sldId="306"/>
        </pc:sldMkLst>
        <pc:spChg chg="mod">
          <ac:chgData name="Marialuisa Pes" userId="2e7d9df5-0575-4dcc-80e5-bc0bfe81a8c2" providerId="ADAL" clId="{4E6CEE58-9A2E-4353-A4B6-CCC5F9732DCD}" dt="2023-05-25T10:15:11.087" v="113" actId="113"/>
          <ac:spMkLst>
            <pc:docMk/>
            <pc:sldMk cId="3908872445" sldId="306"/>
            <ac:spMk id="2" creationId="{1B7164A1-A2E5-8821-D046-BD2ACFB83F5C}"/>
          </ac:spMkLst>
        </pc:spChg>
        <pc:spChg chg="mod">
          <ac:chgData name="Marialuisa Pes" userId="2e7d9df5-0575-4dcc-80e5-bc0bfe81a8c2" providerId="ADAL" clId="{4E6CEE58-9A2E-4353-A4B6-CCC5F9732DCD}" dt="2023-05-25T10:12:14.065" v="50" actId="14100"/>
          <ac:spMkLst>
            <pc:docMk/>
            <pc:sldMk cId="3908872445" sldId="306"/>
            <ac:spMk id="8" creationId="{3B09DEEC-73A8-2F07-4321-6B10E90B6E63}"/>
          </ac:spMkLst>
        </pc:spChg>
      </pc:sldChg>
      <pc:sldChg chg="delSp modSp add mod">
        <pc:chgData name="Marialuisa Pes" userId="2e7d9df5-0575-4dcc-80e5-bc0bfe81a8c2" providerId="ADAL" clId="{4E6CEE58-9A2E-4353-A4B6-CCC5F9732DCD}" dt="2023-05-26T14:32:45.522" v="550" actId="21"/>
        <pc:sldMkLst>
          <pc:docMk/>
          <pc:sldMk cId="936717259" sldId="307"/>
        </pc:sldMkLst>
        <pc:spChg chg="del">
          <ac:chgData name="Marialuisa Pes" userId="2e7d9df5-0575-4dcc-80e5-bc0bfe81a8c2" providerId="ADAL" clId="{4E6CEE58-9A2E-4353-A4B6-CCC5F9732DCD}" dt="2023-05-25T10:11:47.087" v="41" actId="478"/>
          <ac:spMkLst>
            <pc:docMk/>
            <pc:sldMk cId="936717259" sldId="307"/>
            <ac:spMk id="2" creationId="{1B7164A1-A2E5-8821-D046-BD2ACFB83F5C}"/>
          </ac:spMkLst>
        </pc:spChg>
        <pc:spChg chg="mod">
          <ac:chgData name="Marialuisa Pes" userId="2e7d9df5-0575-4dcc-80e5-bc0bfe81a8c2" providerId="ADAL" clId="{4E6CEE58-9A2E-4353-A4B6-CCC5F9732DCD}" dt="2023-05-26T14:32:45.522" v="550" actId="21"/>
          <ac:spMkLst>
            <pc:docMk/>
            <pc:sldMk cId="936717259" sldId="307"/>
            <ac:spMk id="8" creationId="{3B09DEEC-73A8-2F07-4321-6B10E90B6E63}"/>
          </ac:spMkLst>
        </pc:spChg>
      </pc:sldChg>
      <pc:sldChg chg="modSp add mod">
        <pc:chgData name="Marialuisa Pes" userId="2e7d9df5-0575-4dcc-80e5-bc0bfe81a8c2" providerId="ADAL" clId="{4E6CEE58-9A2E-4353-A4B6-CCC5F9732DCD}" dt="2023-05-25T10:24:46.672" v="305" actId="20577"/>
        <pc:sldMkLst>
          <pc:docMk/>
          <pc:sldMk cId="1753232085" sldId="308"/>
        </pc:sldMkLst>
        <pc:spChg chg="mod">
          <ac:chgData name="Marialuisa Pes" userId="2e7d9df5-0575-4dcc-80e5-bc0bfe81a8c2" providerId="ADAL" clId="{4E6CEE58-9A2E-4353-A4B6-CCC5F9732DCD}" dt="2023-05-25T10:24:46.672" v="305" actId="20577"/>
          <ac:spMkLst>
            <pc:docMk/>
            <pc:sldMk cId="1753232085" sldId="308"/>
            <ac:spMk id="8" creationId="{3B09DEEC-73A8-2F07-4321-6B10E90B6E63}"/>
          </ac:spMkLst>
        </pc:spChg>
      </pc:sldChg>
      <pc:sldChg chg="modSp add del mod">
        <pc:chgData name="Marialuisa Pes" userId="2e7d9df5-0575-4dcc-80e5-bc0bfe81a8c2" providerId="ADAL" clId="{4E6CEE58-9A2E-4353-A4B6-CCC5F9732DCD}" dt="2023-05-25T10:21:52.688" v="289" actId="47"/>
        <pc:sldMkLst>
          <pc:docMk/>
          <pc:sldMk cId="2654157045" sldId="309"/>
        </pc:sldMkLst>
        <pc:spChg chg="mod">
          <ac:chgData name="Marialuisa Pes" userId="2e7d9df5-0575-4dcc-80e5-bc0bfe81a8c2" providerId="ADAL" clId="{4E6CEE58-9A2E-4353-A4B6-CCC5F9732DCD}" dt="2023-05-25T10:20:44.836" v="136" actId="1076"/>
          <ac:spMkLst>
            <pc:docMk/>
            <pc:sldMk cId="2654157045" sldId="309"/>
            <ac:spMk id="8" creationId="{3B09DEEC-73A8-2F07-4321-6B10E90B6E63}"/>
          </ac:spMkLst>
        </pc:spChg>
      </pc:sldChg>
      <pc:sldChg chg="modSp add mod ord">
        <pc:chgData name="Marialuisa Pes" userId="2e7d9df5-0575-4dcc-80e5-bc0bfe81a8c2" providerId="ADAL" clId="{4E6CEE58-9A2E-4353-A4B6-CCC5F9732DCD}" dt="2023-05-25T10:22:17.101" v="292" actId="1076"/>
        <pc:sldMkLst>
          <pc:docMk/>
          <pc:sldMk cId="3144155872" sldId="310"/>
        </pc:sldMkLst>
        <pc:spChg chg="mod">
          <ac:chgData name="Marialuisa Pes" userId="2e7d9df5-0575-4dcc-80e5-bc0bfe81a8c2" providerId="ADAL" clId="{4E6CEE58-9A2E-4353-A4B6-CCC5F9732DCD}" dt="2023-05-25T10:22:17.101" v="292" actId="1076"/>
          <ac:spMkLst>
            <pc:docMk/>
            <pc:sldMk cId="3144155872" sldId="310"/>
            <ac:spMk id="2" creationId="{A6BADED0-2E0F-714E-7937-93ACB3EA33A9}"/>
          </ac:spMkLst>
        </pc:spChg>
        <pc:spChg chg="mod">
          <ac:chgData name="Marialuisa Pes" userId="2e7d9df5-0575-4dcc-80e5-bc0bfe81a8c2" providerId="ADAL" clId="{4E6CEE58-9A2E-4353-A4B6-CCC5F9732DCD}" dt="2023-05-25T10:21:40.728" v="273" actId="6549"/>
          <ac:spMkLst>
            <pc:docMk/>
            <pc:sldMk cId="3144155872" sldId="310"/>
            <ac:spMk id="212" creationId="{00000000-0000-0000-0000-000000000000}"/>
          </ac:spMkLst>
        </pc:spChg>
      </pc:sldChg>
      <pc:sldChg chg="modSp add mod">
        <pc:chgData name="Marialuisa Pes" userId="2e7d9df5-0575-4dcc-80e5-bc0bfe81a8c2" providerId="ADAL" clId="{4E6CEE58-9A2E-4353-A4B6-CCC5F9732DCD}" dt="2023-05-25T10:27:22.597" v="368" actId="1076"/>
        <pc:sldMkLst>
          <pc:docMk/>
          <pc:sldMk cId="1881427640" sldId="311"/>
        </pc:sldMkLst>
        <pc:spChg chg="mod">
          <ac:chgData name="Marialuisa Pes" userId="2e7d9df5-0575-4dcc-80e5-bc0bfe81a8c2" providerId="ADAL" clId="{4E6CEE58-9A2E-4353-A4B6-CCC5F9732DCD}" dt="2023-05-25T10:27:22.597" v="368" actId="1076"/>
          <ac:spMkLst>
            <pc:docMk/>
            <pc:sldMk cId="1881427640" sldId="311"/>
            <ac:spMk id="2" creationId="{A6BADED0-2E0F-714E-7937-93ACB3EA33A9}"/>
          </ac:spMkLst>
        </pc:spChg>
        <pc:spChg chg="mod">
          <ac:chgData name="Marialuisa Pes" userId="2e7d9df5-0575-4dcc-80e5-bc0bfe81a8c2" providerId="ADAL" clId="{4E6CEE58-9A2E-4353-A4B6-CCC5F9732DCD}" dt="2023-05-25T10:25:19.614" v="337" actId="6549"/>
          <ac:spMkLst>
            <pc:docMk/>
            <pc:sldMk cId="1881427640" sldId="311"/>
            <ac:spMk id="2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684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0628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29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9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Icon">
  <p:cSld name="Cover_Icon"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6104601" y="3442252"/>
            <a:ext cx="5764731" cy="312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CD3"/>
              </a:buClr>
              <a:buSzPts val="5000"/>
              <a:buFont typeface="Helvetica Neue"/>
              <a:buNone/>
              <a:defRPr sz="5000" b="1">
                <a:solidFill>
                  <a:srgbClr val="2DC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6104601" y="2831747"/>
            <a:ext cx="5764731" cy="58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DC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417" y="301147"/>
            <a:ext cx="5225102" cy="62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simple">
  <p:cSld name="content_simp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16532" y="2120348"/>
            <a:ext cx="11697821" cy="347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1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i="0" u="none" strike="noStrike" cap="none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59" name="Google Shape;5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1"/>
          <p:cNvSpPr txBox="1">
            <a:spLocks noGrp="1"/>
          </p:cNvSpPr>
          <p:nvPr>
            <p:ph type="title"/>
          </p:nvPr>
        </p:nvSpPr>
        <p:spPr>
          <a:xfrm>
            <a:off x="316532" y="404929"/>
            <a:ext cx="11697822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chart">
  <p:cSld name="Content + char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0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23" name="Google Shape;123;p50"/>
          <p:cNvSpPr txBox="1">
            <a:spLocks noGrp="1"/>
          </p:cNvSpPr>
          <p:nvPr>
            <p:ph type="body" idx="1"/>
          </p:nvPr>
        </p:nvSpPr>
        <p:spPr>
          <a:xfrm>
            <a:off x="6294782" y="325368"/>
            <a:ext cx="5719572" cy="566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50"/>
          <p:cNvSpPr txBox="1">
            <a:spLocks noGrp="1"/>
          </p:cNvSpPr>
          <p:nvPr>
            <p:ph type="body" idx="2"/>
          </p:nvPr>
        </p:nvSpPr>
        <p:spPr>
          <a:xfrm>
            <a:off x="316532" y="1789044"/>
            <a:ext cx="5686702" cy="4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50"/>
          <p:cNvSpPr txBox="1">
            <a:spLocks noGrp="1"/>
          </p:cNvSpPr>
          <p:nvPr>
            <p:ph type="title"/>
          </p:nvPr>
        </p:nvSpPr>
        <p:spPr>
          <a:xfrm>
            <a:off x="316533" y="325368"/>
            <a:ext cx="5686702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0"/>
          <p:cNvSpPr txBox="1">
            <a:spLocks noGrp="1"/>
          </p:cNvSpPr>
          <p:nvPr>
            <p:ph type="subTitle" idx="3"/>
          </p:nvPr>
        </p:nvSpPr>
        <p:spPr>
          <a:xfrm>
            <a:off x="316533" y="1238375"/>
            <a:ext cx="5686702" cy="29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7A8AA"/>
              </a:buClr>
              <a:buSzPts val="1600"/>
              <a:buNone/>
              <a:defRPr sz="1600" i="0" u="none" strike="noStrike" cap="none">
                <a:solidFill>
                  <a:srgbClr val="A7A8AA"/>
                </a:solidFill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50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128" name="Google Shape;128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31" name="Google Shape;131;p51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 i="0" u="none" strike="noStrike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dometasalute.it/documenti-e-circolari/il-regolament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ndometasalute.it/i-piani-sanitar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dometasalute.it/guida-all-utilizzo/assistenza-sanitaria-dirett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ndometasalute.it/guida-all-utilizzo/assistenza-sanitaria-diretta/voucher-salut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dometasalute.it/guida-all-utilizzo/assistenza-sanitaria-indiretta-rimborsual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ctrTitle"/>
          </p:nvPr>
        </p:nvSpPr>
        <p:spPr>
          <a:xfrm>
            <a:off x="5643167" y="3883643"/>
            <a:ext cx="6387871" cy="312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it-IT" sz="4400" dirty="0">
                <a:solidFill>
                  <a:srgbClr val="68C3CC"/>
                </a:solidFill>
                <a:latin typeface="Poppins"/>
                <a:cs typeface="Poppins"/>
                <a:sym typeface="Arial"/>
              </a:rPr>
              <a:t>FAQ  </a:t>
            </a:r>
            <a:br>
              <a:rPr lang="it-IT" sz="4400" dirty="0">
                <a:latin typeface="Poppins"/>
                <a:cs typeface="Poppins"/>
                <a:sym typeface="Arial"/>
              </a:rPr>
            </a:br>
            <a:r>
              <a:rPr lang="it-IT" sz="4400" dirty="0">
                <a:solidFill>
                  <a:srgbClr val="68C3CC"/>
                </a:solidFill>
                <a:latin typeface="Poppins"/>
                <a:cs typeface="Poppins"/>
                <a:sym typeface="Arial"/>
              </a:rPr>
              <a:t>Assicurazione sanitaria</a:t>
            </a:r>
            <a:br>
              <a:rPr lang="it-IT" sz="30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it-IT" sz="30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it-IT" sz="22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it-IT" sz="3000" b="0" dirty="0" err="1">
                <a:solidFill>
                  <a:srgbClr val="68C3CC"/>
                </a:solidFill>
                <a:latin typeface="Poppins"/>
                <a:cs typeface="Poppins"/>
                <a:sym typeface="Arial"/>
              </a:rPr>
              <a:t>Metasalute</a:t>
            </a:r>
            <a:r>
              <a:rPr lang="it-IT" sz="3000" b="0" dirty="0">
                <a:solidFill>
                  <a:srgbClr val="68C3CC"/>
                </a:solidFill>
                <a:latin typeface="Poppins"/>
                <a:cs typeface="Poppins"/>
                <a:sym typeface="Arial"/>
              </a:rPr>
              <a:t> </a:t>
            </a:r>
            <a:br>
              <a:rPr lang="it-IT" sz="3000" b="0" dirty="0">
                <a:solidFill>
                  <a:srgbClr val="68C3CC"/>
                </a:solidFill>
                <a:latin typeface="Poppins"/>
                <a:cs typeface="Poppins"/>
                <a:sym typeface="Arial"/>
              </a:rPr>
            </a:br>
            <a:r>
              <a:rPr lang="it-IT" sz="2200" b="0" dirty="0">
                <a:solidFill>
                  <a:srgbClr val="68C3CC"/>
                </a:solidFill>
                <a:latin typeface="Poppins"/>
                <a:cs typeface="Poppins"/>
                <a:sym typeface="Arial"/>
              </a:rPr>
              <a:t>CCNL Metalmeccanica Industria</a:t>
            </a:r>
            <a:br>
              <a:rPr lang="it-IT" sz="2200" b="0" dirty="0">
                <a:solidFill>
                  <a:srgbClr val="68C3CC"/>
                </a:solidFill>
                <a:latin typeface="Poppins"/>
                <a:cs typeface="Poppins"/>
              </a:rPr>
            </a:br>
            <a:endParaRPr sz="2200" b="0" dirty="0">
              <a:solidFill>
                <a:srgbClr val="68C3CC"/>
              </a:solidFill>
              <a:latin typeface="Poppins"/>
              <a:cs typeface="Poppins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  <p:sp>
        <p:nvSpPr>
          <p:cNvPr id="214" name="Google Shape;214;p12"/>
          <p:cNvSpPr txBox="1">
            <a:spLocks noGrp="1"/>
          </p:cNvSpPr>
          <p:nvPr>
            <p:ph type="body" idx="1"/>
          </p:nvPr>
        </p:nvSpPr>
        <p:spPr>
          <a:xfrm>
            <a:off x="-2793808" y="405578"/>
            <a:ext cx="13840254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it-IT" sz="2500" b="1" dirty="0">
                <a:solidFill>
                  <a:srgbClr val="68C3CC"/>
                </a:solidFill>
                <a:latin typeface="Poppins"/>
                <a:cs typeface="Poppins"/>
              </a:rPr>
              <a:t>Come posso usufruire del Fondo </a:t>
            </a:r>
            <a:r>
              <a:rPr lang="it-IT" sz="2500" b="1" dirty="0" err="1">
                <a:solidFill>
                  <a:srgbClr val="68C3CC"/>
                </a:solidFill>
                <a:latin typeface="Poppins"/>
                <a:cs typeface="Poppins"/>
              </a:rPr>
              <a:t>Metasalute</a:t>
            </a:r>
            <a:r>
              <a:rPr lang="it-IT" sz="2500" b="1" dirty="0">
                <a:solidFill>
                  <a:srgbClr val="68C3CC"/>
                </a:solidFill>
                <a:latin typeface="Poppins"/>
                <a:cs typeface="Poppins"/>
              </a:rPr>
              <a:t>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B09DEEC-73A8-2F07-4321-6B10E90B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79" y="1075123"/>
            <a:ext cx="11262442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it-IT" alt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it-IT" alt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Il </a:t>
            </a:r>
            <a:r>
              <a:rPr lang="it-IT" altLang="it-IT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Fondo </a:t>
            </a:r>
            <a:r>
              <a:rPr lang="it-IT" altLang="it-IT" b="1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Metasalute</a:t>
            </a:r>
            <a:r>
              <a:rPr lang="it-IT" altLang="it-IT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alt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offre assistenza sanitaria integrativa ai lavoratori dipendenti cui si applicano determinati contratti collettivi nazionali di lavoro.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Il dipendente viene iscritto </a:t>
            </a:r>
            <a:r>
              <a:rPr lang="it-IT" altLang="it-IT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automaticamente</a:t>
            </a:r>
            <a:r>
              <a:rPr lang="it-IT" alt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al Fondo </a:t>
            </a:r>
            <a:r>
              <a:rPr lang="it-IT" altLang="it-IT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Metasalute</a:t>
            </a:r>
            <a:r>
              <a:rPr lang="it-IT" alt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si può usufruire dell’assistenza sanitaria integrativa </a:t>
            </a:r>
            <a:r>
              <a:rPr lang="it-IT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 1° giorno del quinto mese successivo</a:t>
            </a:r>
            <a:r>
              <a:rPr lang="it-IT" alt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alla data di iscrizione.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Il fondo garantisce un’</a:t>
            </a:r>
            <a:r>
              <a:rPr lang="it-IT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assistenza sanitaria integrativa </a:t>
            </a:r>
            <a:r>
              <a:rPr 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 Servizio Sanitario Nazionale mediante il rimborso di alcune spese mediche.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Il fondo è destinato ai dipendenti a tempo indeterminato, inclusi coloro che sono in possesso di contratto di apprendistato, e ai dipendenti a tempo determinato di durata non inferiore ai 5 mesi a decorrere dall’iscrizione.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lavoratori potranno estendere gratuitamente la copertura sanitaria ai propri familiari fiscalmente a carico e ai conviventi di fatto con le medesime condizioni reddituali dei familiari fiscalmente a carico. </a:t>
            </a:r>
          </a:p>
          <a:p>
            <a:pPr algn="l"/>
            <a:endParaRPr lang="it-IT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E’ altresì possibile estendere la copertura sanitaria ai familiari non fiscalmente a carico attraverso una adesione a pagamento. </a:t>
            </a:r>
          </a:p>
          <a:p>
            <a:pPr algn="l"/>
            <a:r>
              <a:rPr 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 conoscere le modalità di iscrizione del proprio nucleo familiare e le tempistiche relative alla decorrenza delle coperture si invita ad una attenta consultazione del </a:t>
            </a:r>
            <a:r>
              <a:rPr 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Regolamento del Fondo.</a:t>
            </a:r>
            <a:endParaRPr lang="it-IT" altLang="it-IT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 </a:t>
            </a:r>
            <a:r>
              <a:rPr lang="it-IT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prestazioni sanitarie </a:t>
            </a:r>
            <a:r>
              <a:rPr 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inserite nei Piani 2022-2023 sono dettagliate e consultabili nell’area dedicata del sito </a:t>
            </a:r>
            <a:r>
              <a:rPr 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«</a:t>
            </a:r>
            <a:r>
              <a:rPr lang="it-IT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Piani Sanitari</a:t>
            </a:r>
            <a:r>
              <a:rPr lang="it-IT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– Piano Base</a:t>
            </a:r>
            <a:r>
              <a:rPr lang="it-IT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».</a:t>
            </a:r>
            <a:endParaRPr lang="it-IT" altLang="it-IT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963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  <p:sp>
        <p:nvSpPr>
          <p:cNvPr id="214" name="Google Shape;214;p12"/>
          <p:cNvSpPr txBox="1">
            <a:spLocks noGrp="1"/>
          </p:cNvSpPr>
          <p:nvPr>
            <p:ph type="body" idx="1"/>
          </p:nvPr>
        </p:nvSpPr>
        <p:spPr>
          <a:xfrm>
            <a:off x="-2426667" y="312323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funziona il Fondo </a:t>
            </a:r>
            <a:r>
              <a:rPr lang="it-IT" sz="2500" b="1" dirty="0" err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Metasalute</a:t>
            </a: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B09DEEC-73A8-2F07-4321-6B10E90B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97" y="1228397"/>
            <a:ext cx="1131968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Il 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Fondo </a:t>
            </a:r>
            <a:r>
              <a:rPr lang="it-IT" b="1" err="1">
                <a:latin typeface="Poppins" panose="00000500000000000000" pitchFamily="2" charset="0"/>
                <a:cs typeface="Poppins" panose="00000500000000000000" pitchFamily="2" charset="0"/>
              </a:rPr>
              <a:t>Metasalute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garantisce l’accesso alle prestazioni sanitarie a tutti i suoi Iscritti – lavoratori dipendenti e nucleo familiare – attraverso 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due regimi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: </a:t>
            </a:r>
          </a:p>
          <a:p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1) Assistenza Sanitaria Diretta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b="0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prevede che venga riconosciuta agli Iscritti la facoltà di accedere alle prestazioni sanitarie erogate da </a:t>
            </a:r>
            <a:r>
              <a:rPr lang="it-IT" b="1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strutture convenzionate appartenenti al Network sanitario</a:t>
            </a:r>
            <a:r>
              <a:rPr lang="it-IT" b="0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reso disponibile al Fondo </a:t>
            </a:r>
            <a:r>
              <a:rPr lang="it-IT" b="0" i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Metasalute</a:t>
            </a:r>
            <a:r>
              <a:rPr lang="it-IT" b="0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da </a:t>
            </a:r>
            <a:r>
              <a:rPr lang="it-IT" b="0" i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Previmedical</a:t>
            </a:r>
            <a:r>
              <a:rPr lang="it-IT" b="0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S.p.A. (Società specializzata incaricata della gestione del Network).  </a:t>
            </a:r>
          </a:p>
          <a:p>
            <a:r>
              <a:rPr lang="it-IT" b="0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 attivare tale regime è necessario richiedere preventivamente l’autorizzazione alla prestazione tramite </a:t>
            </a:r>
            <a:r>
              <a:rPr lang="it-IT" b="0" i="0" u="sng" err="1">
                <a:solidFill>
                  <a:srgbClr val="2BD4C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VoucherSalute</a:t>
            </a:r>
            <a:r>
              <a:rPr lang="it-IT" b="0" i="0" u="sng">
                <a:effectLst/>
                <a:latin typeface="Poppins" panose="00000500000000000000" pitchFamily="2" charset="0"/>
                <a:cs typeface="Poppins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®</a:t>
            </a:r>
            <a:endParaRPr lang="it-IT" b="0" i="0" u="sng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u="sng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b="0" i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it-IT" b="0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La Compagnia Assicurativa si farà carico del pagamento diretto alle strutture convenzionate dell’importo dovuto per la prestazione ricevuta dall’Iscritto il quale, pertanto, </a:t>
            </a:r>
            <a:r>
              <a:rPr lang="it-IT" b="1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non dovrà anticipare alcuna somma, fatta eccezione per eventuali franchigie</a:t>
            </a:r>
            <a:r>
              <a:rPr lang="it-IT" b="0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it-IT" b="1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e/o scoperti e marca da bollo</a:t>
            </a:r>
            <a:r>
              <a:rPr lang="it-IT" b="0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(quest’ultima dovuta se il documento contabile ha un importo totale superiore a € 77,47) </a:t>
            </a:r>
            <a:r>
              <a:rPr lang="it-IT" b="1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che rimangono a suo carico.</a:t>
            </a:r>
            <a:r>
              <a:rPr lang="it-IT" b="0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</a:p>
          <a:p>
            <a:pPr algn="l"/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In caso di utilizzo di strutture sanitarie convenzionate è 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obbligatorio 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attivare il regime di Assistenza Sanitaria Diretta. Qualora l’Iscritto non provveda ad attivare tale regime, la prestazione effettuata non potrà essere liquidata né presentata a rimborso (regime indiretto). </a:t>
            </a:r>
          </a:p>
          <a:p>
            <a:endParaRPr lang="it-IT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129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  <p:sp>
        <p:nvSpPr>
          <p:cNvPr id="214" name="Google Shape;214;p12"/>
          <p:cNvSpPr txBox="1">
            <a:spLocks noGrp="1"/>
          </p:cNvSpPr>
          <p:nvPr>
            <p:ph type="body" idx="1"/>
          </p:nvPr>
        </p:nvSpPr>
        <p:spPr>
          <a:xfrm>
            <a:off x="-2426667" y="436473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funziona il Fondo </a:t>
            </a:r>
            <a:r>
              <a:rPr lang="it-IT" sz="2500" b="1" dirty="0" err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Metasalute</a:t>
            </a: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B09DEEC-73A8-2F07-4321-6B10E90B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59" y="1120676"/>
            <a:ext cx="11319680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2) Assistenza Sanitaria Indiretta (</a:t>
            </a:r>
            <a:r>
              <a:rPr lang="it-IT" b="1" dirty="0" err="1">
                <a:latin typeface="Poppins" panose="00000500000000000000" pitchFamily="2" charset="0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rimborsuale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prevede che venga riconosciuto agli Iscritti – nei limiti prestabiliti dal proprio Piano Sanitario -  il rimborso delle spese sostenute per prestazioni ricevute da</a:t>
            </a:r>
            <a:r>
              <a:rPr lang="it-IT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strutture sanitarie liberamente scelte</a:t>
            </a:r>
            <a:r>
              <a:rPr lang="it-IT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dai medesimi e </a:t>
            </a:r>
            <a:r>
              <a:rPr lang="it-IT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non rientranti nell’ambito del Network sanitario</a:t>
            </a:r>
            <a:r>
              <a:rPr lang="it-IT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reso disponibile dalla Compagnia Assicurativa.</a:t>
            </a:r>
          </a:p>
          <a:p>
            <a:pPr algn="l"/>
            <a:r>
              <a:rPr lang="it-IT" b="0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 fare richiesta di </a:t>
            </a:r>
            <a:r>
              <a:rPr lang="it-IT" b="1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rimborso</a:t>
            </a:r>
            <a:r>
              <a:rPr lang="it-IT" b="0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l’Iscritto, al termine del ciclo di cure e appena avrà a disposizione tutta la documentazione medica completa, potrà scegliere tra </a:t>
            </a:r>
            <a:r>
              <a:rPr lang="it-IT" b="1" i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due modalità alternative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endParaRPr lang="it-IT" b="0" i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Cartacea </a:t>
            </a:r>
            <a:r>
              <a:rPr lang="it-IT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On-line </a:t>
            </a:r>
            <a:r>
              <a:rPr lang="it-IT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In entrambi i casi l’Iscritto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dovrà allegare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in fotocopia la seguente documentazione giustificativa:  </a:t>
            </a:r>
          </a:p>
          <a:p>
            <a:pPr algn="l"/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– documentazione medica (prescrizione medica, cartella clinica, ecc.); </a:t>
            </a:r>
          </a:p>
          <a:p>
            <a:pPr algn="l"/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– documentazione di spesa quietanzata (fatture, notule, ricevute) emessa da studio medico o medico specialista riportante, in modo evidente e leggibile, la specializzazione del professionista e il dettaglio delle cure eseguite.  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Ti invitiamo ad approfondire la documentazione necessaria per accedere all’assistenza sanitaria indiretta (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rimborsuale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) su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Assistenza sanitaria indiretta - Procedura di rimborso -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Metasalute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 (fondometasalute.it)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4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212035" y="404929"/>
            <a:ext cx="11802319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elvetica Neue"/>
              <a:buNone/>
            </a:pPr>
            <a:r>
              <a:rPr lang="it-IT" sz="30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FAQ Assicurazione sanitaria</a:t>
            </a:r>
            <a:endParaRPr sz="3000" dirty="0">
              <a:solidFill>
                <a:srgbClr val="68C3C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6BADED0-2E0F-714E-7937-93ACB3EA33A9}"/>
              </a:ext>
            </a:extLst>
          </p:cNvPr>
          <p:cNvSpPr txBox="1"/>
          <p:nvPr/>
        </p:nvSpPr>
        <p:spPr>
          <a:xfrm>
            <a:off x="1564726" y="3292542"/>
            <a:ext cx="11013827" cy="3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Per ulteriori dubbi o domande, ti invitiamo a visitare il sito </a:t>
            </a:r>
            <a:r>
              <a:rPr lang="sv-SE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https://www.fondometasalute.it/</a:t>
            </a:r>
          </a:p>
        </p:txBody>
      </p:sp>
      <p:sp>
        <p:nvSpPr>
          <p:cNvPr id="5" name="Google Shape;214;p12">
            <a:extLst>
              <a:ext uri="{FF2B5EF4-FFF2-40B4-BE49-F238E27FC236}">
                <a16:creationId xmlns:a16="http://schemas.microsoft.com/office/drawing/2014/main" id="{5FFAB243-546A-0044-5D27-37658977E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4283" y="1185399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it-IT" sz="1800" b="1" i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Grazie per l’attenzione</a:t>
            </a:r>
            <a:endParaRPr lang="it-IT" sz="1800" b="1" i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15587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RETEX">
      <a:dk1>
        <a:srgbClr val="333333"/>
      </a:dk1>
      <a:lt1>
        <a:srgbClr val="FFFFFF"/>
      </a:lt1>
      <a:dk2>
        <a:srgbClr val="1C4586"/>
      </a:dk2>
      <a:lt2>
        <a:srgbClr val="E7E6E6"/>
      </a:lt2>
      <a:accent1>
        <a:srgbClr val="80E0A7"/>
      </a:accent1>
      <a:accent2>
        <a:srgbClr val="2CCCD3"/>
      </a:accent2>
      <a:accent3>
        <a:srgbClr val="4C9FC8"/>
      </a:accent3>
      <a:accent4>
        <a:srgbClr val="1C4586"/>
      </a:accent4>
      <a:accent5>
        <a:srgbClr val="9578D3"/>
      </a:accent5>
      <a:accent6>
        <a:srgbClr val="E1E868"/>
      </a:accent6>
      <a:hlink>
        <a:srgbClr val="2BD4C4"/>
      </a:hlink>
      <a:folHlink>
        <a:srgbClr val="9578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">
  <a:themeElements>
    <a:clrScheme name="RETEX">
      <a:dk1>
        <a:srgbClr val="333333"/>
      </a:dk1>
      <a:lt1>
        <a:srgbClr val="FFFFFF"/>
      </a:lt1>
      <a:dk2>
        <a:srgbClr val="1C4586"/>
      </a:dk2>
      <a:lt2>
        <a:srgbClr val="E7E6E6"/>
      </a:lt2>
      <a:accent1>
        <a:srgbClr val="80E0A7"/>
      </a:accent1>
      <a:accent2>
        <a:srgbClr val="2CCCD3"/>
      </a:accent2>
      <a:accent3>
        <a:srgbClr val="4C9FC8"/>
      </a:accent3>
      <a:accent4>
        <a:srgbClr val="1C4586"/>
      </a:accent4>
      <a:accent5>
        <a:srgbClr val="9578D3"/>
      </a:accent5>
      <a:accent6>
        <a:srgbClr val="E1E868"/>
      </a:accent6>
      <a:hlink>
        <a:srgbClr val="2BD4C4"/>
      </a:hlink>
      <a:folHlink>
        <a:srgbClr val="9578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1FAC6A0492A9B44A7F4E810A7C71CCA" ma:contentTypeVersion="14" ma:contentTypeDescription="Creare un nuovo documento." ma:contentTypeScope="" ma:versionID="ac7fa3f892b2ede0361161e2c1b583f0">
  <xsd:schema xmlns:xsd="http://www.w3.org/2001/XMLSchema" xmlns:xs="http://www.w3.org/2001/XMLSchema" xmlns:p="http://schemas.microsoft.com/office/2006/metadata/properties" xmlns:ns2="5ec9dc1f-7a1d-40f4-a75d-435257560b08" xmlns:ns3="a53e6eff-38bb-4151-86da-a930cce35181" targetNamespace="http://schemas.microsoft.com/office/2006/metadata/properties" ma:root="true" ma:fieldsID="95938cc26f69241f5e624883f2123664" ns2:_="" ns3:_="">
    <xsd:import namespace="5ec9dc1f-7a1d-40f4-a75d-435257560b08"/>
    <xsd:import namespace="a53e6eff-38bb-4151-86da-a930cce35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9dc1f-7a1d-40f4-a75d-435257560b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85c3888-8698-4692-9a19-691e34d1425d}" ma:internalName="TaxCatchAll" ma:showField="CatchAllData" ma:web="5ec9dc1f-7a1d-40f4-a75d-435257560b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e6eff-38bb-4151-86da-a930cce35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Tag immagine" ma:readOnly="false" ma:fieldId="{5cf76f15-5ced-4ddc-b409-7134ff3c332f}" ma:taxonomyMulti="true" ma:sspId="47cac4b7-b69d-4a39-85a7-016965ba31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c9dc1f-7a1d-40f4-a75d-435257560b08" xsi:nil="true"/>
    <lcf76f155ced4ddcb4097134ff3c332f xmlns="a53e6eff-38bb-4151-86da-a930cce3518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83C57B-A3BC-4094-AB57-49EF1F1E58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2F0872-4640-4412-9F43-9AFE2665D3ED}"/>
</file>

<file path=customXml/itemProps3.xml><?xml version="1.0" encoding="utf-8"?>
<ds:datastoreItem xmlns:ds="http://schemas.openxmlformats.org/officeDocument/2006/customXml" ds:itemID="{0F0BC579-96F5-484E-9E14-090D99BC183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641</Words>
  <Application>Microsoft Office PowerPoint</Application>
  <PresentationFormat>Widescreen</PresentationFormat>
  <Paragraphs>51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 Neue</vt:lpstr>
      <vt:lpstr>Poppins</vt:lpstr>
      <vt:lpstr>Sofia</vt:lpstr>
      <vt:lpstr>Cover</vt:lpstr>
      <vt:lpstr>Content</vt:lpstr>
      <vt:lpstr>FAQ   Assicurazione sanitaria   Metasalute  CCNL Metalmeccanica Industria </vt:lpstr>
      <vt:lpstr>Presentazione standard di PowerPoint</vt:lpstr>
      <vt:lpstr>Presentazione standard di PowerPoint</vt:lpstr>
      <vt:lpstr>Presentazione standard di PowerPoint</vt:lpstr>
      <vt:lpstr>FAQ Assicurazione sanitaria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1</dc:title>
  <dc:creator>Luca Meloni</dc:creator>
  <cp:lastModifiedBy>Marialuisa Pes</cp:lastModifiedBy>
  <cp:revision>1</cp:revision>
  <dcterms:created xsi:type="dcterms:W3CDTF">2022-10-05T13:11:29Z</dcterms:created>
  <dcterms:modified xsi:type="dcterms:W3CDTF">2023-06-26T07:23:48Z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0x010100D1FAC6A0492A9B44A7F4E810A7C71CCA</vt:lpwstr>
  </property>
</Properties>
</file>