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4"/>
  </p:sldMasterIdLst>
  <p:notesMasterIdLst>
    <p:notesMasterId r:id="rId11"/>
  </p:notesMasterIdLst>
  <p:sldIdLst>
    <p:sldId id="299" r:id="rId5"/>
    <p:sldId id="301" r:id="rId6"/>
    <p:sldId id="340" r:id="rId7"/>
    <p:sldId id="341" r:id="rId8"/>
    <p:sldId id="342" r:id="rId9"/>
    <p:sldId id="310" r:id="rId10"/>
  </p:sldIdLst>
  <p:sldSz cx="12192000" cy="6858000"/>
  <p:notesSz cx="6858000" cy="9144000"/>
  <p:embeddedFontLst>
    <p:embeddedFont>
      <p:font typeface="Helvetica Neue" panose="020B0604020202020204" charset="0"/>
      <p:regular r:id="rId12"/>
      <p:bold r:id="rId13"/>
      <p:italic r:id="rId14"/>
      <p:boldItalic r:id="rId15"/>
    </p:embeddedFont>
    <p:embeddedFont>
      <p:font typeface="Poppins" panose="00000500000000000000" pitchFamily="2" charset="0"/>
      <p:regular r:id="rId16"/>
      <p:bold r:id="rId17"/>
      <p:italic r:id="rId18"/>
      <p:boldItalic r:id="rId19"/>
    </p:embeddedFont>
  </p:embeddedFontLst>
  <p:custDataLst>
    <p:tags r:id="rId20"/>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7" roundtripDataSignature="AMtx7mhA2EHEGTwJEagQjan2jW9RlcbME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C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23DC4C-51E3-4C70-94E9-32289222227E}" v="9" dt="2023-06-26T07:37:31.700"/>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62" autoAdjust="0"/>
    <p:restoredTop sz="94660"/>
  </p:normalViewPr>
  <p:slideViewPr>
    <p:cSldViewPr snapToGrid="0">
      <p:cViewPr varScale="1">
        <p:scale>
          <a:sx n="62" d="100"/>
          <a:sy n="62" d="100"/>
        </p:scale>
        <p:origin x="9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font" Target="fonts/font2.fntdata"/><Relationship Id="rId18" Type="http://schemas.openxmlformats.org/officeDocument/2006/relationships/font" Target="fonts/font7.fntdata"/><Relationship Id="rId72" Type="http://schemas.microsoft.com/office/2016/11/relationships/changesInfo" Target="changesInfos/changesInfo1.xml"/><Relationship Id="rId3" Type="http://schemas.openxmlformats.org/officeDocument/2006/relationships/customXml" Target="../customXml/item3.xml"/><Relationship Id="rId68"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font" Target="fonts/font1.fntdata"/><Relationship Id="rId17" Type="http://schemas.openxmlformats.org/officeDocument/2006/relationships/font" Target="fonts/font6.fntdata"/><Relationship Id="rId67" Type="http://customschemas.google.com/relationships/presentationmetadata" Target="metadata"/><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font" Target="fonts/font5.fntdata"/><Relationship Id="rId20" Type="http://schemas.openxmlformats.org/officeDocument/2006/relationships/tags" Target="tags/tag1.xml"/><Relationship Id="rId7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font" Target="fonts/font4.fntdata"/><Relationship Id="rId10" Type="http://schemas.openxmlformats.org/officeDocument/2006/relationships/slide" Target="slides/slide6.xml"/><Relationship Id="rId19" Type="http://schemas.openxmlformats.org/officeDocument/2006/relationships/font" Target="fonts/font8.fntdata"/><Relationship Id="rId73"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3.fntdata"/><Relationship Id="rId6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aluisa Pes" userId="2e7d9df5-0575-4dcc-80e5-bc0bfe81a8c2" providerId="ADAL" clId="{2423DC4C-51E3-4C70-94E9-32289222227E}"/>
    <pc:docChg chg="undo custSel addSld delSld modSld delMainMaster">
      <pc:chgData name="Marialuisa Pes" userId="2e7d9df5-0575-4dcc-80e5-bc0bfe81a8c2" providerId="ADAL" clId="{2423DC4C-51E3-4C70-94E9-32289222227E}" dt="2023-06-27T12:19:02.585" v="1922" actId="20577"/>
      <pc:docMkLst>
        <pc:docMk/>
      </pc:docMkLst>
      <pc:sldChg chg="del">
        <pc:chgData name="Marialuisa Pes" userId="2e7d9df5-0575-4dcc-80e5-bc0bfe81a8c2" providerId="ADAL" clId="{2423DC4C-51E3-4C70-94E9-32289222227E}" dt="2023-06-13T13:15:55.921" v="0" actId="47"/>
        <pc:sldMkLst>
          <pc:docMk/>
          <pc:sldMk cId="0" sldId="257"/>
        </pc:sldMkLst>
      </pc:sldChg>
      <pc:sldChg chg="del">
        <pc:chgData name="Marialuisa Pes" userId="2e7d9df5-0575-4dcc-80e5-bc0bfe81a8c2" providerId="ADAL" clId="{2423DC4C-51E3-4C70-94E9-32289222227E}" dt="2023-06-13T13:15:58.098" v="8" actId="47"/>
        <pc:sldMkLst>
          <pc:docMk/>
          <pc:sldMk cId="1273150305" sldId="286"/>
        </pc:sldMkLst>
      </pc:sldChg>
      <pc:sldChg chg="del">
        <pc:chgData name="Marialuisa Pes" userId="2e7d9df5-0575-4dcc-80e5-bc0bfe81a8c2" providerId="ADAL" clId="{2423DC4C-51E3-4C70-94E9-32289222227E}" dt="2023-06-13T13:15:56.256" v="1" actId="47"/>
        <pc:sldMkLst>
          <pc:docMk/>
          <pc:sldMk cId="2516378935" sldId="287"/>
        </pc:sldMkLst>
      </pc:sldChg>
      <pc:sldChg chg="del">
        <pc:chgData name="Marialuisa Pes" userId="2e7d9df5-0575-4dcc-80e5-bc0bfe81a8c2" providerId="ADAL" clId="{2423DC4C-51E3-4C70-94E9-32289222227E}" dt="2023-06-13T13:15:57.627" v="7" actId="47"/>
        <pc:sldMkLst>
          <pc:docMk/>
          <pc:sldMk cId="176390067" sldId="291"/>
        </pc:sldMkLst>
      </pc:sldChg>
      <pc:sldChg chg="del">
        <pc:chgData name="Marialuisa Pes" userId="2e7d9df5-0575-4dcc-80e5-bc0bfe81a8c2" providerId="ADAL" clId="{2423DC4C-51E3-4C70-94E9-32289222227E}" dt="2023-06-13T13:15:57.036" v="5" actId="47"/>
        <pc:sldMkLst>
          <pc:docMk/>
          <pc:sldMk cId="3279603655" sldId="292"/>
        </pc:sldMkLst>
      </pc:sldChg>
      <pc:sldChg chg="del">
        <pc:chgData name="Marialuisa Pes" userId="2e7d9df5-0575-4dcc-80e5-bc0bfe81a8c2" providerId="ADAL" clId="{2423DC4C-51E3-4C70-94E9-32289222227E}" dt="2023-06-13T13:15:56.515" v="2" actId="47"/>
        <pc:sldMkLst>
          <pc:docMk/>
          <pc:sldMk cId="872996659" sldId="293"/>
        </pc:sldMkLst>
      </pc:sldChg>
      <pc:sldChg chg="del">
        <pc:chgData name="Marialuisa Pes" userId="2e7d9df5-0575-4dcc-80e5-bc0bfe81a8c2" providerId="ADAL" clId="{2423DC4C-51E3-4C70-94E9-32289222227E}" dt="2023-06-13T13:15:57.272" v="6" actId="47"/>
        <pc:sldMkLst>
          <pc:docMk/>
          <pc:sldMk cId="2911989243" sldId="294"/>
        </pc:sldMkLst>
      </pc:sldChg>
      <pc:sldChg chg="del">
        <pc:chgData name="Marialuisa Pes" userId="2e7d9df5-0575-4dcc-80e5-bc0bfe81a8c2" providerId="ADAL" clId="{2423DC4C-51E3-4C70-94E9-32289222227E}" dt="2023-06-13T13:15:56.842" v="4" actId="47"/>
        <pc:sldMkLst>
          <pc:docMk/>
          <pc:sldMk cId="2824232600" sldId="295"/>
        </pc:sldMkLst>
      </pc:sldChg>
      <pc:sldChg chg="del">
        <pc:chgData name="Marialuisa Pes" userId="2e7d9df5-0575-4dcc-80e5-bc0bfe81a8c2" providerId="ADAL" clId="{2423DC4C-51E3-4C70-94E9-32289222227E}" dt="2023-06-13T13:15:56.676" v="3" actId="47"/>
        <pc:sldMkLst>
          <pc:docMk/>
          <pc:sldMk cId="2006729282" sldId="296"/>
        </pc:sldMkLst>
      </pc:sldChg>
      <pc:sldChg chg="modSp mod">
        <pc:chgData name="Marialuisa Pes" userId="2e7d9df5-0575-4dcc-80e5-bc0bfe81a8c2" providerId="ADAL" clId="{2423DC4C-51E3-4C70-94E9-32289222227E}" dt="2023-06-24T09:40:00.995" v="591" actId="255"/>
        <pc:sldMkLst>
          <pc:docMk/>
          <pc:sldMk cId="1478696879" sldId="299"/>
        </pc:sldMkLst>
        <pc:spChg chg="mod">
          <ac:chgData name="Marialuisa Pes" userId="2e7d9df5-0575-4dcc-80e5-bc0bfe81a8c2" providerId="ADAL" clId="{2423DC4C-51E3-4C70-94E9-32289222227E}" dt="2023-06-24T09:40:00.995" v="591" actId="255"/>
          <ac:spMkLst>
            <pc:docMk/>
            <pc:sldMk cId="1478696879" sldId="299"/>
            <ac:spMk id="144" creationId="{00000000-0000-0000-0000-000000000000}"/>
          </ac:spMkLst>
        </pc:spChg>
      </pc:sldChg>
      <pc:sldChg chg="addSp delSp modSp mod">
        <pc:chgData name="Marialuisa Pes" userId="2e7d9df5-0575-4dcc-80e5-bc0bfe81a8c2" providerId="ADAL" clId="{2423DC4C-51E3-4C70-94E9-32289222227E}" dt="2023-06-26T07:40:37.805" v="1210" actId="20577"/>
        <pc:sldMkLst>
          <pc:docMk/>
          <pc:sldMk cId="624659049" sldId="301"/>
        </pc:sldMkLst>
        <pc:spChg chg="mod">
          <ac:chgData name="Marialuisa Pes" userId="2e7d9df5-0575-4dcc-80e5-bc0bfe81a8c2" providerId="ADAL" clId="{2423DC4C-51E3-4C70-94E9-32289222227E}" dt="2023-06-26T07:37:09.327" v="1125" actId="1076"/>
          <ac:spMkLst>
            <pc:docMk/>
            <pc:sldMk cId="624659049" sldId="301"/>
            <ac:spMk id="2" creationId="{A6BADED0-2E0F-714E-7937-93ACB3EA33A9}"/>
          </ac:spMkLst>
        </pc:spChg>
        <pc:spChg chg="add mod">
          <ac:chgData name="Marialuisa Pes" userId="2e7d9df5-0575-4dcc-80e5-bc0bfe81a8c2" providerId="ADAL" clId="{2423DC4C-51E3-4C70-94E9-32289222227E}" dt="2023-06-26T07:38:29.810" v="1175" actId="1036"/>
          <ac:spMkLst>
            <pc:docMk/>
            <pc:sldMk cId="624659049" sldId="301"/>
            <ac:spMk id="3" creationId="{AA4FAF18-ACF8-5EB5-EEC4-F66075A63A38}"/>
          </ac:spMkLst>
        </pc:spChg>
        <pc:spChg chg="add mod">
          <ac:chgData name="Marialuisa Pes" userId="2e7d9df5-0575-4dcc-80e5-bc0bfe81a8c2" providerId="ADAL" clId="{2423DC4C-51E3-4C70-94E9-32289222227E}" dt="2023-06-26T07:40:37.805" v="1210" actId="20577"/>
          <ac:spMkLst>
            <pc:docMk/>
            <pc:sldMk cId="624659049" sldId="301"/>
            <ac:spMk id="4" creationId="{66861B8E-58AA-745C-671F-ADE9F7EF628E}"/>
          </ac:spMkLst>
        </pc:spChg>
        <pc:spChg chg="add del">
          <ac:chgData name="Marialuisa Pes" userId="2e7d9df5-0575-4dcc-80e5-bc0bfe81a8c2" providerId="ADAL" clId="{2423DC4C-51E3-4C70-94E9-32289222227E}" dt="2023-06-26T07:37:28.921" v="1141"/>
          <ac:spMkLst>
            <pc:docMk/>
            <pc:sldMk cId="624659049" sldId="301"/>
            <ac:spMk id="5" creationId="{3575F38B-1137-79A9-BEE6-9B36E30BBA53}"/>
          </ac:spMkLst>
        </pc:spChg>
        <pc:spChg chg="mod">
          <ac:chgData name="Marialuisa Pes" userId="2e7d9df5-0575-4dcc-80e5-bc0bfe81a8c2" providerId="ADAL" clId="{2423DC4C-51E3-4C70-94E9-32289222227E}" dt="2023-06-24T09:24:56.568" v="445" actId="1076"/>
          <ac:spMkLst>
            <pc:docMk/>
            <pc:sldMk cId="624659049" sldId="301"/>
            <ac:spMk id="6" creationId="{0B1AE435-EB54-1838-A3E2-6EABD263C02F}"/>
          </ac:spMkLst>
        </pc:spChg>
      </pc:sldChg>
      <pc:sldChg chg="del">
        <pc:chgData name="Marialuisa Pes" userId="2e7d9df5-0575-4dcc-80e5-bc0bfe81a8c2" providerId="ADAL" clId="{2423DC4C-51E3-4C70-94E9-32289222227E}" dt="2023-06-15T07:03:19.097" v="86" actId="47"/>
        <pc:sldMkLst>
          <pc:docMk/>
          <pc:sldMk cId="3412266028" sldId="302"/>
        </pc:sldMkLst>
      </pc:sldChg>
      <pc:sldChg chg="addSp delSp modSp del mod">
        <pc:chgData name="Marialuisa Pes" userId="2e7d9df5-0575-4dcc-80e5-bc0bfe81a8c2" providerId="ADAL" clId="{2423DC4C-51E3-4C70-94E9-32289222227E}" dt="2023-06-24T09:25:02.981" v="460" actId="47"/>
        <pc:sldMkLst>
          <pc:docMk/>
          <pc:sldMk cId="3638433992" sldId="306"/>
        </pc:sldMkLst>
        <pc:spChg chg="add mod">
          <ac:chgData name="Marialuisa Pes" userId="2e7d9df5-0575-4dcc-80e5-bc0bfe81a8c2" providerId="ADAL" clId="{2423DC4C-51E3-4C70-94E9-32289222227E}" dt="2023-06-24T09:24:30.371" v="419" actId="21"/>
          <ac:spMkLst>
            <pc:docMk/>
            <pc:sldMk cId="3638433992" sldId="306"/>
            <ac:spMk id="3" creationId="{31B88028-D666-3E7E-B39C-D5ABA17D3D17}"/>
          </ac:spMkLst>
        </pc:spChg>
        <pc:spChg chg="del mod">
          <ac:chgData name="Marialuisa Pes" userId="2e7d9df5-0575-4dcc-80e5-bc0bfe81a8c2" providerId="ADAL" clId="{2423DC4C-51E3-4C70-94E9-32289222227E}" dt="2023-06-24T09:24:30.371" v="419" actId="21"/>
          <ac:spMkLst>
            <pc:docMk/>
            <pc:sldMk cId="3638433992" sldId="306"/>
            <ac:spMk id="4" creationId="{560ECE13-08B9-DB18-BCE1-B8FE707417BA}"/>
          </ac:spMkLst>
        </pc:spChg>
        <pc:spChg chg="del">
          <ac:chgData name="Marialuisa Pes" userId="2e7d9df5-0575-4dcc-80e5-bc0bfe81a8c2" providerId="ADAL" clId="{2423DC4C-51E3-4C70-94E9-32289222227E}" dt="2023-06-24T09:24:42.365" v="422" actId="21"/>
          <ac:spMkLst>
            <pc:docMk/>
            <pc:sldMk cId="3638433992" sldId="306"/>
            <ac:spMk id="5" creationId="{F65D69DA-AFA2-4C45-7190-ED24EE2881A4}"/>
          </ac:spMkLst>
        </pc:spChg>
      </pc:sldChg>
      <pc:sldChg chg="del">
        <pc:chgData name="Marialuisa Pes" userId="2e7d9df5-0575-4dcc-80e5-bc0bfe81a8c2" providerId="ADAL" clId="{2423DC4C-51E3-4C70-94E9-32289222227E}" dt="2023-06-15T07:03:28.181" v="87" actId="47"/>
        <pc:sldMkLst>
          <pc:docMk/>
          <pc:sldMk cId="3834625027" sldId="307"/>
        </pc:sldMkLst>
      </pc:sldChg>
      <pc:sldChg chg="del">
        <pc:chgData name="Marialuisa Pes" userId="2e7d9df5-0575-4dcc-80e5-bc0bfe81a8c2" providerId="ADAL" clId="{2423DC4C-51E3-4C70-94E9-32289222227E}" dt="2023-06-15T07:03:15.584" v="85" actId="47"/>
        <pc:sldMkLst>
          <pc:docMk/>
          <pc:sldMk cId="2794805790" sldId="309"/>
        </pc:sldMkLst>
      </pc:sldChg>
      <pc:sldChg chg="modSp add del mod">
        <pc:chgData name="Marialuisa Pes" userId="2e7d9df5-0575-4dcc-80e5-bc0bfe81a8c2" providerId="ADAL" clId="{2423DC4C-51E3-4C70-94E9-32289222227E}" dt="2023-06-24T09:22:03.850" v="304" actId="20577"/>
        <pc:sldMkLst>
          <pc:docMk/>
          <pc:sldMk cId="1514556348" sldId="310"/>
        </pc:sldMkLst>
        <pc:spChg chg="mod">
          <ac:chgData name="Marialuisa Pes" userId="2e7d9df5-0575-4dcc-80e5-bc0bfe81a8c2" providerId="ADAL" clId="{2423DC4C-51E3-4C70-94E9-32289222227E}" dt="2023-06-15T07:34:09.123" v="302" actId="20577"/>
          <ac:spMkLst>
            <pc:docMk/>
            <pc:sldMk cId="1514556348" sldId="310"/>
            <ac:spMk id="3" creationId="{D3F66F09-46EB-BE3F-2CD1-03D2822C254E}"/>
          </ac:spMkLst>
        </pc:spChg>
        <pc:spChg chg="mod">
          <ac:chgData name="Marialuisa Pes" userId="2e7d9df5-0575-4dcc-80e5-bc0bfe81a8c2" providerId="ADAL" clId="{2423DC4C-51E3-4C70-94E9-32289222227E}" dt="2023-06-24T09:22:03.850" v="304" actId="20577"/>
          <ac:spMkLst>
            <pc:docMk/>
            <pc:sldMk cId="1514556348" sldId="310"/>
            <ac:spMk id="212" creationId="{00000000-0000-0000-0000-000000000000}"/>
          </ac:spMkLst>
        </pc:spChg>
      </pc:sldChg>
      <pc:sldChg chg="modSp del mod">
        <pc:chgData name="Marialuisa Pes" userId="2e7d9df5-0575-4dcc-80e5-bc0bfe81a8c2" providerId="ADAL" clId="{2423DC4C-51E3-4C70-94E9-32289222227E}" dt="2023-06-26T07:42:32.533" v="1211" actId="47"/>
        <pc:sldMkLst>
          <pc:docMk/>
          <pc:sldMk cId="3652355449" sldId="324"/>
        </pc:sldMkLst>
        <pc:spChg chg="mod">
          <ac:chgData name="Marialuisa Pes" userId="2e7d9df5-0575-4dcc-80e5-bc0bfe81a8c2" providerId="ADAL" clId="{2423DC4C-51E3-4C70-94E9-32289222227E}" dt="2023-06-24T09:25:33.421" v="507" actId="20577"/>
          <ac:spMkLst>
            <pc:docMk/>
            <pc:sldMk cId="3652355449" sldId="324"/>
            <ac:spMk id="4" creationId="{BA8EBFAA-4EAB-2DBF-1AFA-EA132130B92B}"/>
          </ac:spMkLst>
        </pc:spChg>
        <pc:spChg chg="mod">
          <ac:chgData name="Marialuisa Pes" userId="2e7d9df5-0575-4dcc-80e5-bc0bfe81a8c2" providerId="ADAL" clId="{2423DC4C-51E3-4C70-94E9-32289222227E}" dt="2023-06-24T10:14:28.201" v="598"/>
          <ac:spMkLst>
            <pc:docMk/>
            <pc:sldMk cId="3652355449" sldId="324"/>
            <ac:spMk id="5" creationId="{F65D69DA-AFA2-4C45-7190-ED24EE2881A4}"/>
          </ac:spMkLst>
        </pc:spChg>
      </pc:sldChg>
      <pc:sldChg chg="del">
        <pc:chgData name="Marialuisa Pes" userId="2e7d9df5-0575-4dcc-80e5-bc0bfe81a8c2" providerId="ADAL" clId="{2423DC4C-51E3-4C70-94E9-32289222227E}" dt="2023-06-13T13:16:02.527" v="9" actId="47"/>
        <pc:sldMkLst>
          <pc:docMk/>
          <pc:sldMk cId="3979079539" sldId="325"/>
        </pc:sldMkLst>
      </pc:sldChg>
      <pc:sldChg chg="del">
        <pc:chgData name="Marialuisa Pes" userId="2e7d9df5-0575-4dcc-80e5-bc0bfe81a8c2" providerId="ADAL" clId="{2423DC4C-51E3-4C70-94E9-32289222227E}" dt="2023-06-13T13:16:02.813" v="10" actId="47"/>
        <pc:sldMkLst>
          <pc:docMk/>
          <pc:sldMk cId="474955264" sldId="330"/>
        </pc:sldMkLst>
      </pc:sldChg>
      <pc:sldChg chg="del">
        <pc:chgData name="Marialuisa Pes" userId="2e7d9df5-0575-4dcc-80e5-bc0bfe81a8c2" providerId="ADAL" clId="{2423DC4C-51E3-4C70-94E9-32289222227E}" dt="2023-06-13T13:16:02.995" v="11" actId="47"/>
        <pc:sldMkLst>
          <pc:docMk/>
          <pc:sldMk cId="1212036376" sldId="331"/>
        </pc:sldMkLst>
      </pc:sldChg>
      <pc:sldChg chg="del">
        <pc:chgData name="Marialuisa Pes" userId="2e7d9df5-0575-4dcc-80e5-bc0bfe81a8c2" providerId="ADAL" clId="{2423DC4C-51E3-4C70-94E9-32289222227E}" dt="2023-06-13T13:16:03.191" v="12" actId="47"/>
        <pc:sldMkLst>
          <pc:docMk/>
          <pc:sldMk cId="1585899671" sldId="335"/>
        </pc:sldMkLst>
      </pc:sldChg>
      <pc:sldChg chg="del">
        <pc:chgData name="Marialuisa Pes" userId="2e7d9df5-0575-4dcc-80e5-bc0bfe81a8c2" providerId="ADAL" clId="{2423DC4C-51E3-4C70-94E9-32289222227E}" dt="2023-06-13T13:16:03.392" v="13" actId="47"/>
        <pc:sldMkLst>
          <pc:docMk/>
          <pc:sldMk cId="1784385965" sldId="336"/>
        </pc:sldMkLst>
      </pc:sldChg>
      <pc:sldChg chg="del">
        <pc:chgData name="Marialuisa Pes" userId="2e7d9df5-0575-4dcc-80e5-bc0bfe81a8c2" providerId="ADAL" clId="{2423DC4C-51E3-4C70-94E9-32289222227E}" dt="2023-06-13T13:16:03.749" v="14" actId="47"/>
        <pc:sldMkLst>
          <pc:docMk/>
          <pc:sldMk cId="70663673" sldId="337"/>
        </pc:sldMkLst>
      </pc:sldChg>
      <pc:sldChg chg="del">
        <pc:chgData name="Marialuisa Pes" userId="2e7d9df5-0575-4dcc-80e5-bc0bfe81a8c2" providerId="ADAL" clId="{2423DC4C-51E3-4C70-94E9-32289222227E}" dt="2023-06-13T13:16:04.128" v="15" actId="47"/>
        <pc:sldMkLst>
          <pc:docMk/>
          <pc:sldMk cId="1914075294" sldId="338"/>
        </pc:sldMkLst>
      </pc:sldChg>
      <pc:sldChg chg="del">
        <pc:chgData name="Marialuisa Pes" userId="2e7d9df5-0575-4dcc-80e5-bc0bfe81a8c2" providerId="ADAL" clId="{2423DC4C-51E3-4C70-94E9-32289222227E}" dt="2023-06-13T13:16:04.690" v="17" actId="47"/>
        <pc:sldMkLst>
          <pc:docMk/>
          <pc:sldMk cId="1470733799" sldId="339"/>
        </pc:sldMkLst>
      </pc:sldChg>
      <pc:sldChg chg="modSp mod">
        <pc:chgData name="Marialuisa Pes" userId="2e7d9df5-0575-4dcc-80e5-bc0bfe81a8c2" providerId="ADAL" clId="{2423DC4C-51E3-4C70-94E9-32289222227E}" dt="2023-06-27T12:19:02.585" v="1922" actId="20577"/>
        <pc:sldMkLst>
          <pc:docMk/>
          <pc:sldMk cId="2849676560" sldId="340"/>
        </pc:sldMkLst>
        <pc:spChg chg="mod">
          <ac:chgData name="Marialuisa Pes" userId="2e7d9df5-0575-4dcc-80e5-bc0bfe81a8c2" providerId="ADAL" clId="{2423DC4C-51E3-4C70-94E9-32289222227E}" dt="2023-06-27T12:19:02.585" v="1922" actId="20577"/>
          <ac:spMkLst>
            <pc:docMk/>
            <pc:sldMk cId="2849676560" sldId="340"/>
            <ac:spMk id="5" creationId="{F65D69DA-AFA2-4C45-7190-ED24EE2881A4}"/>
          </ac:spMkLst>
        </pc:spChg>
      </pc:sldChg>
      <pc:sldChg chg="del">
        <pc:chgData name="Marialuisa Pes" userId="2e7d9df5-0575-4dcc-80e5-bc0bfe81a8c2" providerId="ADAL" clId="{2423DC4C-51E3-4C70-94E9-32289222227E}" dt="2023-06-13T13:16:04.370" v="16" actId="47"/>
        <pc:sldMkLst>
          <pc:docMk/>
          <pc:sldMk cId="283475322" sldId="341"/>
        </pc:sldMkLst>
      </pc:sldChg>
      <pc:sldChg chg="new del">
        <pc:chgData name="Marialuisa Pes" userId="2e7d9df5-0575-4dcc-80e5-bc0bfe81a8c2" providerId="ADAL" clId="{2423DC4C-51E3-4C70-94E9-32289222227E}" dt="2023-06-14T09:58:00.302" v="36" actId="47"/>
        <pc:sldMkLst>
          <pc:docMk/>
          <pc:sldMk cId="918875245" sldId="341"/>
        </pc:sldMkLst>
      </pc:sldChg>
      <pc:sldChg chg="addSp delSp modSp add mod">
        <pc:chgData name="Marialuisa Pes" userId="2e7d9df5-0575-4dcc-80e5-bc0bfe81a8c2" providerId="ADAL" clId="{2423DC4C-51E3-4C70-94E9-32289222227E}" dt="2023-06-27T07:01:52.531" v="1886" actId="6549"/>
        <pc:sldMkLst>
          <pc:docMk/>
          <pc:sldMk cId="3493836129" sldId="341"/>
        </pc:sldMkLst>
        <pc:spChg chg="add mod">
          <ac:chgData name="Marialuisa Pes" userId="2e7d9df5-0575-4dcc-80e5-bc0bfe81a8c2" providerId="ADAL" clId="{2423DC4C-51E3-4C70-94E9-32289222227E}" dt="2023-06-27T07:01:52.531" v="1886" actId="6549"/>
          <ac:spMkLst>
            <pc:docMk/>
            <pc:sldMk cId="3493836129" sldId="341"/>
            <ac:spMk id="2" creationId="{DE9E1A7B-F26C-DDB8-2C76-C7D79A08F450}"/>
          </ac:spMkLst>
        </pc:spChg>
        <pc:spChg chg="mod">
          <ac:chgData name="Marialuisa Pes" userId="2e7d9df5-0575-4dcc-80e5-bc0bfe81a8c2" providerId="ADAL" clId="{2423DC4C-51E3-4C70-94E9-32289222227E}" dt="2023-06-24T10:54:19.510" v="886" actId="1076"/>
          <ac:spMkLst>
            <pc:docMk/>
            <pc:sldMk cId="3493836129" sldId="341"/>
            <ac:spMk id="4" creationId="{D87B10B2-2FD9-FDB6-2852-AF26932949FA}"/>
          </ac:spMkLst>
        </pc:spChg>
        <pc:spChg chg="del">
          <ac:chgData name="Marialuisa Pes" userId="2e7d9df5-0575-4dcc-80e5-bc0bfe81a8c2" providerId="ADAL" clId="{2423DC4C-51E3-4C70-94E9-32289222227E}" dt="2023-06-14T09:58:05.988" v="38" actId="478"/>
          <ac:spMkLst>
            <pc:docMk/>
            <pc:sldMk cId="3493836129" sldId="341"/>
            <ac:spMk id="5" creationId="{F65D69DA-AFA2-4C45-7190-ED24EE2881A4}"/>
          </ac:spMkLst>
        </pc:spChg>
      </pc:sldChg>
      <pc:sldChg chg="modSp add mod">
        <pc:chgData name="Marialuisa Pes" userId="2e7d9df5-0575-4dcc-80e5-bc0bfe81a8c2" providerId="ADAL" clId="{2423DC4C-51E3-4C70-94E9-32289222227E}" dt="2023-06-26T08:11:14.241" v="1857" actId="20577"/>
        <pc:sldMkLst>
          <pc:docMk/>
          <pc:sldMk cId="2569491587" sldId="342"/>
        </pc:sldMkLst>
        <pc:spChg chg="mod">
          <ac:chgData name="Marialuisa Pes" userId="2e7d9df5-0575-4dcc-80e5-bc0bfe81a8c2" providerId="ADAL" clId="{2423DC4C-51E3-4C70-94E9-32289222227E}" dt="2023-06-26T08:11:14.241" v="1857" actId="20577"/>
          <ac:spMkLst>
            <pc:docMk/>
            <pc:sldMk cId="2569491587" sldId="342"/>
            <ac:spMk id="2" creationId="{DE9E1A7B-F26C-DDB8-2C76-C7D79A08F450}"/>
          </ac:spMkLst>
        </pc:spChg>
        <pc:spChg chg="mod">
          <ac:chgData name="Marialuisa Pes" userId="2e7d9df5-0575-4dcc-80e5-bc0bfe81a8c2" providerId="ADAL" clId="{2423DC4C-51E3-4C70-94E9-32289222227E}" dt="2023-06-24T10:53:56.646" v="881" actId="1076"/>
          <ac:spMkLst>
            <pc:docMk/>
            <pc:sldMk cId="2569491587" sldId="342"/>
            <ac:spMk id="4" creationId="{D87B10B2-2FD9-FDB6-2852-AF26932949FA}"/>
          </ac:spMkLst>
        </pc:spChg>
      </pc:sldChg>
      <pc:sldMasterChg chg="del delSldLayout">
        <pc:chgData name="Marialuisa Pes" userId="2e7d9df5-0575-4dcc-80e5-bc0bfe81a8c2" providerId="ADAL" clId="{2423DC4C-51E3-4C70-94E9-32289222227E}" dt="2023-06-13T13:15:55.921" v="0" actId="47"/>
        <pc:sldMasterMkLst>
          <pc:docMk/>
          <pc:sldMasterMk cId="0" sldId="2147483648"/>
        </pc:sldMasterMkLst>
        <pc:sldLayoutChg chg="del">
          <pc:chgData name="Marialuisa Pes" userId="2e7d9df5-0575-4dcc-80e5-bc0bfe81a8c2" providerId="ADAL" clId="{2423DC4C-51E3-4C70-94E9-32289222227E}" dt="2023-06-13T13:15:55.921" v="0" actId="47"/>
          <pc:sldLayoutMkLst>
            <pc:docMk/>
            <pc:sldMasterMk cId="0" sldId="2147483648"/>
            <pc:sldLayoutMk cId="0" sldId="2147483650"/>
          </pc:sldLayoutMkLst>
        </pc:sldLayoutChg>
      </pc:sldMasterChg>
      <pc:sldMasterChg chg="delSldLayout">
        <pc:chgData name="Marialuisa Pes" userId="2e7d9df5-0575-4dcc-80e5-bc0bfe81a8c2" providerId="ADAL" clId="{2423DC4C-51E3-4C70-94E9-32289222227E}" dt="2023-06-15T07:03:28.181" v="87" actId="47"/>
        <pc:sldMasterMkLst>
          <pc:docMk/>
          <pc:sldMasterMk cId="0" sldId="2147483660"/>
        </pc:sldMasterMkLst>
        <pc:sldLayoutChg chg="del">
          <pc:chgData name="Marialuisa Pes" userId="2e7d9df5-0575-4dcc-80e5-bc0bfe81a8c2" providerId="ADAL" clId="{2423DC4C-51E3-4C70-94E9-32289222227E}" dt="2023-06-15T07:03:28.181" v="87" actId="47"/>
          <pc:sldLayoutMkLst>
            <pc:docMk/>
            <pc:sldMasterMk cId="0" sldId="2147483660"/>
            <pc:sldLayoutMk cId="0" sldId="2147483670"/>
          </pc:sldLayoutMkLst>
        </pc:sldLayoutChg>
      </pc:sldMasterChg>
    </pc:docChg>
  </pc:docChgLst>
  <pc:docChgLst>
    <pc:chgData name="Marialuisa Pes" userId="2e7d9df5-0575-4dcc-80e5-bc0bfe81a8c2" providerId="ADAL" clId="{E311AB60-4E8C-45DD-8C06-AC097F2F934B}"/>
    <pc:docChg chg="undo custSel addSld delSld modSld sldOrd">
      <pc:chgData name="Marialuisa Pes" userId="2e7d9df5-0575-4dcc-80e5-bc0bfe81a8c2" providerId="ADAL" clId="{E311AB60-4E8C-45DD-8C06-AC097F2F934B}" dt="2023-06-07T09:19:15.398" v="311" actId="115"/>
      <pc:docMkLst>
        <pc:docMk/>
      </pc:docMkLst>
      <pc:sldChg chg="modSp mod">
        <pc:chgData name="Marialuisa Pes" userId="2e7d9df5-0575-4dcc-80e5-bc0bfe81a8c2" providerId="ADAL" clId="{E311AB60-4E8C-45DD-8C06-AC097F2F934B}" dt="2023-06-07T07:49:54.756" v="216" actId="27636"/>
        <pc:sldMkLst>
          <pc:docMk/>
          <pc:sldMk cId="0" sldId="257"/>
        </pc:sldMkLst>
        <pc:spChg chg="mod">
          <ac:chgData name="Marialuisa Pes" userId="2e7d9df5-0575-4dcc-80e5-bc0bfe81a8c2" providerId="ADAL" clId="{E311AB60-4E8C-45DD-8C06-AC097F2F934B}" dt="2023-06-07T07:49:54.756" v="216" actId="27636"/>
          <ac:spMkLst>
            <pc:docMk/>
            <pc:sldMk cId="0" sldId="257"/>
            <ac:spMk id="144" creationId="{00000000-0000-0000-0000-000000000000}"/>
          </ac:spMkLst>
        </pc:spChg>
      </pc:sldChg>
      <pc:sldChg chg="del">
        <pc:chgData name="Marialuisa Pes" userId="2e7d9df5-0575-4dcc-80e5-bc0bfe81a8c2" providerId="ADAL" clId="{E311AB60-4E8C-45DD-8C06-AC097F2F934B}" dt="2023-06-07T07:33:17.875" v="0" actId="2696"/>
        <pc:sldMkLst>
          <pc:docMk/>
          <pc:sldMk cId="2143063609" sldId="283"/>
        </pc:sldMkLst>
      </pc:sldChg>
      <pc:sldChg chg="addSp delSp modSp mod">
        <pc:chgData name="Marialuisa Pes" userId="2e7d9df5-0575-4dcc-80e5-bc0bfe81a8c2" providerId="ADAL" clId="{E311AB60-4E8C-45DD-8C06-AC097F2F934B}" dt="2023-06-07T07:46:02.360" v="192"/>
        <pc:sldMkLst>
          <pc:docMk/>
          <pc:sldMk cId="1273150305" sldId="286"/>
        </pc:sldMkLst>
        <pc:spChg chg="del mod">
          <ac:chgData name="Marialuisa Pes" userId="2e7d9df5-0575-4dcc-80e5-bc0bfe81a8c2" providerId="ADAL" clId="{E311AB60-4E8C-45DD-8C06-AC097F2F934B}" dt="2023-06-07T07:45:45.874" v="189" actId="478"/>
          <ac:spMkLst>
            <pc:docMk/>
            <pc:sldMk cId="1273150305" sldId="286"/>
            <ac:spMk id="2" creationId="{A6BADED0-2E0F-714E-7937-93ACB3EA33A9}"/>
          </ac:spMkLst>
        </pc:spChg>
        <pc:spChg chg="add del">
          <ac:chgData name="Marialuisa Pes" userId="2e7d9df5-0575-4dcc-80e5-bc0bfe81a8c2" providerId="ADAL" clId="{E311AB60-4E8C-45DD-8C06-AC097F2F934B}" dt="2023-06-07T07:45:48.788" v="191" actId="22"/>
          <ac:spMkLst>
            <pc:docMk/>
            <pc:sldMk cId="1273150305" sldId="286"/>
            <ac:spMk id="6" creationId="{6A2DDCF8-3339-41FF-FF0C-9B3C3D7C5019}"/>
          </ac:spMkLst>
        </pc:spChg>
        <pc:spChg chg="add mod">
          <ac:chgData name="Marialuisa Pes" userId="2e7d9df5-0575-4dcc-80e5-bc0bfe81a8c2" providerId="ADAL" clId="{E311AB60-4E8C-45DD-8C06-AC097F2F934B}" dt="2023-06-07T07:46:02.360" v="192"/>
          <ac:spMkLst>
            <pc:docMk/>
            <pc:sldMk cId="1273150305" sldId="286"/>
            <ac:spMk id="7" creationId="{A6C362E1-42A7-F13E-3B6D-A7B4C2A94D94}"/>
          </ac:spMkLst>
        </pc:spChg>
      </pc:sldChg>
      <pc:sldChg chg="modSp mod">
        <pc:chgData name="Marialuisa Pes" userId="2e7d9df5-0575-4dcc-80e5-bc0bfe81a8c2" providerId="ADAL" clId="{E311AB60-4E8C-45DD-8C06-AC097F2F934B}" dt="2023-06-07T07:37:40.886" v="2" actId="1076"/>
        <pc:sldMkLst>
          <pc:docMk/>
          <pc:sldMk cId="2516378935" sldId="287"/>
        </pc:sldMkLst>
        <pc:spChg chg="mod">
          <ac:chgData name="Marialuisa Pes" userId="2e7d9df5-0575-4dcc-80e5-bc0bfe81a8c2" providerId="ADAL" clId="{E311AB60-4E8C-45DD-8C06-AC097F2F934B}" dt="2023-06-07T07:37:39.428" v="1" actId="1076"/>
          <ac:spMkLst>
            <pc:docMk/>
            <pc:sldMk cId="2516378935" sldId="287"/>
            <ac:spMk id="2" creationId="{A6BADED0-2E0F-714E-7937-93ACB3EA33A9}"/>
          </ac:spMkLst>
        </pc:spChg>
        <pc:spChg chg="mod">
          <ac:chgData name="Marialuisa Pes" userId="2e7d9df5-0575-4dcc-80e5-bc0bfe81a8c2" providerId="ADAL" clId="{E311AB60-4E8C-45DD-8C06-AC097F2F934B}" dt="2023-06-07T07:37:40.886" v="2" actId="1076"/>
          <ac:spMkLst>
            <pc:docMk/>
            <pc:sldMk cId="2516378935" sldId="287"/>
            <ac:spMk id="6" creationId="{10E6B9B0-6A5F-48B5-92C8-D4E83834CCB0}"/>
          </ac:spMkLst>
        </pc:spChg>
      </pc:sldChg>
      <pc:sldChg chg="del">
        <pc:chgData name="Marialuisa Pes" userId="2e7d9df5-0575-4dcc-80e5-bc0bfe81a8c2" providerId="ADAL" clId="{E311AB60-4E8C-45DD-8C06-AC097F2F934B}" dt="2023-06-07T07:45:02.066" v="178" actId="47"/>
        <pc:sldMkLst>
          <pc:docMk/>
          <pc:sldMk cId="1050085554" sldId="290"/>
        </pc:sldMkLst>
      </pc:sldChg>
      <pc:sldChg chg="modSp mod ord">
        <pc:chgData name="Marialuisa Pes" userId="2e7d9df5-0575-4dcc-80e5-bc0bfe81a8c2" providerId="ADAL" clId="{E311AB60-4E8C-45DD-8C06-AC097F2F934B}" dt="2023-06-07T09:19:15.398" v="311" actId="115"/>
        <pc:sldMkLst>
          <pc:docMk/>
          <pc:sldMk cId="176390067" sldId="291"/>
        </pc:sldMkLst>
        <pc:spChg chg="mod">
          <ac:chgData name="Marialuisa Pes" userId="2e7d9df5-0575-4dcc-80e5-bc0bfe81a8c2" providerId="ADAL" clId="{E311AB60-4E8C-45DD-8C06-AC097F2F934B}" dt="2023-06-07T07:46:36.635" v="198" actId="1076"/>
          <ac:spMkLst>
            <pc:docMk/>
            <pc:sldMk cId="176390067" sldId="291"/>
            <ac:spMk id="4" creationId="{D87B10B2-2FD9-FDB6-2852-AF26932949FA}"/>
          </ac:spMkLst>
        </pc:spChg>
        <pc:spChg chg="mod">
          <ac:chgData name="Marialuisa Pes" userId="2e7d9df5-0575-4dcc-80e5-bc0bfe81a8c2" providerId="ADAL" clId="{E311AB60-4E8C-45DD-8C06-AC097F2F934B}" dt="2023-06-07T09:19:15.398" v="311" actId="115"/>
          <ac:spMkLst>
            <pc:docMk/>
            <pc:sldMk cId="176390067" sldId="291"/>
            <ac:spMk id="5" creationId="{F65D69DA-AFA2-4C45-7190-ED24EE2881A4}"/>
          </ac:spMkLst>
        </pc:spChg>
      </pc:sldChg>
      <pc:sldChg chg="modSp mod">
        <pc:chgData name="Marialuisa Pes" userId="2e7d9df5-0575-4dcc-80e5-bc0bfe81a8c2" providerId="ADAL" clId="{E311AB60-4E8C-45DD-8C06-AC097F2F934B}" dt="2023-06-07T07:45:09.374" v="179" actId="1076"/>
        <pc:sldMkLst>
          <pc:docMk/>
          <pc:sldMk cId="3279603655" sldId="292"/>
        </pc:sldMkLst>
        <pc:spChg chg="mod">
          <ac:chgData name="Marialuisa Pes" userId="2e7d9df5-0575-4dcc-80e5-bc0bfe81a8c2" providerId="ADAL" clId="{E311AB60-4E8C-45DD-8C06-AC097F2F934B}" dt="2023-06-07T07:45:09.374" v="179" actId="1076"/>
          <ac:spMkLst>
            <pc:docMk/>
            <pc:sldMk cId="3279603655" sldId="292"/>
            <ac:spMk id="4" creationId="{BA8EBFAA-4EAB-2DBF-1AFA-EA132130B92B}"/>
          </ac:spMkLst>
        </pc:spChg>
      </pc:sldChg>
      <pc:sldChg chg="modSp mod">
        <pc:chgData name="Marialuisa Pes" userId="2e7d9df5-0575-4dcc-80e5-bc0bfe81a8c2" providerId="ADAL" clId="{E311AB60-4E8C-45DD-8C06-AC097F2F934B}" dt="2023-06-07T07:58:38.738" v="306" actId="1076"/>
        <pc:sldMkLst>
          <pc:docMk/>
          <pc:sldMk cId="2006729282" sldId="296"/>
        </pc:sldMkLst>
        <pc:spChg chg="mod">
          <ac:chgData name="Marialuisa Pes" userId="2e7d9df5-0575-4dcc-80e5-bc0bfe81a8c2" providerId="ADAL" clId="{E311AB60-4E8C-45DD-8C06-AC097F2F934B}" dt="2023-06-07T07:58:38.738" v="306" actId="1076"/>
          <ac:spMkLst>
            <pc:docMk/>
            <pc:sldMk cId="2006729282" sldId="296"/>
            <ac:spMk id="4" creationId="{690C5A6A-F480-231A-791D-9494A363337B}"/>
          </ac:spMkLst>
        </pc:spChg>
      </pc:sldChg>
      <pc:sldChg chg="del">
        <pc:chgData name="Marialuisa Pes" userId="2e7d9df5-0575-4dcc-80e5-bc0bfe81a8c2" providerId="ADAL" clId="{E311AB60-4E8C-45DD-8C06-AC097F2F934B}" dt="2023-06-07T07:37:50.271" v="4" actId="47"/>
        <pc:sldMkLst>
          <pc:docMk/>
          <pc:sldMk cId="2988468763" sldId="297"/>
        </pc:sldMkLst>
      </pc:sldChg>
      <pc:sldChg chg="modSp mod">
        <pc:chgData name="Marialuisa Pes" userId="2e7d9df5-0575-4dcc-80e5-bc0bfe81a8c2" providerId="ADAL" clId="{E311AB60-4E8C-45DD-8C06-AC097F2F934B}" dt="2023-06-07T07:49:42.780" v="207" actId="1076"/>
        <pc:sldMkLst>
          <pc:docMk/>
          <pc:sldMk cId="1478696879" sldId="299"/>
        </pc:sldMkLst>
        <pc:spChg chg="mod">
          <ac:chgData name="Marialuisa Pes" userId="2e7d9df5-0575-4dcc-80e5-bc0bfe81a8c2" providerId="ADAL" clId="{E311AB60-4E8C-45DD-8C06-AC097F2F934B}" dt="2023-06-07T07:49:42.780" v="207" actId="1076"/>
          <ac:spMkLst>
            <pc:docMk/>
            <pc:sldMk cId="1478696879" sldId="299"/>
            <ac:spMk id="144" creationId="{00000000-0000-0000-0000-000000000000}"/>
          </ac:spMkLst>
        </pc:spChg>
      </pc:sldChg>
      <pc:sldChg chg="del">
        <pc:chgData name="Marialuisa Pes" userId="2e7d9df5-0575-4dcc-80e5-bc0bfe81a8c2" providerId="ADAL" clId="{E311AB60-4E8C-45DD-8C06-AC097F2F934B}" dt="2023-06-07T07:46:27.771" v="197" actId="47"/>
        <pc:sldMkLst>
          <pc:docMk/>
          <pc:sldMk cId="3822492304" sldId="303"/>
        </pc:sldMkLst>
      </pc:sldChg>
      <pc:sldChg chg="del">
        <pc:chgData name="Marialuisa Pes" userId="2e7d9df5-0575-4dcc-80e5-bc0bfe81a8c2" providerId="ADAL" clId="{E311AB60-4E8C-45DD-8C06-AC097F2F934B}" dt="2023-06-07T07:46:46.255" v="200" actId="47"/>
        <pc:sldMkLst>
          <pc:docMk/>
          <pc:sldMk cId="1799898308" sldId="304"/>
        </pc:sldMkLst>
      </pc:sldChg>
      <pc:sldChg chg="del">
        <pc:chgData name="Marialuisa Pes" userId="2e7d9df5-0575-4dcc-80e5-bc0bfe81a8c2" providerId="ADAL" clId="{E311AB60-4E8C-45DD-8C06-AC097F2F934B}" dt="2023-06-07T07:46:53.998" v="201" actId="47"/>
        <pc:sldMkLst>
          <pc:docMk/>
          <pc:sldMk cId="1399121134" sldId="305"/>
        </pc:sldMkLst>
      </pc:sldChg>
      <pc:sldChg chg="modSp mod">
        <pc:chgData name="Marialuisa Pes" userId="2e7d9df5-0575-4dcc-80e5-bc0bfe81a8c2" providerId="ADAL" clId="{E311AB60-4E8C-45DD-8C06-AC097F2F934B}" dt="2023-06-07T07:48:50.387" v="202" actId="20577"/>
        <pc:sldMkLst>
          <pc:docMk/>
          <pc:sldMk cId="3638433992" sldId="306"/>
        </pc:sldMkLst>
        <pc:spChg chg="mod">
          <ac:chgData name="Marialuisa Pes" userId="2e7d9df5-0575-4dcc-80e5-bc0bfe81a8c2" providerId="ADAL" clId="{E311AB60-4E8C-45DD-8C06-AC097F2F934B}" dt="2023-06-07T07:48:50.387" v="202" actId="20577"/>
          <ac:spMkLst>
            <pc:docMk/>
            <pc:sldMk cId="3638433992" sldId="306"/>
            <ac:spMk id="5" creationId="{F65D69DA-AFA2-4C45-7190-ED24EE2881A4}"/>
          </ac:spMkLst>
        </pc:spChg>
      </pc:sldChg>
      <pc:sldChg chg="del">
        <pc:chgData name="Marialuisa Pes" userId="2e7d9df5-0575-4dcc-80e5-bc0bfe81a8c2" providerId="ADAL" clId="{E311AB60-4E8C-45DD-8C06-AC097F2F934B}" dt="2023-06-07T07:33:17.875" v="0" actId="2696"/>
        <pc:sldMkLst>
          <pc:docMk/>
          <pc:sldMk cId="3349973802" sldId="313"/>
        </pc:sldMkLst>
      </pc:sldChg>
      <pc:sldChg chg="del">
        <pc:chgData name="Marialuisa Pes" userId="2e7d9df5-0575-4dcc-80e5-bc0bfe81a8c2" providerId="ADAL" clId="{E311AB60-4E8C-45DD-8C06-AC097F2F934B}" dt="2023-06-07T07:33:17.875" v="0" actId="2696"/>
        <pc:sldMkLst>
          <pc:docMk/>
          <pc:sldMk cId="316042072" sldId="317"/>
        </pc:sldMkLst>
      </pc:sldChg>
      <pc:sldChg chg="del">
        <pc:chgData name="Marialuisa Pes" userId="2e7d9df5-0575-4dcc-80e5-bc0bfe81a8c2" providerId="ADAL" clId="{E311AB60-4E8C-45DD-8C06-AC097F2F934B}" dt="2023-06-07T07:33:17.875" v="0" actId="2696"/>
        <pc:sldMkLst>
          <pc:docMk/>
          <pc:sldMk cId="2542252924" sldId="318"/>
        </pc:sldMkLst>
      </pc:sldChg>
      <pc:sldChg chg="del">
        <pc:chgData name="Marialuisa Pes" userId="2e7d9df5-0575-4dcc-80e5-bc0bfe81a8c2" providerId="ADAL" clId="{E311AB60-4E8C-45DD-8C06-AC097F2F934B}" dt="2023-06-07T07:46:15.109" v="193" actId="47"/>
        <pc:sldMkLst>
          <pc:docMk/>
          <pc:sldMk cId="3474032565" sldId="319"/>
        </pc:sldMkLst>
      </pc:sldChg>
      <pc:sldChg chg="del">
        <pc:chgData name="Marialuisa Pes" userId="2e7d9df5-0575-4dcc-80e5-bc0bfe81a8c2" providerId="ADAL" clId="{E311AB60-4E8C-45DD-8C06-AC097F2F934B}" dt="2023-06-07T07:46:16.285" v="194" actId="47"/>
        <pc:sldMkLst>
          <pc:docMk/>
          <pc:sldMk cId="3032394168" sldId="320"/>
        </pc:sldMkLst>
      </pc:sldChg>
      <pc:sldChg chg="del">
        <pc:chgData name="Marialuisa Pes" userId="2e7d9df5-0575-4dcc-80e5-bc0bfe81a8c2" providerId="ADAL" clId="{E311AB60-4E8C-45DD-8C06-AC097F2F934B}" dt="2023-06-07T07:46:21.824" v="195" actId="47"/>
        <pc:sldMkLst>
          <pc:docMk/>
          <pc:sldMk cId="768641850" sldId="322"/>
        </pc:sldMkLst>
      </pc:sldChg>
      <pc:sldChg chg="del">
        <pc:chgData name="Marialuisa Pes" userId="2e7d9df5-0575-4dcc-80e5-bc0bfe81a8c2" providerId="ADAL" clId="{E311AB60-4E8C-45DD-8C06-AC097F2F934B}" dt="2023-06-07T07:46:23.234" v="196" actId="47"/>
        <pc:sldMkLst>
          <pc:docMk/>
          <pc:sldMk cId="815125039" sldId="323"/>
        </pc:sldMkLst>
      </pc:sldChg>
      <pc:sldChg chg="modSp mod">
        <pc:chgData name="Marialuisa Pes" userId="2e7d9df5-0575-4dcc-80e5-bc0bfe81a8c2" providerId="ADAL" clId="{E311AB60-4E8C-45DD-8C06-AC097F2F934B}" dt="2023-06-07T07:49:33.305" v="204" actId="20577"/>
        <pc:sldMkLst>
          <pc:docMk/>
          <pc:sldMk cId="3979079539" sldId="325"/>
        </pc:sldMkLst>
        <pc:spChg chg="mod">
          <ac:chgData name="Marialuisa Pes" userId="2e7d9df5-0575-4dcc-80e5-bc0bfe81a8c2" providerId="ADAL" clId="{E311AB60-4E8C-45DD-8C06-AC097F2F934B}" dt="2023-06-07T07:49:33.305" v="204" actId="20577"/>
          <ac:spMkLst>
            <pc:docMk/>
            <pc:sldMk cId="3979079539" sldId="325"/>
            <ac:spMk id="144" creationId="{00000000-0000-0000-0000-000000000000}"/>
          </ac:spMkLst>
        </pc:spChg>
      </pc:sldChg>
      <pc:sldChg chg="del">
        <pc:chgData name="Marialuisa Pes" userId="2e7d9df5-0575-4dcc-80e5-bc0bfe81a8c2" providerId="ADAL" clId="{E311AB60-4E8C-45DD-8C06-AC097F2F934B}" dt="2023-06-07T07:50:06.364" v="217" actId="47"/>
        <pc:sldMkLst>
          <pc:docMk/>
          <pc:sldMk cId="2148374588" sldId="326"/>
        </pc:sldMkLst>
      </pc:sldChg>
      <pc:sldChg chg="del">
        <pc:chgData name="Marialuisa Pes" userId="2e7d9df5-0575-4dcc-80e5-bc0bfe81a8c2" providerId="ADAL" clId="{E311AB60-4E8C-45DD-8C06-AC097F2F934B}" dt="2023-06-07T07:50:07.277" v="218" actId="47"/>
        <pc:sldMkLst>
          <pc:docMk/>
          <pc:sldMk cId="3386264018" sldId="327"/>
        </pc:sldMkLst>
      </pc:sldChg>
      <pc:sldChg chg="del">
        <pc:chgData name="Marialuisa Pes" userId="2e7d9df5-0575-4dcc-80e5-bc0bfe81a8c2" providerId="ADAL" clId="{E311AB60-4E8C-45DD-8C06-AC097F2F934B}" dt="2023-06-07T07:50:08.003" v="219" actId="47"/>
        <pc:sldMkLst>
          <pc:docMk/>
          <pc:sldMk cId="1637778719" sldId="328"/>
        </pc:sldMkLst>
      </pc:sldChg>
      <pc:sldChg chg="del">
        <pc:chgData name="Marialuisa Pes" userId="2e7d9df5-0575-4dcc-80e5-bc0bfe81a8c2" providerId="ADAL" clId="{E311AB60-4E8C-45DD-8C06-AC097F2F934B}" dt="2023-06-07T07:50:09.579" v="220" actId="47"/>
        <pc:sldMkLst>
          <pc:docMk/>
          <pc:sldMk cId="159133810" sldId="329"/>
        </pc:sldMkLst>
      </pc:sldChg>
      <pc:sldChg chg="modSp mod">
        <pc:chgData name="Marialuisa Pes" userId="2e7d9df5-0575-4dcc-80e5-bc0bfe81a8c2" providerId="ADAL" clId="{E311AB60-4E8C-45DD-8C06-AC097F2F934B}" dt="2023-06-07T07:53:01.070" v="233" actId="6549"/>
        <pc:sldMkLst>
          <pc:docMk/>
          <pc:sldMk cId="474955264" sldId="330"/>
        </pc:sldMkLst>
        <pc:spChg chg="mod">
          <ac:chgData name="Marialuisa Pes" userId="2e7d9df5-0575-4dcc-80e5-bc0bfe81a8c2" providerId="ADAL" clId="{E311AB60-4E8C-45DD-8C06-AC097F2F934B}" dt="2023-06-07T07:53:01.070" v="233" actId="6549"/>
          <ac:spMkLst>
            <pc:docMk/>
            <pc:sldMk cId="474955264" sldId="330"/>
            <ac:spMk id="2" creationId="{A6BADED0-2E0F-714E-7937-93ACB3EA33A9}"/>
          </ac:spMkLst>
        </pc:spChg>
        <pc:spChg chg="mod">
          <ac:chgData name="Marialuisa Pes" userId="2e7d9df5-0575-4dcc-80e5-bc0bfe81a8c2" providerId="ADAL" clId="{E311AB60-4E8C-45DD-8C06-AC097F2F934B}" dt="2023-06-07T07:50:13.635" v="221" actId="1076"/>
          <ac:spMkLst>
            <pc:docMk/>
            <pc:sldMk cId="474955264" sldId="330"/>
            <ac:spMk id="6" creationId="{0B1AE435-EB54-1838-A3E2-6EABD263C02F}"/>
          </ac:spMkLst>
        </pc:spChg>
      </pc:sldChg>
      <pc:sldChg chg="del">
        <pc:chgData name="Marialuisa Pes" userId="2e7d9df5-0575-4dcc-80e5-bc0bfe81a8c2" providerId="ADAL" clId="{E311AB60-4E8C-45DD-8C06-AC097F2F934B}" dt="2023-06-07T07:50:17.505" v="222" actId="47"/>
        <pc:sldMkLst>
          <pc:docMk/>
          <pc:sldMk cId="3354939700" sldId="332"/>
        </pc:sldMkLst>
      </pc:sldChg>
      <pc:sldChg chg="del">
        <pc:chgData name="Marialuisa Pes" userId="2e7d9df5-0575-4dcc-80e5-bc0bfe81a8c2" providerId="ADAL" clId="{E311AB60-4E8C-45DD-8C06-AC097F2F934B}" dt="2023-06-07T07:50:28.973" v="224" actId="47"/>
        <pc:sldMkLst>
          <pc:docMk/>
          <pc:sldMk cId="2101317101" sldId="333"/>
        </pc:sldMkLst>
      </pc:sldChg>
      <pc:sldChg chg="del">
        <pc:chgData name="Marialuisa Pes" userId="2e7d9df5-0575-4dcc-80e5-bc0bfe81a8c2" providerId="ADAL" clId="{E311AB60-4E8C-45DD-8C06-AC097F2F934B}" dt="2023-06-07T07:50:33.296" v="225" actId="47"/>
        <pc:sldMkLst>
          <pc:docMk/>
          <pc:sldMk cId="3089026096" sldId="334"/>
        </pc:sldMkLst>
      </pc:sldChg>
      <pc:sldChg chg="modSp add mod ord">
        <pc:chgData name="Marialuisa Pes" userId="2e7d9df5-0575-4dcc-80e5-bc0bfe81a8c2" providerId="ADAL" clId="{E311AB60-4E8C-45DD-8C06-AC097F2F934B}" dt="2023-06-07T09:19:09.410" v="310" actId="115"/>
        <pc:sldMkLst>
          <pc:docMk/>
          <pc:sldMk cId="2849676560" sldId="340"/>
        </pc:sldMkLst>
        <pc:spChg chg="mod">
          <ac:chgData name="Marialuisa Pes" userId="2e7d9df5-0575-4dcc-80e5-bc0bfe81a8c2" providerId="ADAL" clId="{E311AB60-4E8C-45DD-8C06-AC097F2F934B}" dt="2023-06-07T09:19:09.410" v="310" actId="115"/>
          <ac:spMkLst>
            <pc:docMk/>
            <pc:sldMk cId="2849676560" sldId="340"/>
            <ac:spMk id="5" creationId="{F65D69DA-AFA2-4C45-7190-ED24EE2881A4}"/>
          </ac:spMkLst>
        </pc:spChg>
      </pc:sldChg>
      <pc:sldChg chg="modSp add mod ord">
        <pc:chgData name="Marialuisa Pes" userId="2e7d9df5-0575-4dcc-80e5-bc0bfe81a8c2" providerId="ADAL" clId="{E311AB60-4E8C-45DD-8C06-AC097F2F934B}" dt="2023-06-07T09:19:03.505" v="309" actId="115"/>
        <pc:sldMkLst>
          <pc:docMk/>
          <pc:sldMk cId="283475322" sldId="341"/>
        </pc:sldMkLst>
        <pc:spChg chg="mod">
          <ac:chgData name="Marialuisa Pes" userId="2e7d9df5-0575-4dcc-80e5-bc0bfe81a8c2" providerId="ADAL" clId="{E311AB60-4E8C-45DD-8C06-AC097F2F934B}" dt="2023-06-07T09:19:03.505" v="309" actId="115"/>
          <ac:spMkLst>
            <pc:docMk/>
            <pc:sldMk cId="283475322" sldId="341"/>
            <ac:spMk id="5" creationId="{F65D69DA-AFA2-4C45-7190-ED24EE2881A4}"/>
          </ac:spMkLst>
        </pc:spChg>
      </pc:sldChg>
      <pc:sldMasterChg chg="delSldLayout">
        <pc:chgData name="Marialuisa Pes" userId="2e7d9df5-0575-4dcc-80e5-bc0bfe81a8c2" providerId="ADAL" clId="{E311AB60-4E8C-45DD-8C06-AC097F2F934B}" dt="2023-06-07T07:50:09.579" v="220" actId="47"/>
        <pc:sldMasterMkLst>
          <pc:docMk/>
          <pc:sldMasterMk cId="0" sldId="2147483660"/>
        </pc:sldMasterMkLst>
        <pc:sldLayoutChg chg="del">
          <pc:chgData name="Marialuisa Pes" userId="2e7d9df5-0575-4dcc-80e5-bc0bfe81a8c2" providerId="ADAL" clId="{E311AB60-4E8C-45DD-8C06-AC097F2F934B}" dt="2023-06-07T07:50:09.579" v="220" actId="47"/>
          <pc:sldLayoutMkLst>
            <pc:docMk/>
            <pc:sldMasterMk cId="0" sldId="2147483660"/>
            <pc:sldLayoutMk cId="721841531" sldId="214748367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it-IT"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2848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9663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5349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3071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36622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4487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ntent_simple">
  <p:cSld name="content_simple">
    <p:spTree>
      <p:nvGrpSpPr>
        <p:cNvPr id="1" name="Shape 55"/>
        <p:cNvGrpSpPr/>
        <p:nvPr/>
      </p:nvGrpSpPr>
      <p:grpSpPr>
        <a:xfrm>
          <a:off x="0" y="0"/>
          <a:ext cx="0" cy="0"/>
          <a:chOff x="0" y="0"/>
          <a:chExt cx="0" cy="0"/>
        </a:xfrm>
      </p:grpSpPr>
      <p:sp>
        <p:nvSpPr>
          <p:cNvPr id="56" name="Google Shape;56;p41"/>
          <p:cNvSpPr txBox="1">
            <a:spLocks noGrp="1"/>
          </p:cNvSpPr>
          <p:nvPr>
            <p:ph type="sldNum" idx="12"/>
          </p:nvPr>
        </p:nvSpPr>
        <p:spPr>
          <a:xfrm>
            <a:off x="9271154" y="6421527"/>
            <a:ext cx="2743200" cy="280013"/>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i="0" u="none" strike="noStrike" cap="none">
                <a:solidFill>
                  <a:schemeClr val="dk1"/>
                </a:solidFill>
              </a:defRPr>
            </a:lvl1pPr>
            <a:lvl2pPr marL="0" marR="0" lvl="1" indent="0" algn="r" rtl="0">
              <a:spcBef>
                <a:spcPts val="0"/>
              </a:spcBef>
              <a:buNone/>
              <a:defRPr sz="900" i="0" u="none" strike="noStrike" cap="none">
                <a:solidFill>
                  <a:schemeClr val="dk1"/>
                </a:solidFill>
              </a:defRPr>
            </a:lvl2pPr>
            <a:lvl3pPr marL="0" marR="0" lvl="2" indent="0" algn="r" rtl="0">
              <a:spcBef>
                <a:spcPts val="0"/>
              </a:spcBef>
              <a:buNone/>
              <a:defRPr sz="900" i="0" u="none" strike="noStrike" cap="none">
                <a:solidFill>
                  <a:schemeClr val="dk1"/>
                </a:solidFill>
              </a:defRPr>
            </a:lvl3pPr>
            <a:lvl4pPr marL="0" marR="0" lvl="3" indent="0" algn="r" rtl="0">
              <a:spcBef>
                <a:spcPts val="0"/>
              </a:spcBef>
              <a:buNone/>
              <a:defRPr sz="900" i="0" u="none" strike="noStrike" cap="none">
                <a:solidFill>
                  <a:schemeClr val="dk1"/>
                </a:solidFill>
              </a:defRPr>
            </a:lvl4pPr>
            <a:lvl5pPr marL="0" marR="0" lvl="4" indent="0" algn="r" rtl="0">
              <a:spcBef>
                <a:spcPts val="0"/>
              </a:spcBef>
              <a:buNone/>
              <a:defRPr sz="900" i="0" u="none" strike="noStrike" cap="none">
                <a:solidFill>
                  <a:schemeClr val="dk1"/>
                </a:solidFill>
              </a:defRPr>
            </a:lvl5pPr>
            <a:lvl6pPr marL="0" marR="0" lvl="5" indent="0" algn="r" rtl="0">
              <a:spcBef>
                <a:spcPts val="0"/>
              </a:spcBef>
              <a:buNone/>
              <a:defRPr sz="900" i="0" u="none" strike="noStrike" cap="none">
                <a:solidFill>
                  <a:schemeClr val="dk1"/>
                </a:solidFill>
              </a:defRPr>
            </a:lvl6pPr>
            <a:lvl7pPr marL="0" marR="0" lvl="6" indent="0" algn="r" rtl="0">
              <a:spcBef>
                <a:spcPts val="0"/>
              </a:spcBef>
              <a:buNone/>
              <a:defRPr sz="900" i="0" u="none" strike="noStrike" cap="none">
                <a:solidFill>
                  <a:schemeClr val="dk1"/>
                </a:solidFill>
              </a:defRPr>
            </a:lvl7pPr>
            <a:lvl8pPr marL="0" marR="0" lvl="7" indent="0" algn="r" rtl="0">
              <a:spcBef>
                <a:spcPts val="0"/>
              </a:spcBef>
              <a:buNone/>
              <a:defRPr sz="900" i="0" u="none" strike="noStrike" cap="none">
                <a:solidFill>
                  <a:schemeClr val="dk1"/>
                </a:solidFill>
              </a:defRPr>
            </a:lvl8pPr>
            <a:lvl9pPr marL="0" marR="0" lvl="8" indent="0" algn="r" rtl="0">
              <a:spcBef>
                <a:spcPts val="0"/>
              </a:spcBef>
              <a:buNone/>
              <a:defRPr sz="900" i="0" u="none" strike="noStrike" cap="none">
                <a:solidFill>
                  <a:schemeClr val="dk1"/>
                </a:solidFill>
              </a:defRPr>
            </a:lvl9pPr>
          </a:lstStyle>
          <a:p>
            <a:pPr marL="0" lvl="0" indent="0" algn="r" rtl="0">
              <a:spcBef>
                <a:spcPts val="0"/>
              </a:spcBef>
              <a:spcAft>
                <a:spcPts val="0"/>
              </a:spcAft>
              <a:buNone/>
            </a:pPr>
            <a:fld id="{00000000-1234-1234-1234-123412341234}" type="slidenum">
              <a:rPr lang="it-IT"/>
              <a:t>‹#›</a:t>
            </a:fld>
            <a:endParaRPr/>
          </a:p>
        </p:txBody>
      </p:sp>
      <p:sp>
        <p:nvSpPr>
          <p:cNvPr id="57" name="Google Shape;57;p41"/>
          <p:cNvSpPr txBox="1">
            <a:spLocks noGrp="1"/>
          </p:cNvSpPr>
          <p:nvPr>
            <p:ph type="body" idx="1"/>
          </p:nvPr>
        </p:nvSpPr>
        <p:spPr>
          <a:xfrm>
            <a:off x="316532" y="2120348"/>
            <a:ext cx="11697821" cy="3472069"/>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90000"/>
              </a:lnSpc>
              <a:spcBef>
                <a:spcPts val="1000"/>
              </a:spcBef>
              <a:spcAft>
                <a:spcPts val="0"/>
              </a:spcAft>
              <a:buClr>
                <a:schemeClr val="dk1"/>
              </a:buClr>
              <a:buSzPts val="1800"/>
              <a:buChar char="•"/>
              <a:defRPr sz="1800" i="0" u="none" strike="noStrike" cap="none">
                <a:solidFill>
                  <a:schemeClr val="dk1"/>
                </a:solidFill>
              </a:defRPr>
            </a:lvl1pPr>
            <a:lvl2pPr marL="914400" marR="0" lvl="1" indent="-342900" algn="l" rtl="0">
              <a:lnSpc>
                <a:spcPct val="90000"/>
              </a:lnSpc>
              <a:spcBef>
                <a:spcPts val="500"/>
              </a:spcBef>
              <a:spcAft>
                <a:spcPts val="0"/>
              </a:spcAft>
              <a:buClr>
                <a:schemeClr val="dk1"/>
              </a:buClr>
              <a:buSzPts val="1800"/>
              <a:buChar char="•"/>
              <a:defRPr sz="1800" i="0" u="none" strike="noStrike" cap="none">
                <a:solidFill>
                  <a:schemeClr val="dk1"/>
                </a:solidFill>
              </a:defRPr>
            </a:lvl2pPr>
            <a:lvl3pPr marL="1371600" marR="0" lvl="2" indent="-342900" algn="l" rtl="0">
              <a:lnSpc>
                <a:spcPct val="90000"/>
              </a:lnSpc>
              <a:spcBef>
                <a:spcPts val="500"/>
              </a:spcBef>
              <a:spcAft>
                <a:spcPts val="0"/>
              </a:spcAft>
              <a:buClr>
                <a:schemeClr val="dk1"/>
              </a:buClr>
              <a:buSzPts val="1800"/>
              <a:buChar char="•"/>
              <a:defRPr sz="1800" i="0" u="none" strike="noStrike" cap="none">
                <a:solidFill>
                  <a:schemeClr val="dk1"/>
                </a:solidFill>
              </a:defRPr>
            </a:lvl3pPr>
            <a:lvl4pPr marL="1828800" marR="0" lvl="3" indent="-342900" algn="l" rtl="0">
              <a:lnSpc>
                <a:spcPct val="90000"/>
              </a:lnSpc>
              <a:spcBef>
                <a:spcPts val="500"/>
              </a:spcBef>
              <a:spcAft>
                <a:spcPts val="0"/>
              </a:spcAft>
              <a:buClr>
                <a:schemeClr val="dk1"/>
              </a:buClr>
              <a:buSzPts val="1800"/>
              <a:buChar char="•"/>
              <a:defRPr sz="1800" i="0" u="none" strike="noStrike" cap="none">
                <a:solidFill>
                  <a:schemeClr val="dk1"/>
                </a:solidFill>
              </a:defRPr>
            </a:lvl4pPr>
            <a:lvl5pPr marL="2286000" marR="0" lvl="4" indent="-342900" algn="l" rtl="0">
              <a:lnSpc>
                <a:spcPct val="90000"/>
              </a:lnSpc>
              <a:spcBef>
                <a:spcPts val="500"/>
              </a:spcBef>
              <a:spcAft>
                <a:spcPts val="0"/>
              </a:spcAft>
              <a:buClr>
                <a:schemeClr val="dk1"/>
              </a:buClr>
              <a:buSzPts val="1800"/>
              <a:buChar char="•"/>
              <a:defRPr sz="1800" i="0" u="none" strike="noStrike" cap="none">
                <a:solidFill>
                  <a:schemeClr val="dk1"/>
                </a:solidFill>
              </a:defRPr>
            </a:lvl5pPr>
            <a:lvl6pPr marL="2743200" marR="0" lvl="5" indent="-342900" algn="l" rtl="0">
              <a:lnSpc>
                <a:spcPct val="90000"/>
              </a:lnSpc>
              <a:spcBef>
                <a:spcPts val="500"/>
              </a:spcBef>
              <a:spcAft>
                <a:spcPts val="0"/>
              </a:spcAft>
              <a:buClr>
                <a:schemeClr val="dk1"/>
              </a:buClr>
              <a:buSzPts val="1800"/>
              <a:buChar char="•"/>
              <a:defRPr sz="1800" i="0" u="none" strike="noStrike" cap="none">
                <a:solidFill>
                  <a:schemeClr val="dk1"/>
                </a:solidFill>
              </a:defRPr>
            </a:lvl6pPr>
            <a:lvl7pPr marL="3200400" marR="0" lvl="6" indent="-342900" algn="l" rtl="0">
              <a:lnSpc>
                <a:spcPct val="90000"/>
              </a:lnSpc>
              <a:spcBef>
                <a:spcPts val="500"/>
              </a:spcBef>
              <a:spcAft>
                <a:spcPts val="0"/>
              </a:spcAft>
              <a:buClr>
                <a:schemeClr val="dk1"/>
              </a:buClr>
              <a:buSzPts val="1800"/>
              <a:buChar char="•"/>
              <a:defRPr sz="1800" i="0" u="none" strike="noStrike" cap="none">
                <a:solidFill>
                  <a:schemeClr val="dk1"/>
                </a:solidFill>
              </a:defRPr>
            </a:lvl7pPr>
            <a:lvl8pPr marL="3657600" marR="0" lvl="7" indent="-342900" algn="l" rtl="0">
              <a:lnSpc>
                <a:spcPct val="90000"/>
              </a:lnSpc>
              <a:spcBef>
                <a:spcPts val="500"/>
              </a:spcBef>
              <a:spcAft>
                <a:spcPts val="0"/>
              </a:spcAft>
              <a:buClr>
                <a:schemeClr val="dk1"/>
              </a:buClr>
              <a:buSzPts val="1800"/>
              <a:buChar char="•"/>
              <a:defRPr sz="1800" i="0" u="none" strike="noStrike" cap="none">
                <a:solidFill>
                  <a:schemeClr val="dk1"/>
                </a:solidFill>
              </a:defRPr>
            </a:lvl8pPr>
            <a:lvl9pPr marL="4114800" marR="0" lvl="8" indent="-342900" algn="l" rtl="0">
              <a:lnSpc>
                <a:spcPct val="90000"/>
              </a:lnSpc>
              <a:spcBef>
                <a:spcPts val="500"/>
              </a:spcBef>
              <a:spcAft>
                <a:spcPts val="0"/>
              </a:spcAft>
              <a:buClr>
                <a:schemeClr val="dk1"/>
              </a:buClr>
              <a:buSzPts val="1800"/>
              <a:buChar char="•"/>
              <a:defRPr sz="1800" i="0" u="none" strike="noStrike" cap="none">
                <a:solidFill>
                  <a:schemeClr val="dk1"/>
                </a:solidFill>
              </a:defRPr>
            </a:lvl9pPr>
          </a:lstStyle>
          <a:p>
            <a:endParaRPr/>
          </a:p>
        </p:txBody>
      </p:sp>
      <p:sp>
        <p:nvSpPr>
          <p:cNvPr id="58" name="Google Shape;58;p41"/>
          <p:cNvSpPr txBox="1"/>
          <p:nvPr/>
        </p:nvSpPr>
        <p:spPr>
          <a:xfrm>
            <a:off x="631575" y="6340100"/>
            <a:ext cx="1758900" cy="230700"/>
          </a:xfrm>
          <a:prstGeom prst="rect">
            <a:avLst/>
          </a:prstGeom>
          <a:noFill/>
          <a:ln>
            <a:noFill/>
          </a:ln>
        </p:spPr>
        <p:txBody>
          <a:bodyPr spcFirstLastPara="1" wrap="square" lIns="91425" tIns="45700" rIns="91425" bIns="45700" anchor="ctr" anchorCtr="0">
            <a:spAutoFit/>
          </a:bodyPr>
          <a:lstStyle/>
          <a:p>
            <a:pPr marL="0" marR="0" lvl="0" indent="0" algn="just" rtl="0">
              <a:lnSpc>
                <a:spcPct val="150000"/>
              </a:lnSpc>
              <a:spcBef>
                <a:spcPts val="0"/>
              </a:spcBef>
              <a:spcAft>
                <a:spcPts val="0"/>
              </a:spcAft>
              <a:buNone/>
            </a:pPr>
            <a:r>
              <a:rPr lang="it-IT" sz="900" i="0" u="none" strike="noStrike" cap="none">
                <a:solidFill>
                  <a:schemeClr val="dk1"/>
                </a:solidFill>
              </a:rPr>
              <a:t>® RETEX SPA</a:t>
            </a:r>
            <a:endParaRPr/>
          </a:p>
        </p:txBody>
      </p:sp>
      <p:pic>
        <p:nvPicPr>
          <p:cNvPr id="59" name="Google Shape;59;p41"/>
          <p:cNvPicPr preferRelativeResize="0"/>
          <p:nvPr/>
        </p:nvPicPr>
        <p:blipFill rotWithShape="1">
          <a:blip r:embed="rId2">
            <a:alphaModFix/>
          </a:blip>
          <a:srcRect/>
          <a:stretch/>
        </p:blipFill>
        <p:spPr>
          <a:xfrm>
            <a:off x="316533" y="6242601"/>
            <a:ext cx="266564" cy="318932"/>
          </a:xfrm>
          <a:prstGeom prst="rect">
            <a:avLst/>
          </a:prstGeom>
          <a:noFill/>
          <a:ln>
            <a:noFill/>
          </a:ln>
        </p:spPr>
      </p:pic>
      <p:sp>
        <p:nvSpPr>
          <p:cNvPr id="60" name="Google Shape;60;p41"/>
          <p:cNvSpPr txBox="1">
            <a:spLocks noGrp="1"/>
          </p:cNvSpPr>
          <p:nvPr>
            <p:ph type="title"/>
          </p:nvPr>
        </p:nvSpPr>
        <p:spPr>
          <a:xfrm>
            <a:off x="316532" y="404929"/>
            <a:ext cx="11697822" cy="858028"/>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1"/>
              </a:buClr>
              <a:buSzPts val="4200"/>
              <a:buNone/>
              <a:defRPr sz="4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p:cSld name="Blank">
    <p:bg>
      <p:bgPr>
        <a:solidFill>
          <a:srgbClr val="FFFFFF"/>
        </a:solidFill>
        <a:effectLst/>
      </p:bgPr>
    </p:bg>
    <p:spTree>
      <p:nvGrpSpPr>
        <p:cNvPr id="1" name="Shape 129"/>
        <p:cNvGrpSpPr/>
        <p:nvPr/>
      </p:nvGrpSpPr>
      <p:grpSpPr>
        <a:xfrm>
          <a:off x="0" y="0"/>
          <a:ext cx="0" cy="0"/>
          <a:chOff x="0" y="0"/>
          <a:chExt cx="0" cy="0"/>
        </a:xfrm>
      </p:grpSpPr>
      <p:sp>
        <p:nvSpPr>
          <p:cNvPr id="130" name="Google Shape;130;p51"/>
          <p:cNvSpPr txBox="1">
            <a:spLocks noGrp="1"/>
          </p:cNvSpPr>
          <p:nvPr>
            <p:ph type="sldNum" idx="12"/>
          </p:nvPr>
        </p:nvSpPr>
        <p:spPr>
          <a:xfrm>
            <a:off x="9271154" y="6421527"/>
            <a:ext cx="2743200" cy="280013"/>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dk1"/>
                </a:solidFill>
              </a:defRPr>
            </a:lvl1pPr>
            <a:lvl2pPr marL="0" marR="0" lvl="1" indent="0" algn="r" rtl="0">
              <a:spcBef>
                <a:spcPts val="0"/>
              </a:spcBef>
              <a:buNone/>
              <a:defRPr sz="900">
                <a:solidFill>
                  <a:schemeClr val="dk1"/>
                </a:solidFill>
              </a:defRPr>
            </a:lvl2pPr>
            <a:lvl3pPr marL="0" marR="0" lvl="2" indent="0" algn="r" rtl="0">
              <a:spcBef>
                <a:spcPts val="0"/>
              </a:spcBef>
              <a:buNone/>
              <a:defRPr sz="900">
                <a:solidFill>
                  <a:schemeClr val="dk1"/>
                </a:solidFill>
              </a:defRPr>
            </a:lvl3pPr>
            <a:lvl4pPr marL="0" marR="0" lvl="3" indent="0" algn="r" rtl="0">
              <a:spcBef>
                <a:spcPts val="0"/>
              </a:spcBef>
              <a:buNone/>
              <a:defRPr sz="900">
                <a:solidFill>
                  <a:schemeClr val="dk1"/>
                </a:solidFill>
              </a:defRPr>
            </a:lvl4pPr>
            <a:lvl5pPr marL="0" marR="0" lvl="4" indent="0" algn="r" rtl="0">
              <a:spcBef>
                <a:spcPts val="0"/>
              </a:spcBef>
              <a:buNone/>
              <a:defRPr sz="900">
                <a:solidFill>
                  <a:schemeClr val="dk1"/>
                </a:solidFill>
              </a:defRPr>
            </a:lvl5pPr>
            <a:lvl6pPr marL="0" marR="0" lvl="5" indent="0" algn="r" rtl="0">
              <a:spcBef>
                <a:spcPts val="0"/>
              </a:spcBef>
              <a:buNone/>
              <a:defRPr sz="900">
                <a:solidFill>
                  <a:schemeClr val="dk1"/>
                </a:solidFill>
              </a:defRPr>
            </a:lvl6pPr>
            <a:lvl7pPr marL="0" marR="0" lvl="6" indent="0" algn="r" rtl="0">
              <a:spcBef>
                <a:spcPts val="0"/>
              </a:spcBef>
              <a:buNone/>
              <a:defRPr sz="900">
                <a:solidFill>
                  <a:schemeClr val="dk1"/>
                </a:solidFill>
              </a:defRPr>
            </a:lvl7pPr>
            <a:lvl8pPr marL="0" marR="0" lvl="7" indent="0" algn="r" rtl="0">
              <a:spcBef>
                <a:spcPts val="0"/>
              </a:spcBef>
              <a:buNone/>
              <a:defRPr sz="900">
                <a:solidFill>
                  <a:schemeClr val="dk1"/>
                </a:solidFill>
              </a:defRPr>
            </a:lvl8pPr>
            <a:lvl9pPr marL="0" marR="0" lvl="8" indent="0" algn="r" rtl="0">
              <a:spcBef>
                <a:spcPts val="0"/>
              </a:spcBef>
              <a:buNone/>
              <a:defRPr sz="900">
                <a:solidFill>
                  <a:schemeClr val="dk1"/>
                </a:solidFill>
              </a:defRPr>
            </a:lvl9pPr>
          </a:lstStyle>
          <a:p>
            <a:pPr marL="0" lvl="0" indent="0" algn="r" rtl="0">
              <a:spcBef>
                <a:spcPts val="0"/>
              </a:spcBef>
              <a:spcAft>
                <a:spcPts val="0"/>
              </a:spcAft>
              <a:buNone/>
            </a:pPr>
            <a:fld id="{00000000-1234-1234-1234-123412341234}" type="slidenum">
              <a:rPr lang="it-IT"/>
              <a:t>‹#›</a:t>
            </a:fld>
            <a:endParaRPr/>
          </a:p>
        </p:txBody>
      </p:sp>
      <p:sp>
        <p:nvSpPr>
          <p:cNvPr id="131" name="Google Shape;131;p51"/>
          <p:cNvSpPr txBox="1"/>
          <p:nvPr/>
        </p:nvSpPr>
        <p:spPr>
          <a:xfrm>
            <a:off x="631575" y="6340100"/>
            <a:ext cx="1758900" cy="230700"/>
          </a:xfrm>
          <a:prstGeom prst="rect">
            <a:avLst/>
          </a:prstGeom>
          <a:noFill/>
          <a:ln>
            <a:noFill/>
          </a:ln>
        </p:spPr>
        <p:txBody>
          <a:bodyPr spcFirstLastPara="1" wrap="square" lIns="91425" tIns="45700" rIns="91425" bIns="45700" anchor="ctr" anchorCtr="0">
            <a:spAutoFit/>
          </a:bodyPr>
          <a:lstStyle/>
          <a:p>
            <a:pPr marL="0" marR="0" lvl="0" indent="0" algn="just" rtl="0">
              <a:lnSpc>
                <a:spcPct val="150000"/>
              </a:lnSpc>
              <a:spcBef>
                <a:spcPts val="0"/>
              </a:spcBef>
              <a:spcAft>
                <a:spcPts val="0"/>
              </a:spcAft>
              <a:buNone/>
            </a:pPr>
            <a:r>
              <a:rPr lang="it-IT" sz="900">
                <a:solidFill>
                  <a:schemeClr val="dk1"/>
                </a:solidFill>
              </a:rPr>
              <a:t>® RETEX SPA</a:t>
            </a:r>
            <a:endParaRPr/>
          </a:p>
        </p:txBody>
      </p:sp>
      <p:pic>
        <p:nvPicPr>
          <p:cNvPr id="132" name="Google Shape;132;p51"/>
          <p:cNvPicPr preferRelativeResize="0"/>
          <p:nvPr/>
        </p:nvPicPr>
        <p:blipFill rotWithShape="1">
          <a:blip r:embed="rId2">
            <a:alphaModFix/>
          </a:blip>
          <a:srcRect/>
          <a:stretch/>
        </p:blipFill>
        <p:spPr>
          <a:xfrm>
            <a:off x="316533" y="6242601"/>
            <a:ext cx="266564" cy="318932"/>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ver_Icon">
  <p:cSld name="Cover_Icon">
    <p:bg>
      <p:bgPr>
        <a:solidFill>
          <a:srgbClr val="FFFFFF"/>
        </a:solidFill>
        <a:effectLst/>
      </p:bgPr>
    </p:bg>
    <p:spTree>
      <p:nvGrpSpPr>
        <p:cNvPr id="1" name="Shape 15"/>
        <p:cNvGrpSpPr/>
        <p:nvPr/>
      </p:nvGrpSpPr>
      <p:grpSpPr>
        <a:xfrm>
          <a:off x="0" y="0"/>
          <a:ext cx="0" cy="0"/>
          <a:chOff x="0" y="0"/>
          <a:chExt cx="0" cy="0"/>
        </a:xfrm>
      </p:grpSpPr>
      <p:sp>
        <p:nvSpPr>
          <p:cNvPr id="16" name="Google Shape;16;p30"/>
          <p:cNvSpPr txBox="1">
            <a:spLocks noGrp="1"/>
          </p:cNvSpPr>
          <p:nvPr>
            <p:ph type="ctrTitle"/>
          </p:nvPr>
        </p:nvSpPr>
        <p:spPr>
          <a:xfrm>
            <a:off x="6104601" y="3442252"/>
            <a:ext cx="5764731" cy="3120378"/>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2DCCD3"/>
              </a:buClr>
              <a:buSzPts val="5000"/>
              <a:buFont typeface="Helvetica Neue"/>
              <a:buNone/>
              <a:defRPr sz="5000" b="1">
                <a:solidFill>
                  <a:srgbClr val="2DCCD3"/>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0"/>
          <p:cNvSpPr txBox="1">
            <a:spLocks noGrp="1"/>
          </p:cNvSpPr>
          <p:nvPr>
            <p:ph type="subTitle" idx="1"/>
          </p:nvPr>
        </p:nvSpPr>
        <p:spPr>
          <a:xfrm>
            <a:off x="6104601" y="2831747"/>
            <a:ext cx="5764731" cy="58400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rgbClr val="2DCCD3"/>
              </a:buClr>
              <a:buSzPts val="2000"/>
              <a:buFont typeface="Arial"/>
              <a:buNone/>
              <a:defRPr sz="2000" b="0" i="0" u="none" strike="noStrike" cap="none">
                <a:solidFill>
                  <a:srgbClr val="2DCCD3"/>
                </a:solidFill>
                <a:latin typeface="Helvetica Neue"/>
                <a:ea typeface="Helvetica Neue"/>
                <a:cs typeface="Helvetica Neue"/>
                <a:sym typeface="Helvetica Neue"/>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Sofia"/>
                <a:ea typeface="Sofia"/>
                <a:cs typeface="Sofia"/>
                <a:sym typeface="Sofia"/>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Sofia"/>
                <a:ea typeface="Sofia"/>
                <a:cs typeface="Sofia"/>
                <a:sym typeface="Sofia"/>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Sofia"/>
                <a:ea typeface="Sofia"/>
                <a:cs typeface="Sofia"/>
                <a:sym typeface="Sofia"/>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Sofia"/>
                <a:ea typeface="Sofia"/>
                <a:cs typeface="Sofia"/>
                <a:sym typeface="Sofia"/>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pic>
        <p:nvPicPr>
          <p:cNvPr id="18" name="Google Shape;18;p30"/>
          <p:cNvPicPr preferRelativeResize="0"/>
          <p:nvPr/>
        </p:nvPicPr>
        <p:blipFill rotWithShape="1">
          <a:blip r:embed="rId2">
            <a:alphaModFix/>
          </a:blip>
          <a:srcRect/>
          <a:stretch/>
        </p:blipFill>
        <p:spPr>
          <a:xfrm>
            <a:off x="309417" y="301147"/>
            <a:ext cx="5225102" cy="6251599"/>
          </a:xfrm>
          <a:prstGeom prst="rect">
            <a:avLst/>
          </a:prstGeom>
          <a:noFill/>
          <a:ln>
            <a:noFill/>
          </a:ln>
        </p:spPr>
      </p:pic>
    </p:spTree>
    <p:extLst>
      <p:ext uri="{BB962C8B-B14F-4D97-AF65-F5344CB8AC3E}">
        <p14:creationId xmlns:p14="http://schemas.microsoft.com/office/powerpoint/2010/main" val="332511516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oleObject" Target="../embeddings/oleObject1.bin"/><Relationship Id="rId5" Type="http://schemas.openxmlformats.org/officeDocument/2006/relationships/tags" Target="../tags/tag2.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3"/>
        <p:cNvGrpSpPr/>
        <p:nvPr/>
      </p:nvGrpSpPr>
      <p:grpSpPr>
        <a:xfrm>
          <a:off x="0" y="0"/>
          <a:ext cx="0" cy="0"/>
          <a:chOff x="0" y="0"/>
          <a:chExt cx="0" cy="0"/>
        </a:xfrm>
      </p:grpSpPr>
      <p:graphicFrame>
        <p:nvGraphicFramePr>
          <p:cNvPr id="2" name="Oggetto 1" hidden="1">
            <a:extLst>
              <a:ext uri="{FF2B5EF4-FFF2-40B4-BE49-F238E27FC236}">
                <a16:creationId xmlns:a16="http://schemas.microsoft.com/office/drawing/2014/main" id="{A164CFDC-439F-48B5-CCCC-300FF4451578}"/>
              </a:ext>
            </a:extLst>
          </p:cNvPr>
          <p:cNvGraphicFramePr>
            <a:graphicFrameLocks noChangeAspect="1"/>
          </p:cNvGraphicFramePr>
          <p:nvPr userDrawn="1">
            <p:custDataLst>
              <p:tags r:id="rId5"/>
            </p:custDataLst>
            <p:extLst>
              <p:ext uri="{D42A27DB-BD31-4B8C-83A1-F6EECF244321}">
                <p14:modId xmlns:p14="http://schemas.microsoft.com/office/powerpoint/2010/main" val="76350784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a think-cell" r:id="rId6" imgW="395" imgH="394" progId="TCLayout.ActiveDocument.1">
                  <p:embed/>
                </p:oleObj>
              </mc:Choice>
              <mc:Fallback>
                <p:oleObj name="Diapositiva think-cell" r:id="rId6" imgW="395" imgH="394" progId="TCLayout.ActiveDocument.1">
                  <p:embed/>
                  <p:pic>
                    <p:nvPicPr>
                      <p:cNvPr id="2" name="Oggetto 1" hidden="1">
                        <a:extLst>
                          <a:ext uri="{FF2B5EF4-FFF2-40B4-BE49-F238E27FC236}">
                            <a16:creationId xmlns:a16="http://schemas.microsoft.com/office/drawing/2014/main" id="{A164CFDC-439F-48B5-CCCC-300FF4451578}"/>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4" name="Google Shape;54;p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None/>
              <a:defRPr sz="4400" b="1" i="0" u="none" strike="noStrike" cap="none">
                <a:solidFill>
                  <a:schemeClr val="dk1"/>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61" r:id="rId1"/>
    <p:sldLayoutId id="2147483671" r:id="rId2"/>
    <p:sldLayoutId id="2147483672"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3.xml"/><Relationship Id="rId5" Type="http://schemas.openxmlformats.org/officeDocument/2006/relationships/image" Target="../media/image1.emf"/><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3" Type="http://schemas.openxmlformats.org/officeDocument/2006/relationships/hyperlink" Target="mailto:orelavorate.amministrazione@retexspa.com"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mailto:hr@connexia.retexspa.com"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mailto:orelavorate.amministrazione@retexspa.com"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hyperlink" Target="mailto:hr@connexia.retexspa.co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mailto:orelavorate.amministrazione@retexspa.com"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hyperlink" Target="mailto:hr@connexia.retexspa.com"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graphicFrame>
        <p:nvGraphicFramePr>
          <p:cNvPr id="2" name="Oggetto 1" hidden="1">
            <a:extLst>
              <a:ext uri="{FF2B5EF4-FFF2-40B4-BE49-F238E27FC236}">
                <a16:creationId xmlns:a16="http://schemas.microsoft.com/office/drawing/2014/main" id="{5016A9A8-4DE7-F8A8-1CAC-B2EC86086908}"/>
              </a:ext>
            </a:extLst>
          </p:cNvPr>
          <p:cNvGraphicFramePr>
            <a:graphicFrameLocks noChangeAspect="1"/>
          </p:cNvGraphicFramePr>
          <p:nvPr>
            <p:custDataLst>
              <p:tags r:id="rId1"/>
            </p:custDataLst>
            <p:extLst>
              <p:ext uri="{D42A27DB-BD31-4B8C-83A1-F6EECF244321}">
                <p14:modId xmlns:p14="http://schemas.microsoft.com/office/powerpoint/2010/main" val="15658021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a think-cell" r:id="rId4" imgW="395" imgH="394" progId="TCLayout.ActiveDocument.1">
                  <p:embed/>
                </p:oleObj>
              </mc:Choice>
              <mc:Fallback>
                <p:oleObj name="Diapositiva think-cell" r:id="rId4" imgW="395" imgH="394" progId="TCLayout.ActiveDocument.1">
                  <p:embed/>
                  <p:pic>
                    <p:nvPicPr>
                      <p:cNvPr id="2" name="Oggetto 1" hidden="1">
                        <a:extLst>
                          <a:ext uri="{FF2B5EF4-FFF2-40B4-BE49-F238E27FC236}">
                            <a16:creationId xmlns:a16="http://schemas.microsoft.com/office/drawing/2014/main" id="{5016A9A8-4DE7-F8A8-1CAC-B2EC8608690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44" name="Google Shape;144;p2"/>
          <p:cNvSpPr txBox="1">
            <a:spLocks noGrp="1"/>
          </p:cNvSpPr>
          <p:nvPr>
            <p:ph type="ctrTitle"/>
          </p:nvPr>
        </p:nvSpPr>
        <p:spPr>
          <a:xfrm>
            <a:off x="5849420" y="4096820"/>
            <a:ext cx="5764731" cy="312037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2DCCD3"/>
              </a:buClr>
              <a:buSzPts val="5000"/>
              <a:buFont typeface="Helvetica Neue"/>
              <a:buNone/>
            </a:pPr>
            <a:r>
              <a:rPr lang="it-IT" sz="4500" dirty="0">
                <a:solidFill>
                  <a:srgbClr val="68C3CC"/>
                </a:solidFill>
                <a:latin typeface="Poppins" panose="00000500000000000000" pitchFamily="2" charset="0"/>
                <a:ea typeface="Arial"/>
                <a:cs typeface="Poppins" panose="00000500000000000000" pitchFamily="2" charset="0"/>
                <a:sym typeface="Arial"/>
              </a:rPr>
              <a:t>FAQ </a:t>
            </a:r>
            <a:br>
              <a:rPr lang="it-IT" sz="4500" dirty="0">
                <a:solidFill>
                  <a:srgbClr val="68C3CC"/>
                </a:solidFill>
                <a:latin typeface="Poppins" panose="00000500000000000000" pitchFamily="2" charset="0"/>
                <a:ea typeface="Arial"/>
                <a:cs typeface="Poppins" panose="00000500000000000000" pitchFamily="2" charset="0"/>
                <a:sym typeface="Arial"/>
              </a:rPr>
            </a:br>
            <a:r>
              <a:rPr lang="it-IT" sz="4500" dirty="0">
                <a:solidFill>
                  <a:srgbClr val="68C3CC"/>
                </a:solidFill>
                <a:latin typeface="Poppins" panose="00000500000000000000" pitchFamily="2" charset="0"/>
                <a:ea typeface="Arial"/>
                <a:cs typeface="Poppins" panose="00000500000000000000" pitchFamily="2" charset="0"/>
                <a:sym typeface="Arial"/>
              </a:rPr>
              <a:t>Ferie e permessi</a:t>
            </a:r>
            <a:br>
              <a:rPr lang="it-IT" sz="4500" dirty="0">
                <a:solidFill>
                  <a:srgbClr val="68C3CC"/>
                </a:solidFill>
                <a:latin typeface="Poppins" panose="00000500000000000000" pitchFamily="2" charset="0"/>
                <a:ea typeface="Arial"/>
                <a:cs typeface="Poppins" panose="00000500000000000000" pitchFamily="2" charset="0"/>
                <a:sym typeface="Arial"/>
              </a:rPr>
            </a:br>
            <a:br>
              <a:rPr lang="it-IT" sz="4500" dirty="0">
                <a:solidFill>
                  <a:srgbClr val="68C3CC"/>
                </a:solidFill>
                <a:latin typeface="Poppins" panose="00000500000000000000" pitchFamily="2" charset="0"/>
                <a:ea typeface="Arial"/>
                <a:cs typeface="Poppins" panose="00000500000000000000" pitchFamily="2" charset="0"/>
                <a:sym typeface="Arial"/>
              </a:rPr>
            </a:br>
            <a:r>
              <a:rPr lang="it-IT" sz="2500" b="0" dirty="0">
                <a:solidFill>
                  <a:srgbClr val="68C3CC"/>
                </a:solidFill>
                <a:latin typeface="Poppins" panose="00000500000000000000" pitchFamily="2" charset="0"/>
                <a:ea typeface="Arial"/>
                <a:cs typeface="Poppins" panose="00000500000000000000" pitchFamily="2" charset="0"/>
                <a:sym typeface="Arial"/>
              </a:rPr>
              <a:t>CCNL Metalmeccanica Industria</a:t>
            </a:r>
            <a:endParaRPr sz="2500" b="0" dirty="0">
              <a:solidFill>
                <a:srgbClr val="68C3CC"/>
              </a:solidFill>
              <a:latin typeface="Poppins" panose="00000500000000000000" pitchFamily="2" charset="0"/>
              <a:ea typeface="Arial"/>
              <a:cs typeface="Poppins" panose="00000500000000000000" pitchFamily="2" charset="0"/>
              <a:sym typeface="Arial"/>
            </a:endParaRPr>
          </a:p>
        </p:txBody>
      </p:sp>
    </p:spTree>
    <p:extLst>
      <p:ext uri="{BB962C8B-B14F-4D97-AF65-F5344CB8AC3E}">
        <p14:creationId xmlns:p14="http://schemas.microsoft.com/office/powerpoint/2010/main" val="1478696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1"/>
        <p:cNvGrpSpPr/>
        <p:nvPr/>
      </p:nvGrpSpPr>
      <p:grpSpPr>
        <a:xfrm>
          <a:off x="0" y="0"/>
          <a:ext cx="0" cy="0"/>
          <a:chOff x="0" y="0"/>
          <a:chExt cx="0" cy="0"/>
        </a:xfrm>
      </p:grpSpPr>
      <p:sp>
        <p:nvSpPr>
          <p:cNvPr id="213" name="Google Shape;213;p1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it-IT"/>
              <a:t>2</a:t>
            </a:fld>
            <a:endParaRPr/>
          </a:p>
        </p:txBody>
      </p:sp>
      <p:sp>
        <p:nvSpPr>
          <p:cNvPr id="2" name="CasellaDiTesto 1">
            <a:extLst>
              <a:ext uri="{FF2B5EF4-FFF2-40B4-BE49-F238E27FC236}">
                <a16:creationId xmlns:a16="http://schemas.microsoft.com/office/drawing/2014/main" id="{A6BADED0-2E0F-714E-7937-93ACB3EA33A9}"/>
              </a:ext>
            </a:extLst>
          </p:cNvPr>
          <p:cNvSpPr txBox="1"/>
          <p:nvPr/>
        </p:nvSpPr>
        <p:spPr>
          <a:xfrm>
            <a:off x="503434" y="1345325"/>
            <a:ext cx="11510920" cy="2677656"/>
          </a:xfrm>
          <a:prstGeom prst="rect">
            <a:avLst/>
          </a:prstGeom>
          <a:noFill/>
        </p:spPr>
        <p:txBody>
          <a:bodyPr wrap="square" rtlCol="0">
            <a:spAutoFit/>
          </a:bodyPr>
          <a:lstStyle/>
          <a:p>
            <a:r>
              <a:rPr lang="it-IT" b="1" dirty="0">
                <a:latin typeface="Poppins" panose="00000500000000000000" pitchFamily="2" charset="0"/>
                <a:cs typeface="Poppins" panose="00000500000000000000" pitchFamily="2" charset="0"/>
              </a:rPr>
              <a:t>Totale ferie CCNL Metalmeccanica industria</a:t>
            </a:r>
            <a:r>
              <a:rPr lang="it-IT" dirty="0">
                <a:latin typeface="Poppins" panose="00000500000000000000" pitchFamily="2" charset="0"/>
                <a:cs typeface="Poppins" panose="00000500000000000000" pitchFamily="2" charset="0"/>
              </a:rPr>
              <a:t>:</a:t>
            </a:r>
          </a:p>
          <a:p>
            <a:endParaRPr lang="it-IT" dirty="0">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r>
              <a:rPr lang="it-IT" dirty="0">
                <a:latin typeface="Poppins" panose="00000500000000000000" pitchFamily="2" charset="0"/>
                <a:cs typeface="Poppins" panose="00000500000000000000" pitchFamily="2" charset="0"/>
              </a:rPr>
              <a:t>Per i dipendenti con un’anzianità </a:t>
            </a:r>
            <a:r>
              <a:rPr lang="it-IT" b="1" dirty="0">
                <a:latin typeface="Poppins" panose="00000500000000000000" pitchFamily="2" charset="0"/>
                <a:cs typeface="Poppins" panose="00000500000000000000" pitchFamily="2" charset="0"/>
              </a:rPr>
              <a:t>fino a 10 anni</a:t>
            </a:r>
            <a:r>
              <a:rPr lang="it-IT" dirty="0">
                <a:latin typeface="Poppins" panose="00000500000000000000" pitchFamily="2" charset="0"/>
                <a:cs typeface="Poppins" panose="00000500000000000000" pitchFamily="2" charset="0"/>
              </a:rPr>
              <a:t>, i giorni che si maturano in 1 anno sono 20 (maturazione mensile: 1,67);</a:t>
            </a:r>
          </a:p>
          <a:p>
            <a:pPr marL="285750" indent="-285750">
              <a:buFont typeface="Arial" panose="020B0604020202020204" pitchFamily="34" charset="0"/>
              <a:buChar char="•"/>
            </a:pPr>
            <a:endParaRPr lang="it-IT" dirty="0">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r>
              <a:rPr lang="it-IT" dirty="0">
                <a:latin typeface="Poppins" panose="00000500000000000000" pitchFamily="2" charset="0"/>
                <a:cs typeface="Poppins" panose="00000500000000000000" pitchFamily="2" charset="0"/>
              </a:rPr>
              <a:t>Per i dipendenti con un’anzianità </a:t>
            </a:r>
            <a:r>
              <a:rPr lang="it-IT" b="1" dirty="0">
                <a:latin typeface="Poppins" panose="00000500000000000000" pitchFamily="2" charset="0"/>
                <a:cs typeface="Poppins" panose="00000500000000000000" pitchFamily="2" charset="0"/>
              </a:rPr>
              <a:t>da 11 ai 18 anni</a:t>
            </a:r>
            <a:r>
              <a:rPr lang="it-IT" dirty="0">
                <a:latin typeface="Poppins" panose="00000500000000000000" pitchFamily="2" charset="0"/>
                <a:cs typeface="Poppins" panose="00000500000000000000" pitchFamily="2" charset="0"/>
              </a:rPr>
              <a:t>, i giorni che si maturano in 1 anno sono 21 (maturazione mensile: 1,75);</a:t>
            </a:r>
          </a:p>
          <a:p>
            <a:pPr marL="285750" indent="-285750">
              <a:buFont typeface="Arial" panose="020B0604020202020204" pitchFamily="34" charset="0"/>
              <a:buChar char="•"/>
            </a:pPr>
            <a:endParaRPr lang="it-IT" dirty="0">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r>
              <a:rPr lang="it-IT" dirty="0">
                <a:latin typeface="Poppins" panose="00000500000000000000" pitchFamily="2" charset="0"/>
                <a:cs typeface="Poppins" panose="00000500000000000000" pitchFamily="2" charset="0"/>
              </a:rPr>
              <a:t>Per i dipendenti con un’anzianità </a:t>
            </a:r>
            <a:r>
              <a:rPr lang="it-IT" b="1" dirty="0">
                <a:latin typeface="Poppins" panose="00000500000000000000" pitchFamily="2" charset="0"/>
                <a:cs typeface="Poppins" panose="00000500000000000000" pitchFamily="2" charset="0"/>
              </a:rPr>
              <a:t>oltre i 18 anni</a:t>
            </a:r>
            <a:r>
              <a:rPr lang="it-IT" dirty="0">
                <a:latin typeface="Poppins" panose="00000500000000000000" pitchFamily="2" charset="0"/>
                <a:cs typeface="Poppins" panose="00000500000000000000" pitchFamily="2" charset="0"/>
              </a:rPr>
              <a:t>, i giorni che si maturano in 1 anno sono 25 (maturazione mensile: 2,08).</a:t>
            </a:r>
            <a:endParaRPr lang="it-IT" dirty="0">
              <a:highlight>
                <a:srgbClr val="FFFF00"/>
              </a:highlight>
              <a:latin typeface="Poppins" panose="00000500000000000000" pitchFamily="2" charset="0"/>
              <a:cs typeface="Poppins" panose="00000500000000000000" pitchFamily="2" charset="0"/>
            </a:endParaRPr>
          </a:p>
          <a:p>
            <a:endParaRPr lang="it-IT" dirty="0">
              <a:latin typeface="Poppins" panose="00000500000000000000" pitchFamily="2" charset="0"/>
              <a:cs typeface="Poppins" panose="00000500000000000000" pitchFamily="2" charset="0"/>
            </a:endParaRPr>
          </a:p>
          <a:p>
            <a:endParaRPr lang="it-IT" dirty="0">
              <a:latin typeface="Poppins" panose="00000500000000000000" pitchFamily="2" charset="0"/>
              <a:cs typeface="Poppins" panose="00000500000000000000" pitchFamily="2" charset="0"/>
            </a:endParaRPr>
          </a:p>
          <a:p>
            <a:r>
              <a:rPr lang="it-IT" b="1" dirty="0">
                <a:latin typeface="Poppins" panose="00000500000000000000" pitchFamily="2" charset="0"/>
                <a:cs typeface="Poppins" panose="00000500000000000000" pitchFamily="2" charset="0"/>
              </a:rPr>
              <a:t>Conteggio residuo anno precedente: </a:t>
            </a:r>
            <a:r>
              <a:rPr lang="it-IT" dirty="0">
                <a:latin typeface="Poppins" panose="00000500000000000000" pitchFamily="2" charset="0"/>
                <a:cs typeface="Poppins" panose="00000500000000000000" pitchFamily="2" charset="0"/>
              </a:rPr>
              <a:t>si va a scalare/erodere il residuo dell’anno precedente e poi si va a intaccare quello dell’anno corrente.</a:t>
            </a:r>
          </a:p>
          <a:p>
            <a:endParaRPr lang="it-IT" dirty="0">
              <a:latin typeface="Poppins" panose="00000500000000000000" pitchFamily="2" charset="0"/>
              <a:cs typeface="Poppins" panose="00000500000000000000" pitchFamily="2" charset="0"/>
            </a:endParaRPr>
          </a:p>
        </p:txBody>
      </p:sp>
      <p:sp>
        <p:nvSpPr>
          <p:cNvPr id="6" name="Google Shape;214;p12">
            <a:extLst>
              <a:ext uri="{FF2B5EF4-FFF2-40B4-BE49-F238E27FC236}">
                <a16:creationId xmlns:a16="http://schemas.microsoft.com/office/drawing/2014/main" id="{0B1AE435-EB54-1838-A3E2-6EABD263C02F}"/>
              </a:ext>
            </a:extLst>
          </p:cNvPr>
          <p:cNvSpPr txBox="1">
            <a:spLocks/>
          </p:cNvSpPr>
          <p:nvPr/>
        </p:nvSpPr>
        <p:spPr>
          <a:xfrm>
            <a:off x="-2609312" y="522489"/>
            <a:ext cx="11697821" cy="5201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buSzPts val="1800"/>
            </a:pPr>
            <a:r>
              <a:rPr lang="it-IT" sz="2500" b="1" dirty="0">
                <a:solidFill>
                  <a:srgbClr val="68C3CC"/>
                </a:solidFill>
                <a:latin typeface="Poppins" panose="00000500000000000000" pitchFamily="2" charset="0"/>
                <a:cs typeface="Poppins" panose="00000500000000000000" pitchFamily="2" charset="0"/>
              </a:rPr>
              <a:t>Come vengono calcolate le ferie?</a:t>
            </a:r>
          </a:p>
        </p:txBody>
      </p:sp>
      <p:sp>
        <p:nvSpPr>
          <p:cNvPr id="3" name="Google Shape;214;p12">
            <a:extLst>
              <a:ext uri="{FF2B5EF4-FFF2-40B4-BE49-F238E27FC236}">
                <a16:creationId xmlns:a16="http://schemas.microsoft.com/office/drawing/2014/main" id="{AA4FAF18-ACF8-5EB5-EEC4-F66075A63A38}"/>
              </a:ext>
            </a:extLst>
          </p:cNvPr>
          <p:cNvSpPr txBox="1">
            <a:spLocks noGrp="1"/>
          </p:cNvSpPr>
          <p:nvPr>
            <p:ph type="body" idx="1"/>
          </p:nvPr>
        </p:nvSpPr>
        <p:spPr>
          <a:xfrm>
            <a:off x="-2097895" y="4080141"/>
            <a:ext cx="11697821" cy="520111"/>
          </a:xfrm>
          <a:prstGeom prst="rect">
            <a:avLst/>
          </a:prstGeom>
          <a:noFill/>
          <a:ln>
            <a:noFill/>
          </a:ln>
        </p:spPr>
        <p:txBody>
          <a:bodyPr spcFirstLastPara="1" wrap="square" lIns="91425" tIns="45700" rIns="91425" bIns="45700" anchor="t" anchorCtr="0">
            <a:noAutofit/>
          </a:bodyPr>
          <a:lstStyle/>
          <a:p>
            <a:pPr marL="0" lvl="0" indent="0" algn="ctr" rtl="0">
              <a:lnSpc>
                <a:spcPct val="150000"/>
              </a:lnSpc>
              <a:spcBef>
                <a:spcPts val="0"/>
              </a:spcBef>
              <a:spcAft>
                <a:spcPts val="0"/>
              </a:spcAft>
              <a:buClr>
                <a:srgbClr val="000000"/>
              </a:buClr>
              <a:buSzPts val="1800"/>
              <a:buNone/>
            </a:pPr>
            <a:r>
              <a:rPr lang="it-IT" sz="2500" b="1" dirty="0">
                <a:solidFill>
                  <a:srgbClr val="68C3CC"/>
                </a:solidFill>
                <a:latin typeface="Poppins" panose="00000500000000000000" pitchFamily="2" charset="0"/>
                <a:cs typeface="Poppins" panose="00000500000000000000" pitchFamily="2" charset="0"/>
              </a:rPr>
              <a:t>Come funzionano i permessi retribuiti?</a:t>
            </a:r>
          </a:p>
        </p:txBody>
      </p:sp>
      <p:sp>
        <p:nvSpPr>
          <p:cNvPr id="4" name="CasellaDiTesto 3">
            <a:extLst>
              <a:ext uri="{FF2B5EF4-FFF2-40B4-BE49-F238E27FC236}">
                <a16:creationId xmlns:a16="http://schemas.microsoft.com/office/drawing/2014/main" id="{66861B8E-58AA-745C-671F-ADE9F7EF628E}"/>
              </a:ext>
            </a:extLst>
          </p:cNvPr>
          <p:cNvSpPr txBox="1"/>
          <p:nvPr/>
        </p:nvSpPr>
        <p:spPr>
          <a:xfrm>
            <a:off x="503434" y="4677960"/>
            <a:ext cx="10866194" cy="1169551"/>
          </a:xfrm>
          <a:prstGeom prst="rect">
            <a:avLst/>
          </a:prstGeom>
          <a:noFill/>
        </p:spPr>
        <p:txBody>
          <a:bodyPr wrap="square" rtlCol="0">
            <a:spAutoFit/>
          </a:bodyPr>
          <a:lstStyle/>
          <a:p>
            <a:endParaRPr lang="it-IT" dirty="0">
              <a:latin typeface="+mj-lt"/>
            </a:endParaRPr>
          </a:p>
          <a:p>
            <a:r>
              <a:rPr lang="it-IT" dirty="0">
                <a:latin typeface="+mj-lt"/>
              </a:rPr>
              <a:t>I dipendenti hanno diritto alla </a:t>
            </a:r>
            <a:r>
              <a:rPr lang="it-IT" b="1" dirty="0">
                <a:latin typeface="+mj-lt"/>
              </a:rPr>
              <a:t>Riduzione dell'Orario di Lavoro </a:t>
            </a:r>
            <a:r>
              <a:rPr lang="it-IT" dirty="0">
                <a:latin typeface="+mj-lt"/>
              </a:rPr>
              <a:t>(ROL) dal primo giorno in azienda.</a:t>
            </a:r>
          </a:p>
          <a:p>
            <a:endParaRPr lang="it-IT" dirty="0">
              <a:latin typeface="+mj-lt"/>
            </a:endParaRPr>
          </a:p>
          <a:p>
            <a:r>
              <a:rPr lang="it-IT" dirty="0">
                <a:latin typeface="+mj-lt"/>
              </a:rPr>
              <a:t>In totale all’anno si maturano 104 ore di permesso retribuito ogni anno (di cui 72 ore come ROL e 32 ore come ex festività).	</a:t>
            </a:r>
          </a:p>
          <a:p>
            <a:endParaRPr lang="it-IT" dirty="0">
              <a:latin typeface="+mj-lt"/>
            </a:endParaRPr>
          </a:p>
        </p:txBody>
      </p:sp>
    </p:spTree>
    <p:extLst>
      <p:ext uri="{BB962C8B-B14F-4D97-AF65-F5344CB8AC3E}">
        <p14:creationId xmlns:p14="http://schemas.microsoft.com/office/powerpoint/2010/main" val="624659049"/>
      </p:ext>
    </p:extLst>
  </p:cSld>
  <p:clrMapOvr>
    <a:overrideClrMapping bg1="lt1" tx1="dk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3" name="Google Shape;213;p12"/>
          <p:cNvSpPr txBox="1">
            <a:spLocks noGrp="1"/>
          </p:cNvSpPr>
          <p:nvPr>
            <p:ph type="sldNum" idx="12"/>
          </p:nvPr>
        </p:nvSpPr>
        <p:spPr>
          <a:xfrm>
            <a:off x="9271154" y="6421527"/>
            <a:ext cx="2743200" cy="280013"/>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it-IT"/>
              <a:t>3</a:t>
            </a:fld>
            <a:endParaRPr/>
          </a:p>
        </p:txBody>
      </p:sp>
      <p:sp>
        <p:nvSpPr>
          <p:cNvPr id="5" name="CasellaDiTesto 4">
            <a:extLst>
              <a:ext uri="{FF2B5EF4-FFF2-40B4-BE49-F238E27FC236}">
                <a16:creationId xmlns:a16="http://schemas.microsoft.com/office/drawing/2014/main" id="{F65D69DA-AFA2-4C45-7190-ED24EE2881A4}"/>
              </a:ext>
            </a:extLst>
          </p:cNvPr>
          <p:cNvSpPr txBox="1"/>
          <p:nvPr/>
        </p:nvSpPr>
        <p:spPr>
          <a:xfrm>
            <a:off x="662903" y="1151550"/>
            <a:ext cx="10866194" cy="4616648"/>
          </a:xfrm>
          <a:prstGeom prst="rect">
            <a:avLst/>
          </a:prstGeom>
          <a:noFill/>
        </p:spPr>
        <p:txBody>
          <a:bodyPr wrap="square" rtlCol="0">
            <a:spAutoFit/>
          </a:bodyPr>
          <a:lstStyle/>
          <a:p>
            <a:r>
              <a:rPr lang="it-IT" dirty="0">
                <a:effectLst/>
                <a:latin typeface="Poppins" panose="00000500000000000000" pitchFamily="2" charset="0"/>
                <a:ea typeface="Calibri" panose="020F0502020204030204" pitchFamily="34" charset="0"/>
                <a:cs typeface="Poppins" panose="00000500000000000000" pitchFamily="2" charset="0"/>
              </a:rPr>
              <a:t>Se il dipendente ha bisogno di un permesso per sostenere un esame si ha diritto al giorno dell’esame e a ulteriori 2 giorni per la relativa preparazione.</a:t>
            </a:r>
          </a:p>
          <a:p>
            <a:endParaRPr lang="it-IT" dirty="0">
              <a:latin typeface="Poppins" panose="00000500000000000000" pitchFamily="2" charset="0"/>
              <a:ea typeface="Calibri" panose="020F0502020204030204" pitchFamily="34" charset="0"/>
              <a:cs typeface="Poppins" panose="00000500000000000000" pitchFamily="2" charset="0"/>
            </a:endParaRPr>
          </a:p>
          <a:p>
            <a:r>
              <a:rPr lang="it-IT" dirty="0">
                <a:effectLst/>
                <a:latin typeface="Poppins" panose="00000500000000000000" pitchFamily="2" charset="0"/>
                <a:ea typeface="Calibri" panose="020F0502020204030204" pitchFamily="34" charset="0"/>
                <a:cs typeface="Poppins" panose="00000500000000000000" pitchFamily="2" charset="0"/>
              </a:rPr>
              <a:t>Il dipendente ha diritto, inoltre, </a:t>
            </a:r>
            <a:r>
              <a:rPr lang="it-IT">
                <a:effectLst/>
                <a:latin typeface="Poppins" panose="00000500000000000000" pitchFamily="2" charset="0"/>
                <a:ea typeface="Calibri" panose="020F0502020204030204" pitchFamily="34" charset="0"/>
                <a:cs typeface="Poppins" panose="00000500000000000000" pitchFamily="2" charset="0"/>
              </a:rPr>
              <a:t>a </a:t>
            </a:r>
            <a:r>
              <a:rPr lang="it-IT">
                <a:latin typeface="Poppins" panose="00000500000000000000" pitchFamily="2" charset="0"/>
                <a:ea typeface="Calibri" panose="020F0502020204030204" pitchFamily="34" charset="0"/>
                <a:cs typeface="Poppins" panose="00000500000000000000" pitchFamily="2" charset="0"/>
              </a:rPr>
              <a:t>disporre di </a:t>
            </a:r>
            <a:r>
              <a:rPr lang="it-IT" dirty="0">
                <a:latin typeface="Poppins" panose="00000500000000000000" pitchFamily="2" charset="0"/>
                <a:ea typeface="Calibri" panose="020F0502020204030204" pitchFamily="34" charset="0"/>
                <a:cs typeface="Poppins" panose="00000500000000000000" pitchFamily="2" charset="0"/>
              </a:rPr>
              <a:t>un monte ore annue di studi, secondo quanto previsto dagli </a:t>
            </a:r>
            <a:r>
              <a:rPr lang="it-IT" b="1" dirty="0">
                <a:latin typeface="Poppins" panose="00000500000000000000" pitchFamily="2" charset="0"/>
                <a:ea typeface="Calibri" panose="020F0502020204030204" pitchFamily="34" charset="0"/>
                <a:cs typeface="Poppins" panose="00000500000000000000" pitchFamily="2" charset="0"/>
              </a:rPr>
              <a:t>articoli 8 e 9 del CCNL Metalmeccanica Industria</a:t>
            </a:r>
            <a:r>
              <a:rPr lang="it-IT" dirty="0">
                <a:latin typeface="Poppins" panose="00000500000000000000" pitchFamily="2" charset="0"/>
                <a:ea typeface="Calibri" panose="020F0502020204030204" pitchFamily="34" charset="0"/>
                <a:cs typeface="Poppins" panose="00000500000000000000" pitchFamily="2" charset="0"/>
              </a:rPr>
              <a:t>; per le specifiche relative a questa disciplina ti invitiamo ad approfondire gli articoli sopracitati. </a:t>
            </a:r>
          </a:p>
          <a:p>
            <a:endParaRPr lang="it-IT" dirty="0">
              <a:latin typeface="Poppins" panose="00000500000000000000" pitchFamily="2" charset="0"/>
              <a:ea typeface="Calibri" panose="020F0502020204030204" pitchFamily="34" charset="0"/>
              <a:cs typeface="Poppins" panose="00000500000000000000" pitchFamily="2" charset="0"/>
            </a:endParaRPr>
          </a:p>
          <a:p>
            <a:endParaRPr lang="it-IT" dirty="0">
              <a:latin typeface="Poppins" panose="00000500000000000000" pitchFamily="2" charset="0"/>
              <a:ea typeface="Calibri" panose="020F0502020204030204" pitchFamily="34" charset="0"/>
              <a:cs typeface="Poppins" panose="00000500000000000000" pitchFamily="2" charset="0"/>
            </a:endParaRPr>
          </a:p>
          <a:p>
            <a:endParaRPr lang="it-IT" dirty="0">
              <a:latin typeface="Poppins" panose="00000500000000000000" pitchFamily="2" charset="0"/>
              <a:ea typeface="Calibri" panose="020F0502020204030204" pitchFamily="34" charset="0"/>
              <a:cs typeface="Poppins" panose="00000500000000000000" pitchFamily="2" charset="0"/>
            </a:endParaRPr>
          </a:p>
          <a:p>
            <a:endParaRPr lang="it-IT" dirty="0">
              <a:latin typeface="Poppins" panose="00000500000000000000" pitchFamily="2" charset="0"/>
              <a:ea typeface="Calibri" panose="020F0502020204030204" pitchFamily="34" charset="0"/>
              <a:cs typeface="Poppins" panose="00000500000000000000" pitchFamily="2" charset="0"/>
            </a:endParaRPr>
          </a:p>
          <a:p>
            <a:endParaRPr lang="it-IT" dirty="0">
              <a:latin typeface="Poppins" panose="00000500000000000000" pitchFamily="2" charset="0"/>
              <a:ea typeface="Calibri" panose="020F0502020204030204" pitchFamily="34" charset="0"/>
              <a:cs typeface="Poppins" panose="00000500000000000000" pitchFamily="2" charset="0"/>
            </a:endParaRPr>
          </a:p>
          <a:p>
            <a:endParaRPr lang="it-IT" dirty="0">
              <a:latin typeface="Poppins" panose="00000500000000000000" pitchFamily="2" charset="0"/>
              <a:ea typeface="Calibri" panose="020F0502020204030204" pitchFamily="34" charset="0"/>
              <a:cs typeface="Poppins" panose="00000500000000000000" pitchFamily="2" charset="0"/>
            </a:endParaRPr>
          </a:p>
          <a:p>
            <a:r>
              <a:rPr lang="it-IT" b="1" u="sng" dirty="0">
                <a:latin typeface="Poppins" panose="00000500000000000000" pitchFamily="2" charset="0"/>
                <a:ea typeface="Calibri" panose="020F0502020204030204" pitchFamily="34" charset="0"/>
                <a:cs typeface="Poppins" panose="00000500000000000000" pitchFamily="2" charset="0"/>
              </a:rPr>
              <a:t>Documentazione</a:t>
            </a:r>
          </a:p>
          <a:p>
            <a:endParaRPr lang="it-IT" dirty="0">
              <a:latin typeface="Poppins" panose="00000500000000000000" pitchFamily="2" charset="0"/>
              <a:ea typeface="Calibri" panose="020F0502020204030204" pitchFamily="34" charset="0"/>
              <a:cs typeface="Poppins" panose="00000500000000000000" pitchFamily="2" charset="0"/>
            </a:endParaRPr>
          </a:p>
          <a:p>
            <a:r>
              <a:rPr lang="it-IT" b="1" dirty="0">
                <a:solidFill>
                  <a:srgbClr val="70C6CF"/>
                </a:solidFill>
                <a:latin typeface="Poppins" panose="00000500000000000000" pitchFamily="2" charset="0"/>
                <a:cs typeface="Poppins" panose="00000500000000000000" pitchFamily="2" charset="0"/>
              </a:rPr>
              <a:t>RETEX</a:t>
            </a:r>
            <a:r>
              <a:rPr lang="it-IT" dirty="0">
                <a:solidFill>
                  <a:srgbClr val="70C6CF"/>
                </a:solidFill>
                <a:latin typeface="Poppins" panose="00000500000000000000" pitchFamily="2" charset="0"/>
                <a:cs typeface="Poppins" panose="00000500000000000000" pitchFamily="2" charset="0"/>
              </a:rPr>
              <a:t>:  </a:t>
            </a:r>
            <a:r>
              <a:rPr lang="it-IT" dirty="0">
                <a:solidFill>
                  <a:schemeClr val="tx1"/>
                </a:solidFill>
                <a:latin typeface="Poppins" panose="00000500000000000000" pitchFamily="2" charset="0"/>
                <a:cs typeface="Poppins" panose="00000500000000000000" pitchFamily="2" charset="0"/>
              </a:rPr>
              <a:t>dovrai inviare il certificato dell’esame (da richiedere al docente nel momento in cui si sostiene l’esame) o il certificato di iscrizione al corso a: </a:t>
            </a:r>
            <a:r>
              <a:rPr lang="it-IT" dirty="0">
                <a:solidFill>
                  <a:schemeClr val="tx1"/>
                </a:solidFill>
                <a:latin typeface="Poppins" panose="00000500000000000000" pitchFamily="2" charset="0"/>
                <a:cs typeface="Poppins" panose="00000500000000000000" pitchFamily="2" charset="0"/>
                <a:hlinkClick r:id="rId3"/>
              </a:rPr>
              <a:t>orelavorate.amministrazione@retexspa.com</a:t>
            </a:r>
            <a:r>
              <a:rPr lang="it-IT" dirty="0">
                <a:solidFill>
                  <a:schemeClr val="tx1"/>
                </a:solidFill>
                <a:latin typeface="Poppins" panose="00000500000000000000" pitchFamily="2" charset="0"/>
                <a:cs typeface="Poppins" panose="00000500000000000000" pitchFamily="2" charset="0"/>
              </a:rPr>
              <a:t> (ricordati di inserire il permesso anche in </a:t>
            </a:r>
            <a:r>
              <a:rPr lang="it-IT" dirty="0" err="1">
                <a:solidFill>
                  <a:schemeClr val="tx1"/>
                </a:solidFill>
                <a:latin typeface="Poppins" panose="00000500000000000000" pitchFamily="2" charset="0"/>
                <a:cs typeface="Poppins" panose="00000500000000000000" pitchFamily="2" charset="0"/>
              </a:rPr>
              <a:t>Progeta</a:t>
            </a:r>
            <a:r>
              <a:rPr lang="it-IT" dirty="0">
                <a:solidFill>
                  <a:schemeClr val="tx1"/>
                </a:solidFill>
                <a:latin typeface="Poppins" panose="00000500000000000000" pitchFamily="2" charset="0"/>
                <a:cs typeface="Poppins" panose="00000500000000000000" pitchFamily="2" charset="0"/>
              </a:rPr>
              <a:t>!).</a:t>
            </a:r>
          </a:p>
          <a:p>
            <a:r>
              <a:rPr lang="it-IT" dirty="0">
                <a:latin typeface="Poppins" panose="00000500000000000000" pitchFamily="2" charset="0"/>
                <a:cs typeface="Poppins" panose="00000500000000000000" pitchFamily="2" charset="0"/>
              </a:rPr>
              <a:t> </a:t>
            </a:r>
          </a:p>
          <a:p>
            <a:endParaRPr lang="it-IT" b="1" dirty="0">
              <a:solidFill>
                <a:srgbClr val="70C6CF"/>
              </a:solidFill>
              <a:latin typeface="Poppins" panose="00000500000000000000" pitchFamily="2" charset="0"/>
              <a:cs typeface="Poppins" panose="00000500000000000000" pitchFamily="2" charset="0"/>
            </a:endParaRPr>
          </a:p>
          <a:p>
            <a:r>
              <a:rPr lang="it-IT" b="1" dirty="0">
                <a:solidFill>
                  <a:srgbClr val="70C6CF"/>
                </a:solidFill>
                <a:latin typeface="Poppins" panose="00000500000000000000" pitchFamily="2" charset="0"/>
                <a:cs typeface="Poppins" panose="00000500000000000000" pitchFamily="2" charset="0"/>
              </a:rPr>
              <a:t>CONNEXIA: </a:t>
            </a:r>
            <a:r>
              <a:rPr lang="it-IT" dirty="0">
                <a:solidFill>
                  <a:schemeClr val="tx1"/>
                </a:solidFill>
                <a:latin typeface="Poppins" panose="00000500000000000000" pitchFamily="2" charset="0"/>
                <a:cs typeface="Poppins" panose="00000500000000000000" pitchFamily="2" charset="0"/>
              </a:rPr>
              <a:t>dovrai inviare il certificato dell’esame (da richiedere al docente nel momento in cui si sostiene l’esame) o il certificato di iscrizione al corso a: </a:t>
            </a:r>
            <a:r>
              <a:rPr lang="it-IT" dirty="0">
                <a:solidFill>
                  <a:schemeClr val="tx1"/>
                </a:solidFill>
                <a:latin typeface="Poppins" panose="00000500000000000000" pitchFamily="2" charset="0"/>
                <a:cs typeface="Poppins" panose="00000500000000000000" pitchFamily="2" charset="0"/>
                <a:hlinkClick r:id="rId4"/>
              </a:rPr>
              <a:t>hr@connexia.retexspa.com</a:t>
            </a:r>
            <a:r>
              <a:rPr lang="it-IT" dirty="0">
                <a:solidFill>
                  <a:schemeClr val="tx1"/>
                </a:solidFill>
                <a:latin typeface="Poppins" panose="00000500000000000000" pitchFamily="2" charset="0"/>
                <a:cs typeface="Poppins" panose="00000500000000000000" pitchFamily="2" charset="0"/>
              </a:rPr>
              <a:t> (ricordati di inserire il permesso anche in Paprika!).</a:t>
            </a:r>
            <a:endParaRPr lang="it-IT" dirty="0">
              <a:latin typeface="Poppins" panose="00000500000000000000" pitchFamily="2" charset="0"/>
              <a:cs typeface="Poppins" panose="00000500000000000000" pitchFamily="2" charset="0"/>
            </a:endParaRPr>
          </a:p>
        </p:txBody>
      </p:sp>
      <p:sp>
        <p:nvSpPr>
          <p:cNvPr id="4" name="Google Shape;214;p12">
            <a:extLst>
              <a:ext uri="{FF2B5EF4-FFF2-40B4-BE49-F238E27FC236}">
                <a16:creationId xmlns:a16="http://schemas.microsoft.com/office/drawing/2014/main" id="{D87B10B2-2FD9-FDB6-2852-AF26932949FA}"/>
              </a:ext>
            </a:extLst>
          </p:cNvPr>
          <p:cNvSpPr txBox="1">
            <a:spLocks/>
          </p:cNvSpPr>
          <p:nvPr/>
        </p:nvSpPr>
        <p:spPr>
          <a:xfrm>
            <a:off x="662903" y="378221"/>
            <a:ext cx="11697821" cy="5201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a:lnSpc>
                <a:spcPct val="150000"/>
              </a:lnSpc>
              <a:spcBef>
                <a:spcPts val="0"/>
              </a:spcBef>
              <a:buClr>
                <a:srgbClr val="000000"/>
              </a:buClr>
              <a:buFont typeface="Arial"/>
              <a:buNone/>
            </a:pPr>
            <a:r>
              <a:rPr lang="it-IT" sz="2500" b="1" dirty="0">
                <a:solidFill>
                  <a:srgbClr val="68C3CC"/>
                </a:solidFill>
                <a:latin typeface="Poppins" panose="00000500000000000000" pitchFamily="2" charset="0"/>
                <a:cs typeface="Poppins" panose="00000500000000000000" pitchFamily="2" charset="0"/>
              </a:rPr>
              <a:t>Come funzionano i permessi per studio?</a:t>
            </a:r>
          </a:p>
        </p:txBody>
      </p:sp>
    </p:spTree>
    <p:extLst>
      <p:ext uri="{BB962C8B-B14F-4D97-AF65-F5344CB8AC3E}">
        <p14:creationId xmlns:p14="http://schemas.microsoft.com/office/powerpoint/2010/main" val="2849676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3" name="Google Shape;213;p12"/>
          <p:cNvSpPr txBox="1">
            <a:spLocks noGrp="1"/>
          </p:cNvSpPr>
          <p:nvPr>
            <p:ph type="sldNum" idx="12"/>
          </p:nvPr>
        </p:nvSpPr>
        <p:spPr>
          <a:xfrm>
            <a:off x="9271154" y="6421527"/>
            <a:ext cx="2743200" cy="280013"/>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it-IT"/>
              <a:t>4</a:t>
            </a:fld>
            <a:endParaRPr/>
          </a:p>
        </p:txBody>
      </p:sp>
      <p:sp>
        <p:nvSpPr>
          <p:cNvPr id="4" name="Google Shape;214;p12">
            <a:extLst>
              <a:ext uri="{FF2B5EF4-FFF2-40B4-BE49-F238E27FC236}">
                <a16:creationId xmlns:a16="http://schemas.microsoft.com/office/drawing/2014/main" id="{D87B10B2-2FD9-FDB6-2852-AF26932949FA}"/>
              </a:ext>
            </a:extLst>
          </p:cNvPr>
          <p:cNvSpPr txBox="1">
            <a:spLocks/>
          </p:cNvSpPr>
          <p:nvPr/>
        </p:nvSpPr>
        <p:spPr>
          <a:xfrm>
            <a:off x="494179" y="146186"/>
            <a:ext cx="11697821" cy="5201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a:lnSpc>
                <a:spcPct val="150000"/>
              </a:lnSpc>
              <a:spcBef>
                <a:spcPts val="0"/>
              </a:spcBef>
              <a:buClr>
                <a:srgbClr val="000000"/>
              </a:buClr>
              <a:buFont typeface="Arial"/>
              <a:buNone/>
            </a:pPr>
            <a:r>
              <a:rPr lang="it-IT" sz="2500" b="1" dirty="0">
                <a:solidFill>
                  <a:srgbClr val="68C3CC"/>
                </a:solidFill>
                <a:latin typeface="Poppins" panose="00000500000000000000" pitchFamily="2" charset="0"/>
                <a:cs typeface="Poppins" panose="00000500000000000000" pitchFamily="2" charset="0"/>
              </a:rPr>
              <a:t>Come funzionano gli altri permessi?</a:t>
            </a:r>
          </a:p>
        </p:txBody>
      </p:sp>
      <p:sp>
        <p:nvSpPr>
          <p:cNvPr id="2" name="CasellaDiTesto 1">
            <a:extLst>
              <a:ext uri="{FF2B5EF4-FFF2-40B4-BE49-F238E27FC236}">
                <a16:creationId xmlns:a16="http://schemas.microsoft.com/office/drawing/2014/main" id="{DE9E1A7B-F26C-DDB8-2C76-C7D79A08F450}"/>
              </a:ext>
            </a:extLst>
          </p:cNvPr>
          <p:cNvSpPr txBox="1"/>
          <p:nvPr/>
        </p:nvSpPr>
        <p:spPr>
          <a:xfrm>
            <a:off x="494179" y="934479"/>
            <a:ext cx="11152378" cy="5509200"/>
          </a:xfrm>
          <a:prstGeom prst="rect">
            <a:avLst/>
          </a:prstGeom>
          <a:noFill/>
        </p:spPr>
        <p:txBody>
          <a:bodyPr wrap="square" rtlCol="0">
            <a:spAutoFit/>
          </a:bodyPr>
          <a:lstStyle/>
          <a:p>
            <a:r>
              <a:rPr lang="it-IT" sz="13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 Il Dipendente ha diritto alla fruizione dei seguenti permessi speciali:</a:t>
            </a:r>
          </a:p>
          <a:p>
            <a:endParaRPr lang="it-IT" sz="1300" dirty="0">
              <a:effectLst/>
              <a:latin typeface="Poppins" panose="00000500000000000000" pitchFamily="2" charset="0"/>
              <a:ea typeface="Calibri" panose="020F0502020204030204" pitchFamily="34" charset="0"/>
              <a:cs typeface="Poppins" panose="00000500000000000000" pitchFamily="2" charset="0"/>
            </a:endParaRPr>
          </a:p>
          <a:p>
            <a:pPr marL="285750" indent="-285750">
              <a:buFont typeface="Arial" panose="020B0604020202020204" pitchFamily="34" charset="0"/>
              <a:buChar char="•"/>
            </a:pPr>
            <a:r>
              <a:rPr lang="it-IT" sz="13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 Lutto familiare: il dipendente ha diritto a 3 giorni complessivi di permesso retribuito all'anno in caso di decesso o di documentata grave infermità del coniuge, anche legalmente separato, o di un parente entro il secondo grado, anche non convivente, o di un soggetto componente la sua famiglia anagrafica;</a:t>
            </a:r>
            <a:endParaRPr lang="it-IT" sz="1300" dirty="0">
              <a:effectLst/>
              <a:latin typeface="Poppins" panose="00000500000000000000" pitchFamily="2" charset="0"/>
              <a:ea typeface="Calibri" panose="020F0502020204030204" pitchFamily="34" charset="0"/>
              <a:cs typeface="Poppins" panose="00000500000000000000" pitchFamily="2" charset="0"/>
            </a:endParaRPr>
          </a:p>
          <a:p>
            <a:endParaRPr lang="it-IT" sz="1300" dirty="0">
              <a:effectLst/>
              <a:latin typeface="Poppins" panose="00000500000000000000" pitchFamily="2" charset="0"/>
              <a:ea typeface="Calibri" panose="020F0502020204030204" pitchFamily="34" charset="0"/>
              <a:cs typeface="Poppins" panose="00000500000000000000" pitchFamily="2" charset="0"/>
            </a:endParaRPr>
          </a:p>
          <a:p>
            <a:pPr marL="285750" indent="-285750">
              <a:buFont typeface="Arial" panose="020B0604020202020204" pitchFamily="34" charset="0"/>
              <a:buChar char="•"/>
            </a:pPr>
            <a:r>
              <a:rPr lang="it-IT" sz="13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Donazione del sangue, con un prelievo minimo di 250 grammi, o del midollo osseo: 1 giorno, dietro presentazione di certificato rilasciato dal centro trasfusionale dove è avvenuta la donazione di sangue; </a:t>
            </a:r>
            <a:endParaRPr lang="it-IT" sz="1300" dirty="0">
              <a:effectLst/>
              <a:latin typeface="Poppins" panose="00000500000000000000" pitchFamily="2" charset="0"/>
              <a:ea typeface="Calibri" panose="020F0502020204030204" pitchFamily="34" charset="0"/>
              <a:cs typeface="Poppins" panose="00000500000000000000" pitchFamily="2" charset="0"/>
            </a:endParaRPr>
          </a:p>
          <a:p>
            <a:endParaRPr lang="it-IT" sz="1300" dirty="0">
              <a:effectLst/>
              <a:latin typeface="Poppins" panose="00000500000000000000" pitchFamily="2" charset="0"/>
              <a:ea typeface="Calibri" panose="020F0502020204030204" pitchFamily="34" charset="0"/>
              <a:cs typeface="Poppins" panose="00000500000000000000" pitchFamily="2" charset="0"/>
            </a:endParaRPr>
          </a:p>
          <a:p>
            <a:pPr marL="285750" indent="-285750">
              <a:buFont typeface="Arial" panose="020B0604020202020204" pitchFamily="34" charset="0"/>
              <a:buChar char="•"/>
            </a:pPr>
            <a:r>
              <a:rPr lang="it-IT" sz="13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Dipendenti chiamati a funzioni pubbliche elettive: il tempo necessario all’espletamento del mandato</a:t>
            </a:r>
            <a:r>
              <a:rPr lang="it-IT" sz="1300" dirty="0">
                <a:latin typeface="Poppins" panose="00000500000000000000" pitchFamily="2" charset="0"/>
                <a:ea typeface="Times New Roman" panose="02020603050405020304" pitchFamily="18" charset="0"/>
                <a:cs typeface="Poppins" panose="00000500000000000000" pitchFamily="2" charset="0"/>
              </a:rPr>
              <a:t>;</a:t>
            </a:r>
            <a:endParaRPr lang="it-IT" sz="1300" dirty="0">
              <a:effectLst/>
              <a:latin typeface="Poppins" panose="00000500000000000000" pitchFamily="2" charset="0"/>
              <a:ea typeface="Calibri" panose="020F0502020204030204" pitchFamily="34" charset="0"/>
              <a:cs typeface="Poppins" panose="00000500000000000000" pitchFamily="2" charset="0"/>
            </a:endParaRPr>
          </a:p>
          <a:p>
            <a:endParaRPr lang="it-IT" sz="1300" dirty="0">
              <a:effectLst/>
              <a:latin typeface="Poppins" panose="00000500000000000000" pitchFamily="2" charset="0"/>
              <a:ea typeface="Calibri" panose="020F0502020204030204" pitchFamily="34" charset="0"/>
              <a:cs typeface="Poppins" panose="00000500000000000000" pitchFamily="2" charset="0"/>
            </a:endParaRPr>
          </a:p>
          <a:p>
            <a:pPr marL="285750" indent="-285750">
              <a:buFont typeface="Arial" panose="020B0604020202020204" pitchFamily="34" charset="0"/>
              <a:buChar char="•"/>
            </a:pPr>
            <a:r>
              <a:rPr lang="it-IT" sz="13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Addetti ai seggi elettorali: permessi per la durata delle operazioni elettorali dietro presentazione del certificato di chiamata al seggio e dell’attestato, firmato dal presidente, con l’indicazione delle ore /giornate di effettiva presenza al seggio;</a:t>
            </a:r>
            <a:endParaRPr lang="it-IT" sz="1300" dirty="0">
              <a:effectLst/>
              <a:latin typeface="Poppins" panose="00000500000000000000" pitchFamily="2" charset="0"/>
              <a:ea typeface="Calibri" panose="020F0502020204030204" pitchFamily="34" charset="0"/>
              <a:cs typeface="Poppins" panose="00000500000000000000" pitchFamily="2" charset="0"/>
            </a:endParaRPr>
          </a:p>
          <a:p>
            <a:endParaRPr lang="it-IT" sz="1300" dirty="0">
              <a:effectLst/>
              <a:latin typeface="Poppins" panose="00000500000000000000" pitchFamily="2" charset="0"/>
              <a:ea typeface="Calibri" panose="020F0502020204030204" pitchFamily="34" charset="0"/>
              <a:cs typeface="Poppins" panose="00000500000000000000" pitchFamily="2" charset="0"/>
            </a:endParaRPr>
          </a:p>
          <a:p>
            <a:pPr marL="285750" indent="-285750">
              <a:buFont typeface="Arial" panose="020B0604020202020204" pitchFamily="34" charset="0"/>
              <a:buChar char="•"/>
            </a:pPr>
            <a:r>
              <a:rPr lang="it-IT" sz="13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Permessi esami prenatali per sottoporsi ad accertamenti clinici ovvero visite mediche specialistiche, nel caso in cui questi debbano essere eseguiti durante l'orario di lavoro dietro presentazione di idonea documentazione che certifica l’assenza del lavoratore.</a:t>
            </a:r>
          </a:p>
          <a:p>
            <a:pPr marL="285750" indent="-285750">
              <a:buFont typeface="Arial" panose="020B0604020202020204" pitchFamily="34" charset="0"/>
              <a:buChar char="•"/>
            </a:pPr>
            <a:endParaRPr lang="it-IT" sz="1300" dirty="0">
              <a:latin typeface="Poppins" panose="00000500000000000000" pitchFamily="2" charset="0"/>
              <a:ea typeface="Calibri" panose="020F0502020204030204" pitchFamily="34" charset="0"/>
              <a:cs typeface="Poppins" panose="00000500000000000000" pitchFamily="2" charset="0"/>
            </a:endParaRPr>
          </a:p>
          <a:p>
            <a:endParaRPr lang="it-IT" sz="1300" dirty="0">
              <a:latin typeface="Poppins" panose="00000500000000000000" pitchFamily="2" charset="0"/>
              <a:ea typeface="Calibri" panose="020F0502020204030204" pitchFamily="34" charset="0"/>
              <a:cs typeface="Poppins" panose="00000500000000000000" pitchFamily="2" charset="0"/>
            </a:endParaRPr>
          </a:p>
          <a:p>
            <a:r>
              <a:rPr lang="it-IT" sz="1300" b="1" u="sng" dirty="0">
                <a:latin typeface="Poppins" panose="00000500000000000000" pitchFamily="2" charset="0"/>
                <a:ea typeface="Calibri" panose="020F0502020204030204" pitchFamily="34" charset="0"/>
                <a:cs typeface="Poppins" panose="00000500000000000000" pitchFamily="2" charset="0"/>
              </a:rPr>
              <a:t>Documentazione</a:t>
            </a:r>
          </a:p>
          <a:p>
            <a:endParaRPr lang="it-IT" sz="1300" dirty="0">
              <a:latin typeface="Poppins" panose="00000500000000000000" pitchFamily="2" charset="0"/>
              <a:ea typeface="Calibri" panose="020F0502020204030204" pitchFamily="34" charset="0"/>
              <a:cs typeface="Poppins" panose="00000500000000000000" pitchFamily="2" charset="0"/>
            </a:endParaRPr>
          </a:p>
          <a:p>
            <a:r>
              <a:rPr lang="it-IT" sz="1300" b="1" dirty="0">
                <a:solidFill>
                  <a:srgbClr val="70C6CF"/>
                </a:solidFill>
                <a:latin typeface="Poppins" panose="00000500000000000000" pitchFamily="2" charset="0"/>
                <a:cs typeface="Poppins" panose="00000500000000000000" pitchFamily="2" charset="0"/>
              </a:rPr>
              <a:t>RETEX</a:t>
            </a:r>
            <a:r>
              <a:rPr lang="it-IT" sz="1300" dirty="0">
                <a:solidFill>
                  <a:srgbClr val="70C6CF"/>
                </a:solidFill>
                <a:latin typeface="Poppins" panose="00000500000000000000" pitchFamily="2" charset="0"/>
                <a:cs typeface="Poppins" panose="00000500000000000000" pitchFamily="2" charset="0"/>
              </a:rPr>
              <a:t>:  </a:t>
            </a:r>
            <a:r>
              <a:rPr lang="it-IT" sz="1300" dirty="0">
                <a:solidFill>
                  <a:schemeClr val="tx1"/>
                </a:solidFill>
                <a:latin typeface="Poppins" panose="00000500000000000000" pitchFamily="2" charset="0"/>
                <a:cs typeface="Poppins" panose="00000500000000000000" pitchFamily="2" charset="0"/>
              </a:rPr>
              <a:t>dovrai inviare la documentazione relativa al permesso a: </a:t>
            </a:r>
            <a:r>
              <a:rPr lang="it-IT" sz="1300" dirty="0">
                <a:solidFill>
                  <a:schemeClr val="tx1"/>
                </a:solidFill>
                <a:latin typeface="Poppins" panose="00000500000000000000" pitchFamily="2" charset="0"/>
                <a:cs typeface="Poppins" panose="00000500000000000000" pitchFamily="2" charset="0"/>
                <a:hlinkClick r:id="rId3"/>
              </a:rPr>
              <a:t>orelavorate.amministrazione@retexspa.com</a:t>
            </a:r>
            <a:r>
              <a:rPr lang="it-IT" sz="1300" dirty="0">
                <a:solidFill>
                  <a:schemeClr val="tx1"/>
                </a:solidFill>
                <a:latin typeface="Poppins" panose="00000500000000000000" pitchFamily="2" charset="0"/>
                <a:cs typeface="Poppins" panose="00000500000000000000" pitchFamily="2" charset="0"/>
              </a:rPr>
              <a:t> (ricordati di inserire il permesso anche in </a:t>
            </a:r>
            <a:r>
              <a:rPr lang="it-IT" sz="1300" dirty="0" err="1">
                <a:solidFill>
                  <a:schemeClr val="tx1"/>
                </a:solidFill>
                <a:latin typeface="Poppins" panose="00000500000000000000" pitchFamily="2" charset="0"/>
                <a:cs typeface="Poppins" panose="00000500000000000000" pitchFamily="2" charset="0"/>
              </a:rPr>
              <a:t>Progeta</a:t>
            </a:r>
            <a:r>
              <a:rPr lang="it-IT" sz="1300" dirty="0">
                <a:solidFill>
                  <a:schemeClr val="tx1"/>
                </a:solidFill>
                <a:latin typeface="Poppins" panose="00000500000000000000" pitchFamily="2" charset="0"/>
                <a:cs typeface="Poppins" panose="00000500000000000000" pitchFamily="2" charset="0"/>
              </a:rPr>
              <a:t>!).</a:t>
            </a:r>
            <a:endParaRPr lang="it-IT" sz="1300" dirty="0">
              <a:latin typeface="Poppins" panose="00000500000000000000" pitchFamily="2" charset="0"/>
              <a:cs typeface="Poppins" panose="00000500000000000000" pitchFamily="2" charset="0"/>
            </a:endParaRPr>
          </a:p>
          <a:p>
            <a:endParaRPr lang="it-IT" sz="1300" b="1" dirty="0">
              <a:solidFill>
                <a:srgbClr val="70C6CF"/>
              </a:solidFill>
              <a:latin typeface="Poppins" panose="00000500000000000000" pitchFamily="2" charset="0"/>
              <a:cs typeface="Poppins" panose="00000500000000000000" pitchFamily="2" charset="0"/>
            </a:endParaRPr>
          </a:p>
          <a:p>
            <a:r>
              <a:rPr lang="it-IT" sz="1300" b="1" dirty="0">
                <a:solidFill>
                  <a:srgbClr val="70C6CF"/>
                </a:solidFill>
                <a:latin typeface="Poppins" panose="00000500000000000000" pitchFamily="2" charset="0"/>
                <a:cs typeface="Poppins" panose="00000500000000000000" pitchFamily="2" charset="0"/>
              </a:rPr>
              <a:t>CONNEXIA: </a:t>
            </a:r>
            <a:r>
              <a:rPr lang="it-IT" sz="1300" dirty="0">
                <a:solidFill>
                  <a:schemeClr val="tx1"/>
                </a:solidFill>
                <a:latin typeface="Poppins" panose="00000500000000000000" pitchFamily="2" charset="0"/>
                <a:cs typeface="Poppins" panose="00000500000000000000" pitchFamily="2" charset="0"/>
              </a:rPr>
              <a:t>dovrai inviare la documentazione relativa al permesso a:  </a:t>
            </a:r>
            <a:r>
              <a:rPr lang="it-IT" sz="1300" dirty="0">
                <a:solidFill>
                  <a:schemeClr val="tx1"/>
                </a:solidFill>
                <a:latin typeface="Poppins" panose="00000500000000000000" pitchFamily="2" charset="0"/>
                <a:cs typeface="Poppins" panose="00000500000000000000" pitchFamily="2" charset="0"/>
                <a:hlinkClick r:id="rId4"/>
              </a:rPr>
              <a:t>hr@connexia.retexspa.com</a:t>
            </a:r>
            <a:r>
              <a:rPr lang="it-IT" sz="1300" dirty="0">
                <a:solidFill>
                  <a:schemeClr val="tx1"/>
                </a:solidFill>
                <a:latin typeface="Poppins" panose="00000500000000000000" pitchFamily="2" charset="0"/>
                <a:cs typeface="Poppins" panose="00000500000000000000" pitchFamily="2" charset="0"/>
              </a:rPr>
              <a:t> (ricordati di inserire il permesso anche in Paprika!).</a:t>
            </a:r>
          </a:p>
          <a:p>
            <a:pPr marL="285750" indent="-285750">
              <a:buFont typeface="Arial" panose="020B0604020202020204" pitchFamily="34" charset="0"/>
              <a:buChar char="•"/>
            </a:pPr>
            <a:endParaRPr lang="it-IT" dirty="0">
              <a:effectLst/>
              <a:latin typeface="Poppins" panose="00000500000000000000" pitchFamily="2" charset="0"/>
              <a:ea typeface="Calibri" panose="020F0502020204030204" pitchFamily="34" charset="0"/>
              <a:cs typeface="Poppins" panose="00000500000000000000" pitchFamily="2" charset="0"/>
            </a:endParaRPr>
          </a:p>
        </p:txBody>
      </p:sp>
    </p:spTree>
    <p:extLst>
      <p:ext uri="{BB962C8B-B14F-4D97-AF65-F5344CB8AC3E}">
        <p14:creationId xmlns:p14="http://schemas.microsoft.com/office/powerpoint/2010/main" val="3493836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3" name="Google Shape;213;p12"/>
          <p:cNvSpPr txBox="1">
            <a:spLocks noGrp="1"/>
          </p:cNvSpPr>
          <p:nvPr>
            <p:ph type="sldNum" idx="12"/>
          </p:nvPr>
        </p:nvSpPr>
        <p:spPr>
          <a:xfrm>
            <a:off x="9271154" y="6421527"/>
            <a:ext cx="2743200" cy="280013"/>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it-IT"/>
              <a:t>5</a:t>
            </a:fld>
            <a:endParaRPr/>
          </a:p>
        </p:txBody>
      </p:sp>
      <p:sp>
        <p:nvSpPr>
          <p:cNvPr id="4" name="Google Shape;214;p12">
            <a:extLst>
              <a:ext uri="{FF2B5EF4-FFF2-40B4-BE49-F238E27FC236}">
                <a16:creationId xmlns:a16="http://schemas.microsoft.com/office/drawing/2014/main" id="{D87B10B2-2FD9-FDB6-2852-AF26932949FA}"/>
              </a:ext>
            </a:extLst>
          </p:cNvPr>
          <p:cNvSpPr txBox="1">
            <a:spLocks/>
          </p:cNvSpPr>
          <p:nvPr/>
        </p:nvSpPr>
        <p:spPr>
          <a:xfrm>
            <a:off x="411986" y="176416"/>
            <a:ext cx="11697821" cy="5201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a:lnSpc>
                <a:spcPct val="150000"/>
              </a:lnSpc>
              <a:spcBef>
                <a:spcPts val="0"/>
              </a:spcBef>
              <a:buClr>
                <a:srgbClr val="000000"/>
              </a:buClr>
              <a:buFont typeface="Arial"/>
              <a:buNone/>
            </a:pPr>
            <a:r>
              <a:rPr lang="it-IT" sz="2500" b="1" dirty="0">
                <a:solidFill>
                  <a:srgbClr val="68C3CC"/>
                </a:solidFill>
                <a:latin typeface="Poppins" panose="00000500000000000000" pitchFamily="2" charset="0"/>
                <a:cs typeface="Poppins" panose="00000500000000000000" pitchFamily="2" charset="0"/>
              </a:rPr>
              <a:t>Come funzionano i permessi della legge 104?</a:t>
            </a:r>
          </a:p>
        </p:txBody>
      </p:sp>
      <p:sp>
        <p:nvSpPr>
          <p:cNvPr id="2" name="CasellaDiTesto 1">
            <a:extLst>
              <a:ext uri="{FF2B5EF4-FFF2-40B4-BE49-F238E27FC236}">
                <a16:creationId xmlns:a16="http://schemas.microsoft.com/office/drawing/2014/main" id="{DE9E1A7B-F26C-DDB8-2C76-C7D79A08F450}"/>
              </a:ext>
            </a:extLst>
          </p:cNvPr>
          <p:cNvSpPr txBox="1"/>
          <p:nvPr/>
        </p:nvSpPr>
        <p:spPr>
          <a:xfrm>
            <a:off x="519811" y="904454"/>
            <a:ext cx="11152378" cy="5309146"/>
          </a:xfrm>
          <a:prstGeom prst="rect">
            <a:avLst/>
          </a:prstGeom>
          <a:noFill/>
        </p:spPr>
        <p:txBody>
          <a:bodyPr wrap="square" rtlCol="0">
            <a:spAutoFit/>
          </a:bodyPr>
          <a:lstStyle/>
          <a:p>
            <a:r>
              <a:rPr lang="it-IT" sz="1300" dirty="0">
                <a:effectLst/>
                <a:latin typeface="Poppins" panose="00000500000000000000" pitchFamily="2" charset="0"/>
                <a:ea typeface="Calibri" panose="020F0502020204030204" pitchFamily="34" charset="0"/>
                <a:cs typeface="Poppins" panose="00000500000000000000" pitchFamily="2" charset="0"/>
              </a:rPr>
              <a:t>La legge 104 prevede speciali congedi o permessi a favore dei lavoratori portatori di handicap grave e di coloro che li assistono uno di questi soggetti</a:t>
            </a:r>
            <a:r>
              <a:rPr lang="it-IT" sz="1300" dirty="0">
                <a:latin typeface="Poppins" panose="00000500000000000000" pitchFamily="2" charset="0"/>
                <a:ea typeface="Calibri" panose="020F0502020204030204" pitchFamily="34" charset="0"/>
                <a:cs typeface="Poppins" panose="00000500000000000000" pitchFamily="2" charset="0"/>
              </a:rPr>
              <a:t>:</a:t>
            </a:r>
          </a:p>
          <a:p>
            <a:endParaRPr lang="it-IT" sz="1300" dirty="0">
              <a:effectLst/>
              <a:latin typeface="Poppins" panose="00000500000000000000" pitchFamily="2" charset="0"/>
              <a:ea typeface="Calibri" panose="020F0502020204030204" pitchFamily="34" charset="0"/>
              <a:cs typeface="Poppins" panose="00000500000000000000" pitchFamily="2" charset="0"/>
            </a:endParaRPr>
          </a:p>
          <a:p>
            <a:pPr marL="285750" indent="-285750" algn="l">
              <a:buFont typeface="Arial" panose="020B0604020202020204" pitchFamily="34" charset="0"/>
              <a:buChar char="•"/>
            </a:pPr>
            <a:r>
              <a:rPr lang="it-IT" sz="1300" dirty="0">
                <a:latin typeface="Poppins" panose="00000500000000000000" pitchFamily="2" charset="0"/>
                <a:cs typeface="Poppins" panose="00000500000000000000" pitchFamily="2" charset="0"/>
              </a:rPr>
              <a:t>il coniuge o il convivente;</a:t>
            </a:r>
          </a:p>
          <a:p>
            <a:pPr marL="285750" indent="-285750" algn="l">
              <a:buFont typeface="Arial" panose="020B0604020202020204" pitchFamily="34" charset="0"/>
              <a:buChar char="•"/>
            </a:pPr>
            <a:r>
              <a:rPr lang="it-IT" sz="1300" dirty="0">
                <a:latin typeface="Poppins" panose="00000500000000000000" pitchFamily="2" charset="0"/>
                <a:cs typeface="Poppins" panose="00000500000000000000" pitchFamily="2" charset="0"/>
              </a:rPr>
              <a:t>un parente o affine entro il secondo grado;</a:t>
            </a:r>
          </a:p>
          <a:p>
            <a:pPr marL="285750" indent="-285750" algn="l">
              <a:buFont typeface="Arial" panose="020B0604020202020204" pitchFamily="34" charset="0"/>
              <a:buChar char="•"/>
            </a:pPr>
            <a:r>
              <a:rPr lang="it-IT" sz="1300" dirty="0">
                <a:latin typeface="Poppins" panose="00000500000000000000" pitchFamily="2" charset="0"/>
                <a:cs typeface="Poppins" panose="00000500000000000000" pitchFamily="2" charset="0"/>
              </a:rPr>
              <a:t>un parente o affine entro il terzo grado, qualora i genitori o il coniuge della persona con handicap in situazione di gravità abbiano compiuto 65 anni di età oppure siano anche essi affetti da patologie invalidanti o siano deceduti.</a:t>
            </a:r>
            <a:endParaRPr lang="it-IT" sz="1300" dirty="0">
              <a:effectLst/>
              <a:latin typeface="Poppins" panose="00000500000000000000" pitchFamily="2" charset="0"/>
              <a:ea typeface="Calibri" panose="020F0502020204030204" pitchFamily="34" charset="0"/>
              <a:cs typeface="Poppins" panose="00000500000000000000" pitchFamily="2" charset="0"/>
            </a:endParaRPr>
          </a:p>
          <a:p>
            <a:endParaRPr lang="it-IT" sz="1300" dirty="0">
              <a:latin typeface="Poppins" panose="00000500000000000000" pitchFamily="2" charset="0"/>
              <a:ea typeface="Calibri" panose="020F0502020204030204" pitchFamily="34" charset="0"/>
              <a:cs typeface="Poppins" panose="00000500000000000000" pitchFamily="2" charset="0"/>
            </a:endParaRPr>
          </a:p>
          <a:p>
            <a:r>
              <a:rPr lang="it-IT" sz="1300" dirty="0">
                <a:effectLst/>
                <a:latin typeface="Poppins" panose="00000500000000000000" pitchFamily="2" charset="0"/>
                <a:ea typeface="Calibri" panose="020F0502020204030204" pitchFamily="34" charset="0"/>
                <a:cs typeface="Poppins" panose="00000500000000000000" pitchFamily="2" charset="0"/>
              </a:rPr>
              <a:t>Si tratta di due ore di permesso giornaliero retribuito o, in alternativa, di tre giorni di permesso mensile (sempre retribuito) che possono essere utilizzati anche in modo continuativo. Tre giorni di permesso sono previsti anche per i familiari, lavoratori dipendenti, pubblici o privati, che assistono una persona con una disabilità grave (che non sia ricoverata). Il familiare in questione deve essere:</a:t>
            </a:r>
            <a:endParaRPr lang="it-IT" sz="1300" dirty="0">
              <a:latin typeface="Poppins" panose="00000500000000000000" pitchFamily="2" charset="0"/>
              <a:cs typeface="Poppins" panose="00000500000000000000" pitchFamily="2" charset="0"/>
            </a:endParaRPr>
          </a:p>
          <a:p>
            <a:pPr marL="285750" indent="-285750" algn="l">
              <a:buFont typeface="Arial" panose="020B0604020202020204" pitchFamily="34" charset="0"/>
              <a:buChar char="•"/>
            </a:pPr>
            <a:endParaRPr lang="it-IT" sz="1300" dirty="0">
              <a:latin typeface="Poppins" panose="00000500000000000000" pitchFamily="2" charset="0"/>
              <a:cs typeface="Poppins" panose="00000500000000000000" pitchFamily="2" charset="0"/>
            </a:endParaRPr>
          </a:p>
          <a:p>
            <a:pPr algn="l"/>
            <a:r>
              <a:rPr lang="it-IT" sz="1300" dirty="0">
                <a:latin typeface="Poppins" panose="00000500000000000000" pitchFamily="2" charset="0"/>
                <a:cs typeface="Poppins" panose="00000500000000000000" pitchFamily="2" charset="0"/>
              </a:rPr>
              <a:t>Per poter fruire dei permessi per assistere un disabile, questi deve avere un handicap grave riconosciuto. Significa che deve avere </a:t>
            </a:r>
            <a:r>
              <a:rPr lang="it-IT" sz="1300" b="1" dirty="0">
                <a:latin typeface="Poppins" panose="00000500000000000000" pitchFamily="2" charset="0"/>
                <a:cs typeface="Poppins" panose="00000500000000000000" pitchFamily="2" charset="0"/>
              </a:rPr>
              <a:t>la certificazione medica rilasciata dall’apposita Commissione medica Asl </a:t>
            </a:r>
            <a:r>
              <a:rPr lang="it-IT" sz="1300" dirty="0">
                <a:latin typeface="Poppins" panose="00000500000000000000" pitchFamily="2" charset="0"/>
                <a:cs typeface="Poppins" panose="00000500000000000000" pitchFamily="2" charset="0"/>
              </a:rPr>
              <a:t>oppure, se il disabile è in attesa della pronuncia della Commissione Asl , possono essere effettuati degli accertamenti provvisori, da un medico specialista. Quest’ultimo rilascerà una certificazione provvisoria che resterà valida fino all’accertamento definitivo da parte della Commissione Asl.</a:t>
            </a:r>
          </a:p>
          <a:p>
            <a:pPr algn="l"/>
            <a:endParaRPr lang="it-IT" sz="1300" dirty="0">
              <a:latin typeface="Poppins" panose="00000500000000000000" pitchFamily="2" charset="0"/>
              <a:cs typeface="Poppins" panose="00000500000000000000" pitchFamily="2" charset="0"/>
            </a:endParaRPr>
          </a:p>
          <a:p>
            <a:pPr algn="l"/>
            <a:r>
              <a:rPr lang="it-IT" sz="1300" dirty="0">
                <a:latin typeface="Poppins" panose="00000500000000000000" pitchFamily="2" charset="0"/>
                <a:cs typeface="Poppins" panose="00000500000000000000" pitchFamily="2" charset="0"/>
              </a:rPr>
              <a:t>Ti invitiamo ad approfondire sul sito dell’INPS gli aspetti legati alla procedura per effettuare la richiesta.</a:t>
            </a:r>
          </a:p>
          <a:p>
            <a:pPr algn="l"/>
            <a:endParaRPr lang="it-IT" sz="1300" dirty="0">
              <a:latin typeface="Poppins" panose="00000500000000000000" pitchFamily="2" charset="0"/>
              <a:cs typeface="Poppins" panose="00000500000000000000" pitchFamily="2" charset="0"/>
            </a:endParaRPr>
          </a:p>
          <a:p>
            <a:r>
              <a:rPr lang="it-IT" sz="1300" b="1" u="sng" dirty="0">
                <a:latin typeface="Poppins" panose="00000500000000000000" pitchFamily="2" charset="0"/>
                <a:ea typeface="Calibri" panose="020F0502020204030204" pitchFamily="34" charset="0"/>
                <a:cs typeface="Poppins" panose="00000500000000000000" pitchFamily="2" charset="0"/>
              </a:rPr>
              <a:t>Documentazione</a:t>
            </a:r>
            <a:endParaRPr lang="it-IT" sz="1300" dirty="0">
              <a:latin typeface="Poppins" panose="00000500000000000000" pitchFamily="2" charset="0"/>
              <a:cs typeface="Poppins" panose="00000500000000000000" pitchFamily="2" charset="0"/>
            </a:endParaRPr>
          </a:p>
          <a:p>
            <a:pPr algn="l">
              <a:buFont typeface="Arial" panose="020B0604020202020204" pitchFamily="34" charset="0"/>
              <a:buChar char="•"/>
            </a:pPr>
            <a:endParaRPr lang="it-IT" sz="1300" dirty="0">
              <a:latin typeface="Poppins" panose="00000500000000000000" pitchFamily="2" charset="0"/>
              <a:cs typeface="Poppins" panose="00000500000000000000" pitchFamily="2" charset="0"/>
            </a:endParaRPr>
          </a:p>
          <a:p>
            <a:r>
              <a:rPr lang="it-IT" sz="1300" b="1" dirty="0">
                <a:solidFill>
                  <a:srgbClr val="70C6CF"/>
                </a:solidFill>
                <a:latin typeface="Poppins" panose="00000500000000000000" pitchFamily="2" charset="0"/>
                <a:cs typeface="Poppins" panose="00000500000000000000" pitchFamily="2" charset="0"/>
              </a:rPr>
              <a:t>RETEX</a:t>
            </a:r>
            <a:r>
              <a:rPr lang="it-IT" sz="1300" dirty="0">
                <a:solidFill>
                  <a:srgbClr val="70C6CF"/>
                </a:solidFill>
                <a:latin typeface="Poppins" panose="00000500000000000000" pitchFamily="2" charset="0"/>
                <a:cs typeface="Poppins" panose="00000500000000000000" pitchFamily="2" charset="0"/>
              </a:rPr>
              <a:t>:  </a:t>
            </a:r>
            <a:r>
              <a:rPr lang="it-IT" sz="1300" dirty="0">
                <a:solidFill>
                  <a:schemeClr val="tx1"/>
                </a:solidFill>
                <a:latin typeface="Poppins" panose="00000500000000000000" pitchFamily="2" charset="0"/>
                <a:cs typeface="Poppins" panose="00000500000000000000" pitchFamily="2" charset="0"/>
              </a:rPr>
              <a:t>dovrai inviare la documentazione a: </a:t>
            </a:r>
            <a:r>
              <a:rPr lang="it-IT" sz="1300" dirty="0">
                <a:solidFill>
                  <a:schemeClr val="tx1"/>
                </a:solidFill>
                <a:latin typeface="Poppins" panose="00000500000000000000" pitchFamily="2" charset="0"/>
                <a:cs typeface="Poppins" panose="00000500000000000000" pitchFamily="2" charset="0"/>
                <a:hlinkClick r:id="rId3"/>
              </a:rPr>
              <a:t>orelavorate.amministrazione@retexspa.com</a:t>
            </a:r>
            <a:r>
              <a:rPr lang="it-IT" sz="1300" dirty="0">
                <a:solidFill>
                  <a:schemeClr val="tx1"/>
                </a:solidFill>
                <a:latin typeface="Poppins" panose="00000500000000000000" pitchFamily="2" charset="0"/>
                <a:cs typeface="Poppins" panose="00000500000000000000" pitchFamily="2" charset="0"/>
              </a:rPr>
              <a:t> (ricordati di inserire il permesso anche in </a:t>
            </a:r>
            <a:r>
              <a:rPr lang="it-IT" sz="1300" dirty="0" err="1">
                <a:solidFill>
                  <a:schemeClr val="tx1"/>
                </a:solidFill>
                <a:latin typeface="Poppins" panose="00000500000000000000" pitchFamily="2" charset="0"/>
                <a:cs typeface="Poppins" panose="00000500000000000000" pitchFamily="2" charset="0"/>
              </a:rPr>
              <a:t>Progeta</a:t>
            </a:r>
            <a:r>
              <a:rPr lang="it-IT" sz="1300" dirty="0">
                <a:solidFill>
                  <a:schemeClr val="tx1"/>
                </a:solidFill>
                <a:latin typeface="Poppins" panose="00000500000000000000" pitchFamily="2" charset="0"/>
                <a:cs typeface="Poppins" panose="00000500000000000000" pitchFamily="2" charset="0"/>
              </a:rPr>
              <a:t>!).</a:t>
            </a:r>
            <a:endParaRPr lang="it-IT" sz="1300" dirty="0">
              <a:latin typeface="Poppins" panose="00000500000000000000" pitchFamily="2" charset="0"/>
              <a:cs typeface="Poppins" panose="00000500000000000000" pitchFamily="2" charset="0"/>
            </a:endParaRPr>
          </a:p>
          <a:p>
            <a:endParaRPr lang="it-IT" sz="1300" b="1" dirty="0">
              <a:solidFill>
                <a:srgbClr val="70C6CF"/>
              </a:solidFill>
              <a:latin typeface="Poppins" panose="00000500000000000000" pitchFamily="2" charset="0"/>
              <a:cs typeface="Poppins" panose="00000500000000000000" pitchFamily="2" charset="0"/>
            </a:endParaRPr>
          </a:p>
          <a:p>
            <a:r>
              <a:rPr lang="it-IT" sz="1300" b="1" dirty="0">
                <a:solidFill>
                  <a:srgbClr val="70C6CF"/>
                </a:solidFill>
                <a:latin typeface="Poppins" panose="00000500000000000000" pitchFamily="2" charset="0"/>
                <a:cs typeface="Poppins" panose="00000500000000000000" pitchFamily="2" charset="0"/>
              </a:rPr>
              <a:t>CONNEXIA: </a:t>
            </a:r>
            <a:r>
              <a:rPr lang="it-IT" sz="1300" dirty="0">
                <a:solidFill>
                  <a:schemeClr val="tx1"/>
                </a:solidFill>
                <a:latin typeface="Poppins" panose="00000500000000000000" pitchFamily="2" charset="0"/>
                <a:cs typeface="Poppins" panose="00000500000000000000" pitchFamily="2" charset="0"/>
              </a:rPr>
              <a:t>dovrai inviare la documentazione a:  </a:t>
            </a:r>
            <a:r>
              <a:rPr lang="it-IT" sz="1300" dirty="0">
                <a:solidFill>
                  <a:schemeClr val="tx1"/>
                </a:solidFill>
                <a:latin typeface="Poppins" panose="00000500000000000000" pitchFamily="2" charset="0"/>
                <a:cs typeface="Poppins" panose="00000500000000000000" pitchFamily="2" charset="0"/>
                <a:hlinkClick r:id="rId4"/>
              </a:rPr>
              <a:t>hr@connexia.retexspa.com</a:t>
            </a:r>
            <a:r>
              <a:rPr lang="it-IT" sz="1300" dirty="0">
                <a:solidFill>
                  <a:schemeClr val="tx1"/>
                </a:solidFill>
                <a:latin typeface="Poppins" panose="00000500000000000000" pitchFamily="2" charset="0"/>
                <a:cs typeface="Poppins" panose="00000500000000000000" pitchFamily="2" charset="0"/>
              </a:rPr>
              <a:t> (ricordati di inserire il permesso anche in Paprika!).</a:t>
            </a:r>
          </a:p>
          <a:p>
            <a:endParaRPr lang="it-IT" dirty="0">
              <a:effectLst/>
              <a:latin typeface="Poppins" panose="00000500000000000000" pitchFamily="2" charset="0"/>
              <a:ea typeface="Calibri" panose="020F0502020204030204" pitchFamily="34" charset="0"/>
              <a:cs typeface="Poppins" panose="00000500000000000000" pitchFamily="2" charset="0"/>
            </a:endParaRPr>
          </a:p>
        </p:txBody>
      </p:sp>
    </p:spTree>
    <p:extLst>
      <p:ext uri="{BB962C8B-B14F-4D97-AF65-F5344CB8AC3E}">
        <p14:creationId xmlns:p14="http://schemas.microsoft.com/office/powerpoint/2010/main" val="2569491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2"/>
          <p:cNvSpPr txBox="1">
            <a:spLocks noGrp="1"/>
          </p:cNvSpPr>
          <p:nvPr>
            <p:ph type="title"/>
          </p:nvPr>
        </p:nvSpPr>
        <p:spPr>
          <a:xfrm>
            <a:off x="194840" y="404929"/>
            <a:ext cx="11802319" cy="85802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accent2"/>
              </a:buClr>
              <a:buSzPts val="4200"/>
              <a:buFont typeface="Helvetica Neue"/>
              <a:buNone/>
            </a:pPr>
            <a:r>
              <a:rPr lang="it-IT" sz="3500" dirty="0">
                <a:solidFill>
                  <a:srgbClr val="68C3CC"/>
                </a:solidFill>
                <a:latin typeface="Poppins" panose="00000500000000000000" pitchFamily="2" charset="0"/>
                <a:cs typeface="Poppins" panose="00000500000000000000" pitchFamily="2" charset="0"/>
              </a:rPr>
              <a:t>FAQ Ferie e permessi</a:t>
            </a:r>
            <a:endParaRPr sz="3500" dirty="0">
              <a:solidFill>
                <a:srgbClr val="68C3CC"/>
              </a:solidFill>
              <a:latin typeface="Poppins" panose="00000500000000000000" pitchFamily="2" charset="0"/>
              <a:cs typeface="Poppins" panose="00000500000000000000" pitchFamily="2" charset="0"/>
            </a:endParaRPr>
          </a:p>
        </p:txBody>
      </p:sp>
      <p:sp>
        <p:nvSpPr>
          <p:cNvPr id="213" name="Google Shape;213;p12"/>
          <p:cNvSpPr txBox="1">
            <a:spLocks noGrp="1"/>
          </p:cNvSpPr>
          <p:nvPr>
            <p:ph type="sldNum" idx="12"/>
          </p:nvPr>
        </p:nvSpPr>
        <p:spPr>
          <a:xfrm>
            <a:off x="9271154" y="6421527"/>
            <a:ext cx="2743200" cy="280013"/>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it-IT"/>
              <a:t>6</a:t>
            </a:fld>
            <a:endParaRPr/>
          </a:p>
        </p:txBody>
      </p:sp>
      <p:sp>
        <p:nvSpPr>
          <p:cNvPr id="5" name="Google Shape;214;p12">
            <a:extLst>
              <a:ext uri="{FF2B5EF4-FFF2-40B4-BE49-F238E27FC236}">
                <a16:creationId xmlns:a16="http://schemas.microsoft.com/office/drawing/2014/main" id="{5FFAB243-546A-0044-5D27-37658977E6B0}"/>
              </a:ext>
            </a:extLst>
          </p:cNvPr>
          <p:cNvSpPr txBox="1">
            <a:spLocks noGrp="1"/>
          </p:cNvSpPr>
          <p:nvPr>
            <p:ph type="body" idx="1"/>
          </p:nvPr>
        </p:nvSpPr>
        <p:spPr>
          <a:xfrm>
            <a:off x="264283" y="1185399"/>
            <a:ext cx="11697821" cy="520111"/>
          </a:xfrm>
          <a:prstGeom prst="rect">
            <a:avLst/>
          </a:prstGeom>
          <a:noFill/>
          <a:ln>
            <a:noFill/>
          </a:ln>
        </p:spPr>
        <p:txBody>
          <a:bodyPr spcFirstLastPara="1" wrap="square" lIns="91425" tIns="45700" rIns="91425" bIns="45700" anchor="t" anchorCtr="0">
            <a:normAutofit/>
          </a:bodyPr>
          <a:lstStyle/>
          <a:p>
            <a:pPr marL="0" lvl="0" indent="0" algn="ctr" rtl="0">
              <a:lnSpc>
                <a:spcPct val="150000"/>
              </a:lnSpc>
              <a:spcBef>
                <a:spcPts val="0"/>
              </a:spcBef>
              <a:spcAft>
                <a:spcPts val="0"/>
              </a:spcAft>
              <a:buClr>
                <a:srgbClr val="000000"/>
              </a:buClr>
              <a:buSzPts val="1800"/>
              <a:buNone/>
            </a:pPr>
            <a:r>
              <a:rPr lang="it-IT" sz="1800" b="1" i="1" dirty="0">
                <a:solidFill>
                  <a:srgbClr val="000000"/>
                </a:solidFill>
                <a:latin typeface="Poppins" panose="00000500000000000000" pitchFamily="2" charset="0"/>
                <a:cs typeface="Poppins" panose="00000500000000000000" pitchFamily="2" charset="0"/>
                <a:sym typeface="Arial"/>
              </a:rPr>
              <a:t>Grazie per l’attenzione</a:t>
            </a:r>
            <a:endParaRPr lang="it-IT" sz="1800" b="1" i="0" dirty="0">
              <a:solidFill>
                <a:srgbClr val="000000"/>
              </a:solidFill>
              <a:latin typeface="Poppins" panose="00000500000000000000" pitchFamily="2" charset="0"/>
              <a:cs typeface="Poppins" panose="00000500000000000000" pitchFamily="2" charset="0"/>
              <a:sym typeface="Arial"/>
            </a:endParaRPr>
          </a:p>
        </p:txBody>
      </p:sp>
      <p:sp>
        <p:nvSpPr>
          <p:cNvPr id="3" name="CasellaDiTesto 2">
            <a:extLst>
              <a:ext uri="{FF2B5EF4-FFF2-40B4-BE49-F238E27FC236}">
                <a16:creationId xmlns:a16="http://schemas.microsoft.com/office/drawing/2014/main" id="{D3F66F09-46EB-BE3F-2CD1-03D2822C254E}"/>
              </a:ext>
            </a:extLst>
          </p:cNvPr>
          <p:cNvSpPr txBox="1"/>
          <p:nvPr/>
        </p:nvSpPr>
        <p:spPr>
          <a:xfrm>
            <a:off x="589086" y="3100577"/>
            <a:ext cx="11013827" cy="328423"/>
          </a:xfrm>
          <a:prstGeom prst="rect">
            <a:avLst/>
          </a:prstGeom>
          <a:noFill/>
        </p:spPr>
        <p:txBody>
          <a:bodyPr wrap="square" rtlCol="0">
            <a:spAutoFit/>
          </a:bodyPr>
          <a:lstStyle/>
          <a:p>
            <a:pPr algn="ctr">
              <a:lnSpc>
                <a:spcPct val="115000"/>
              </a:lnSpc>
            </a:pPr>
            <a:r>
              <a:rPr lang="sv-SE" dirty="0">
                <a:latin typeface="Poppins" panose="00000500000000000000" pitchFamily="2" charset="0"/>
                <a:cs typeface="Poppins" panose="00000500000000000000" pitchFamily="2" charset="0"/>
              </a:rPr>
              <a:t>Se dovessi avere ulteriori dubbi o domande scrivi al tuo HR di riferimento!</a:t>
            </a:r>
            <a:endParaRPr lang="it-IT"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514556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ontent">
  <a:themeElements>
    <a:clrScheme name="RETEX">
      <a:dk1>
        <a:srgbClr val="333333"/>
      </a:dk1>
      <a:lt1>
        <a:srgbClr val="FFFFFF"/>
      </a:lt1>
      <a:dk2>
        <a:srgbClr val="1C4586"/>
      </a:dk2>
      <a:lt2>
        <a:srgbClr val="E7E6E6"/>
      </a:lt2>
      <a:accent1>
        <a:srgbClr val="80E0A7"/>
      </a:accent1>
      <a:accent2>
        <a:srgbClr val="2CCCD3"/>
      </a:accent2>
      <a:accent3>
        <a:srgbClr val="4C9FC8"/>
      </a:accent3>
      <a:accent4>
        <a:srgbClr val="1C4586"/>
      </a:accent4>
      <a:accent5>
        <a:srgbClr val="9578D3"/>
      </a:accent5>
      <a:accent6>
        <a:srgbClr val="E1E868"/>
      </a:accent6>
      <a:hlink>
        <a:srgbClr val="2BD4C4"/>
      </a:hlink>
      <a:folHlink>
        <a:srgbClr val="9578D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RETEX">
    <a:dk1>
      <a:srgbClr val="333333"/>
    </a:dk1>
    <a:lt1>
      <a:srgbClr val="FFFFFF"/>
    </a:lt1>
    <a:dk2>
      <a:srgbClr val="1C4586"/>
    </a:dk2>
    <a:lt2>
      <a:srgbClr val="E7E6E6"/>
    </a:lt2>
    <a:accent1>
      <a:srgbClr val="80E0A7"/>
    </a:accent1>
    <a:accent2>
      <a:srgbClr val="2CCCD3"/>
    </a:accent2>
    <a:accent3>
      <a:srgbClr val="4C9FC8"/>
    </a:accent3>
    <a:accent4>
      <a:srgbClr val="1C4586"/>
    </a:accent4>
    <a:accent5>
      <a:srgbClr val="9578D3"/>
    </a:accent5>
    <a:accent6>
      <a:srgbClr val="E1E868"/>
    </a:accent6>
    <a:hlink>
      <a:srgbClr val="2BD4C4"/>
    </a:hlink>
    <a:folHlink>
      <a:srgbClr val="9578D3"/>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5ec9dc1f-7a1d-40f4-a75d-435257560b08" xsi:nil="true"/>
    <lcf76f155ced4ddcb4097134ff3c332f xmlns="a53e6eff-38bb-4151-86da-a930cce35181">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D1FAC6A0492A9B44A7F4E810A7C71CCA" ma:contentTypeVersion="14" ma:contentTypeDescription="Creare un nuovo documento." ma:contentTypeScope="" ma:versionID="ac7fa3f892b2ede0361161e2c1b583f0">
  <xsd:schema xmlns:xsd="http://www.w3.org/2001/XMLSchema" xmlns:xs="http://www.w3.org/2001/XMLSchema" xmlns:p="http://schemas.microsoft.com/office/2006/metadata/properties" xmlns:ns2="5ec9dc1f-7a1d-40f4-a75d-435257560b08" xmlns:ns3="a53e6eff-38bb-4151-86da-a930cce35181" targetNamespace="http://schemas.microsoft.com/office/2006/metadata/properties" ma:root="true" ma:fieldsID="95938cc26f69241f5e624883f2123664" ns2:_="" ns3:_="">
    <xsd:import namespace="5ec9dc1f-7a1d-40f4-a75d-435257560b08"/>
    <xsd:import namespace="a53e6eff-38bb-4151-86da-a930cce35181"/>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ObjectDetectorVersions" minOccurs="0"/>
                <xsd:element ref="ns3:MediaServiceDateTaken" minOccurs="0"/>
                <xsd:element ref="ns3:MediaLengthInSeconds" minOccurs="0"/>
                <xsd:element ref="ns3:lcf76f155ced4ddcb4097134ff3c332f" minOccurs="0"/>
                <xsd:element ref="ns2:TaxCatchAll" minOccurs="0"/>
                <xsd:element ref="ns3:MediaServiceOCR" minOccurs="0"/>
                <xsd:element ref="ns3:MediaServiceGenerationTime" minOccurs="0"/>
                <xsd:element ref="ns3:MediaServiceEventHashCode"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c9dc1f-7a1d-40f4-a75d-435257560b08" elementFormDefault="qualified">
    <xsd:import namespace="http://schemas.microsoft.com/office/2006/documentManagement/types"/>
    <xsd:import namespace="http://schemas.microsoft.com/office/infopath/2007/PartnerControls"/>
    <xsd:element name="SharedWithUsers" ma:index="8"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Condiviso con dettagli" ma:internalName="SharedWithDetails" ma:readOnly="true">
      <xsd:simpleType>
        <xsd:restriction base="dms:Note">
          <xsd:maxLength value="255"/>
        </xsd:restriction>
      </xsd:simpleType>
    </xsd:element>
    <xsd:element name="TaxCatchAll" ma:index="17" nillable="true" ma:displayName="Taxonomy Catch All Column" ma:hidden="true" ma:list="{285c3888-8698-4692-9a19-691e34d1425d}" ma:internalName="TaxCatchAll" ma:showField="CatchAllData" ma:web="5ec9dc1f-7a1d-40f4-a75d-435257560b08">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a53e6eff-38bb-4151-86da-a930cce35181"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Tag immagine" ma:readOnly="false" ma:fieldId="{5cf76f15-5ced-4ddc-b409-7134ff3c332f}" ma:taxonomyMulti="true" ma:sspId="47cac4b7-b69d-4a39-85a7-016965ba3129"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CAE812B-A6B3-4308-951B-B6E778F98D6A}">
  <ds:schemaRefs>
    <ds:schemaRef ds:uri="http://schemas.microsoft.com/office/2006/metadata/properties"/>
    <ds:schemaRef ds:uri="http://schemas.microsoft.com/office/infopath/2007/PartnerControls"/>
    <ds:schemaRef ds:uri="5ec9dc1f-7a1d-40f4-a75d-435257560b08"/>
    <ds:schemaRef ds:uri="a53e6eff-38bb-4151-86da-a930cce35181"/>
  </ds:schemaRefs>
</ds:datastoreItem>
</file>

<file path=customXml/itemProps2.xml><?xml version="1.0" encoding="utf-8"?>
<ds:datastoreItem xmlns:ds="http://schemas.openxmlformats.org/officeDocument/2006/customXml" ds:itemID="{4D45EC54-C806-40D9-B5BA-E705E28C3315}">
  <ds:schemaRefs>
    <ds:schemaRef ds:uri="http://schemas.microsoft.com/sharepoint/v3/contenttype/forms"/>
  </ds:schemaRefs>
</ds:datastoreItem>
</file>

<file path=customXml/itemProps3.xml><?xml version="1.0" encoding="utf-8"?>
<ds:datastoreItem xmlns:ds="http://schemas.openxmlformats.org/officeDocument/2006/customXml" ds:itemID="{BF4AAC6A-B30C-4831-AFF3-756E014B17C0}"/>
</file>

<file path=docMetadata/LabelInfo.xml><?xml version="1.0" encoding="utf-8"?>
<clbl:labelList xmlns:clbl="http://schemas.microsoft.com/office/2020/mipLabelMetadata">
  <clbl:label id="{da6eb597-369a-4930-84c5-101d079358d0}" enabled="1" method="Standard" siteId="{1f991ab0-af89-4a9a-b74d-b0b5bcb487cc}" removed="0"/>
</clbl:labelList>
</file>

<file path=docProps/app.xml><?xml version="1.0" encoding="utf-8"?>
<Properties xmlns="http://schemas.openxmlformats.org/officeDocument/2006/extended-properties" xmlns:vt="http://schemas.openxmlformats.org/officeDocument/2006/docPropsVTypes">
  <TotalTime>677</TotalTime>
  <Words>936</Words>
  <Application>Microsoft Office PowerPoint</Application>
  <PresentationFormat>Widescreen</PresentationFormat>
  <Paragraphs>78</Paragraphs>
  <Slides>6</Slides>
  <Notes>6</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Content</vt:lpstr>
      <vt:lpstr>FAQ  Ferie e permessi  CCNL Metalmeccanica Industria</vt:lpstr>
      <vt:lpstr>PowerPoint Presentation</vt:lpstr>
      <vt:lpstr>PowerPoint Presentation</vt:lpstr>
      <vt:lpstr>PowerPoint Presentation</vt:lpstr>
      <vt:lpstr>PowerPoint Presentation</vt:lpstr>
      <vt:lpstr>FAQ Ferie e permessi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 1</dc:title>
  <dc:creator>Luca Meloni</dc:creator>
  <cp:lastModifiedBy>Marialuisa Pes</cp:lastModifiedBy>
  <cp:revision>8</cp:revision>
  <dcterms:created xsi:type="dcterms:W3CDTF">2022-10-05T13:11:29Z</dcterms:created>
  <dcterms:modified xsi:type="dcterms:W3CDTF">2023-12-12T11:34:49Z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0x010100D1FAC6A0492A9B44A7F4E810A7C71CCA</vt:lpwstr>
  </property>
  <property fmtid="{D5CDD505-2E9C-101B-9397-08002B2CF9AE}" pid="3" name="MediaServiceImageTags">
    <vt:lpwstr/>
  </property>
</Properties>
</file>