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drawings/drawing1.xml" ContentType="application/vnd.openxmlformats-officedocument.drawingml.chartshapes+xml"/>
  <Override PartName="/ppt/charts/chart14.xml" ContentType="application/vnd.openxmlformats-officedocument.drawingml.chart+xml"/>
  <Override PartName="/ppt/drawings/drawing2.xml" ContentType="application/vnd.openxmlformats-officedocument.drawingml.chartshapes+xml"/>
  <Override PartName="/ppt/charts/chart15.xml" ContentType="application/vnd.openxmlformats-officedocument.drawingml.chart+xml"/>
  <Override PartName="/ppt/drawings/drawing3.xml" ContentType="application/vnd.openxmlformats-officedocument.drawingml.chartshapes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drawings/drawing4.xml" ContentType="application/vnd.openxmlformats-officedocument.drawingml.chartshapes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drawings/drawing5.xml" ContentType="application/vnd.openxmlformats-officedocument.drawingml.chartshapes+xml"/>
  <Override PartName="/ppt/charts/chart27.xml" ContentType="application/vnd.openxmlformats-officedocument.drawingml.chart+xml"/>
  <Override PartName="/ppt/drawings/drawing6.xml" ContentType="application/vnd.openxmlformats-officedocument.drawingml.chartshapes+xml"/>
  <Override PartName="/ppt/charts/chart28.xml" ContentType="application/vnd.openxmlformats-officedocument.drawingml.chart+xml"/>
  <Override PartName="/ppt/drawings/drawing7.xml" ContentType="application/vnd.openxmlformats-officedocument.drawingml.chartshapes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6" r:id="rId4"/>
    <p:sldId id="271" r:id="rId5"/>
    <p:sldId id="282" r:id="rId6"/>
    <p:sldId id="288" r:id="rId7"/>
    <p:sldId id="289" r:id="rId8"/>
    <p:sldId id="281" r:id="rId9"/>
    <p:sldId id="262" r:id="rId10"/>
    <p:sldId id="272" r:id="rId11"/>
    <p:sldId id="283" r:id="rId12"/>
    <p:sldId id="273" r:id="rId13"/>
    <p:sldId id="284" r:id="rId14"/>
    <p:sldId id="274" r:id="rId15"/>
    <p:sldId id="285" r:id="rId16"/>
    <p:sldId id="261" r:id="rId17"/>
    <p:sldId id="263" r:id="rId18"/>
    <p:sldId id="268" r:id="rId19"/>
    <p:sldId id="286" r:id="rId20"/>
    <p:sldId id="278" r:id="rId21"/>
    <p:sldId id="279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 Zschorsch" initials="BZ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1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ashiro:Dropbox:A.%20TNB:2.%20Presentation:201606%2025th:1605%20Analisys%20%20databook-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ashiro:Dropbox:A.%20TNB:2.%20Presentation:201606%2025th:1605%20Analisys%20%20databook-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ashiro:Dropbox:A.%20TNB:2.%20Presentation:201606%2025th:1605%20Analisys%20%20databook-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.xlsx"/><Relationship Id="rId2" Type="http://schemas.openxmlformats.org/officeDocument/2006/relationships/chartUserShapes" Target="../drawings/drawing1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0.xlsx"/><Relationship Id="rId2" Type="http://schemas.openxmlformats.org/officeDocument/2006/relationships/chartUserShapes" Target="../drawings/drawing2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Relationship Id="rId2" Type="http://schemas.openxmlformats.org/officeDocument/2006/relationships/chartUserShapes" Target="../drawings/drawing3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2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3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4.xlsx"/><Relationship Id="rId2" Type="http://schemas.openxmlformats.org/officeDocument/2006/relationships/chartUserShapes" Target="../drawings/drawing4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6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7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8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9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0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1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2.xlsx"/><Relationship Id="rId2" Type="http://schemas.openxmlformats.org/officeDocument/2006/relationships/chartUserShapes" Target="../drawings/drawing5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3.xlsx"/><Relationship Id="rId2" Type="http://schemas.openxmlformats.org/officeDocument/2006/relationships/chartUserShapes" Target="../drawings/drawing6.xm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4.xlsx"/><Relationship Id="rId2" Type="http://schemas.openxmlformats.org/officeDocument/2006/relationships/chartUserShapes" Target="../drawings/drawing7.xm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5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6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7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8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9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rairat\Desktop\TNB%20Board\11\TNB%20Vintage%20as%20of%2011-2015%20(M+)-HP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42735\Desktop\TNB%20Board\2016\05May16\TNB%20Vintage%20as%20of%200516-only%20MFC.xls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42735\Desktop\TNB%20Board\2016\05May16\TNB%20Vintage%20as%20of%200516-only%20Smart%20Bike.xls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42735\Desktop\TNB%20Board\2016\05May16\TNB%20Vintage%20as%20of%200516-only%20Car%20Loan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ashiro:Dropbox:A.%20TNB:2.%20Presentation:201606%2025th:1605%20Analisys%20%20databook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91632503282485"/>
          <c:y val="0.0242672257991346"/>
          <c:w val="0.910836749671749"/>
          <c:h val="0.851830591768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App-in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587873285070637"/>
                  <c:y val="0.16033346170558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7B6-4EC3-8233-90B8AAEB4C6F}"/>
                </c:ext>
              </c:extLst>
            </c:dLbl>
            <c:dLbl>
              <c:idx val="12"/>
              <c:layout>
                <c:manualLayout>
                  <c:x val="0.00293936642535317"/>
                  <c:y val="0.24714963159947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6-4EC3-8233-90B8AAEB4C6F}"/>
                </c:ext>
              </c:extLst>
            </c:dLbl>
            <c:dLbl>
              <c:idx val="13"/>
              <c:layout>
                <c:manualLayout>
                  <c:x val="0.0"/>
                  <c:y val="0.22826743035979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7B6-4EC3-8233-90B8AAEB4C6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8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Sheet1!$H$1:$AP$1</c:f>
              <c:strCache>
                <c:ptCount val="13"/>
                <c:pt idx="0">
                  <c:v>M15  </c:v>
                </c:pt>
                <c:pt idx="1">
                  <c:v>J </c:v>
                </c:pt>
                <c:pt idx="2">
                  <c:v>J   </c:v>
                </c:pt>
                <c:pt idx="3">
                  <c:v>A</c:v>
                </c:pt>
                <c:pt idx="4">
                  <c:v>S</c:v>
                </c:pt>
                <c:pt idx="5">
                  <c:v>O 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  </c:v>
                </c:pt>
                <c:pt idx="12">
                  <c:v>M16</c:v>
                </c:pt>
              </c:strCache>
            </c:strRef>
          </c:cat>
          <c:val>
            <c:numRef>
              <c:f>Sheet1!$H$2:$AP$2</c:f>
              <c:numCache>
                <c:formatCode>General</c:formatCode>
                <c:ptCount val="13"/>
                <c:pt idx="0">
                  <c:v>950.0</c:v>
                </c:pt>
                <c:pt idx="1">
                  <c:v>895.0</c:v>
                </c:pt>
                <c:pt idx="2">
                  <c:v>1227.0</c:v>
                </c:pt>
                <c:pt idx="3">
                  <c:v>1283.0</c:v>
                </c:pt>
                <c:pt idx="4">
                  <c:v>1334.0</c:v>
                </c:pt>
                <c:pt idx="5">
                  <c:v>1328.0</c:v>
                </c:pt>
                <c:pt idx="6">
                  <c:v>1373.0</c:v>
                </c:pt>
                <c:pt idx="7">
                  <c:v>1522.0</c:v>
                </c:pt>
                <c:pt idx="8">
                  <c:v>1047.0</c:v>
                </c:pt>
                <c:pt idx="9">
                  <c:v>1293.0</c:v>
                </c:pt>
                <c:pt idx="10">
                  <c:v>1721.0</c:v>
                </c:pt>
                <c:pt idx="11">
                  <c:v>1527.0</c:v>
                </c:pt>
                <c:pt idx="12">
                  <c:v>1698.0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7B6-4EC3-8233-90B8AAEB4C6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Approved</c:v>
                </c:pt>
              </c:strCache>
            </c:strRef>
          </c:tx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8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Sheet1!$H$1:$AP$1</c:f>
              <c:strCache>
                <c:ptCount val="13"/>
                <c:pt idx="0">
                  <c:v>M15  </c:v>
                </c:pt>
                <c:pt idx="1">
                  <c:v>J </c:v>
                </c:pt>
                <c:pt idx="2">
                  <c:v>J   </c:v>
                </c:pt>
                <c:pt idx="3">
                  <c:v>A</c:v>
                </c:pt>
                <c:pt idx="4">
                  <c:v>S</c:v>
                </c:pt>
                <c:pt idx="5">
                  <c:v>O 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  </c:v>
                </c:pt>
                <c:pt idx="12">
                  <c:v>M16</c:v>
                </c:pt>
              </c:strCache>
            </c:strRef>
          </c:cat>
          <c:val>
            <c:numRef>
              <c:f>Sheet1!$H$3:$AP$3</c:f>
              <c:numCache>
                <c:formatCode>General</c:formatCode>
                <c:ptCount val="13"/>
                <c:pt idx="0">
                  <c:v>913.0</c:v>
                </c:pt>
                <c:pt idx="1">
                  <c:v>864.0</c:v>
                </c:pt>
                <c:pt idx="2">
                  <c:v>1139.0</c:v>
                </c:pt>
                <c:pt idx="3">
                  <c:v>1207.0</c:v>
                </c:pt>
                <c:pt idx="4">
                  <c:v>1247.0</c:v>
                </c:pt>
                <c:pt idx="5">
                  <c:v>1258.0</c:v>
                </c:pt>
                <c:pt idx="6">
                  <c:v>1291.0</c:v>
                </c:pt>
                <c:pt idx="7">
                  <c:v>1474.0</c:v>
                </c:pt>
                <c:pt idx="8">
                  <c:v>991.0</c:v>
                </c:pt>
                <c:pt idx="9">
                  <c:v>1209.0</c:v>
                </c:pt>
                <c:pt idx="10">
                  <c:v>1618.0</c:v>
                </c:pt>
                <c:pt idx="11">
                  <c:v>1433.0</c:v>
                </c:pt>
                <c:pt idx="12">
                  <c:v>1596.0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7B6-4EC3-8233-90B8AAEB4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-2141790200"/>
        <c:axId val="-2146925288"/>
      </c:barChart>
      <c:catAx>
        <c:axId val="-2141790200"/>
        <c:scaling>
          <c:orientation val="minMax"/>
        </c:scaling>
        <c:delete val="0"/>
        <c:axPos val="b"/>
        <c:numFmt formatCode="[$-409]mmmmm\-yy;@" sourceLinked="0"/>
        <c:majorTickMark val="out"/>
        <c:minorTickMark val="none"/>
        <c:tickLblPos val="nextTo"/>
        <c:txPr>
          <a:bodyPr/>
          <a:lstStyle/>
          <a:p>
            <a:pPr>
              <a:defRPr lang="en-US" sz="1000"/>
            </a:pPr>
            <a:endParaRPr lang="ja-JP"/>
          </a:p>
        </c:txPr>
        <c:crossAx val="-2146925288"/>
        <c:crosses val="autoZero"/>
        <c:auto val="1"/>
        <c:lblAlgn val="ctr"/>
        <c:lblOffset val="100"/>
        <c:noMultiLvlLbl val="0"/>
      </c:catAx>
      <c:valAx>
        <c:axId val="-2146925288"/>
        <c:scaling>
          <c:orientation val="minMax"/>
          <c:max val="1800.0"/>
        </c:scaling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lang="en-US" sz="900"/>
            </a:pPr>
            <a:endParaRPr lang="ja-JP"/>
          </a:p>
        </c:txPr>
        <c:crossAx val="-2141790200"/>
        <c:crosses val="autoZero"/>
        <c:crossBetween val="between"/>
      </c:valAx>
      <c:spPr>
        <a:effectLst>
          <a:softEdge rad="12700"/>
        </a:effectLst>
      </c:spPr>
    </c:plotArea>
    <c:legend>
      <c:legendPos val="r"/>
      <c:layout>
        <c:manualLayout>
          <c:xMode val="edge"/>
          <c:yMode val="edge"/>
          <c:x val="0.287361256697184"/>
          <c:y val="0.000555931859035441"/>
          <c:w val="0.428007162796231"/>
          <c:h val="0.104232005184987"/>
        </c:manualLayout>
      </c:layout>
      <c:overlay val="0"/>
      <c:txPr>
        <a:bodyPr/>
        <a:lstStyle/>
        <a:p>
          <a:pPr>
            <a:defRPr lang="en-US" sz="11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'Branch histrical'!$A$65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ja-JP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'Branch histrical'!$B$62:$X$62</c:f>
              <c:numCache>
                <c:formatCode>B1mmm\-yy</c:formatCode>
                <c:ptCount val="17"/>
                <c:pt idx="0">
                  <c:v>42005.0</c:v>
                </c:pt>
                <c:pt idx="1">
                  <c:v>42036.0</c:v>
                </c:pt>
                <c:pt idx="2">
                  <c:v>42064.0</c:v>
                </c:pt>
                <c:pt idx="3">
                  <c:v>42095.0</c:v>
                </c:pt>
                <c:pt idx="4">
                  <c:v>42125.0</c:v>
                </c:pt>
                <c:pt idx="5">
                  <c:v>42156.0</c:v>
                </c:pt>
                <c:pt idx="6">
                  <c:v>42186.0</c:v>
                </c:pt>
                <c:pt idx="7">
                  <c:v>42217.0</c:v>
                </c:pt>
                <c:pt idx="8">
                  <c:v>42248.0</c:v>
                </c:pt>
                <c:pt idx="9">
                  <c:v>42278.0</c:v>
                </c:pt>
                <c:pt idx="10">
                  <c:v>42309.0</c:v>
                </c:pt>
                <c:pt idx="11">
                  <c:v>42339.0</c:v>
                </c:pt>
                <c:pt idx="12">
                  <c:v>42370.0</c:v>
                </c:pt>
                <c:pt idx="13">
                  <c:v>42401.0</c:v>
                </c:pt>
                <c:pt idx="14">
                  <c:v>42430.0</c:v>
                </c:pt>
                <c:pt idx="15">
                  <c:v>42461.0</c:v>
                </c:pt>
                <c:pt idx="16">
                  <c:v>42491.0</c:v>
                </c:pt>
              </c:numCache>
            </c:numRef>
          </c:cat>
          <c:val>
            <c:numRef>
              <c:f>'Branch histrical'!$B$65:$X$65</c:f>
              <c:numCache>
                <c:formatCode>_-* #,##0.0_-;\-* #,##0.0_-;_-* "-"_-;_-@_-</c:formatCode>
                <c:ptCount val="17"/>
                <c:pt idx="0">
                  <c:v>33.8</c:v>
                </c:pt>
                <c:pt idx="1">
                  <c:v>28.8</c:v>
                </c:pt>
                <c:pt idx="2">
                  <c:v>35.5</c:v>
                </c:pt>
                <c:pt idx="3">
                  <c:v>30.95</c:v>
                </c:pt>
                <c:pt idx="4">
                  <c:v>45.65</c:v>
                </c:pt>
                <c:pt idx="5">
                  <c:v>41.14285714285714</c:v>
                </c:pt>
                <c:pt idx="6">
                  <c:v>48.31818181818182</c:v>
                </c:pt>
                <c:pt idx="7">
                  <c:v>46.20833333333333</c:v>
                </c:pt>
                <c:pt idx="8">
                  <c:v>45.44</c:v>
                </c:pt>
                <c:pt idx="9">
                  <c:v>44.57692307692308</c:v>
                </c:pt>
                <c:pt idx="10">
                  <c:v>44.65384615384608</c:v>
                </c:pt>
                <c:pt idx="11">
                  <c:v>45.0</c:v>
                </c:pt>
                <c:pt idx="12">
                  <c:v>31.6551724137931</c:v>
                </c:pt>
                <c:pt idx="13">
                  <c:v>34.38709677419351</c:v>
                </c:pt>
                <c:pt idx="14">
                  <c:v>46.0</c:v>
                </c:pt>
                <c:pt idx="15">
                  <c:v>35.8</c:v>
                </c:pt>
                <c:pt idx="16">
                  <c:v>37.25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9D-4D18-A725-49F226F75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6861256"/>
        <c:axId val="-2116876472"/>
      </c:barChart>
      <c:lineChart>
        <c:grouping val="standard"/>
        <c:varyColors val="0"/>
        <c:ser>
          <c:idx val="0"/>
          <c:order val="0"/>
          <c:tx>
            <c:strRef>
              <c:f>'Branch histrical'!$A$63</c:f>
              <c:strCache>
                <c:ptCount val="1"/>
                <c:pt idx="0">
                  <c:v>BKK</c:v>
                </c:pt>
              </c:strCache>
            </c:strRef>
          </c:tx>
          <c:marker>
            <c:symbol val="none"/>
          </c:marker>
          <c:cat>
            <c:numRef>
              <c:f>'Branch histrical'!$B$62:$X$62</c:f>
              <c:numCache>
                <c:formatCode>B1mmm\-yy</c:formatCode>
                <c:ptCount val="17"/>
                <c:pt idx="0">
                  <c:v>42005.0</c:v>
                </c:pt>
                <c:pt idx="1">
                  <c:v>42036.0</c:v>
                </c:pt>
                <c:pt idx="2">
                  <c:v>42064.0</c:v>
                </c:pt>
                <c:pt idx="3">
                  <c:v>42095.0</c:v>
                </c:pt>
                <c:pt idx="4">
                  <c:v>42125.0</c:v>
                </c:pt>
                <c:pt idx="5">
                  <c:v>42156.0</c:v>
                </c:pt>
                <c:pt idx="6">
                  <c:v>42186.0</c:v>
                </c:pt>
                <c:pt idx="7">
                  <c:v>42217.0</c:v>
                </c:pt>
                <c:pt idx="8">
                  <c:v>42248.0</c:v>
                </c:pt>
                <c:pt idx="9">
                  <c:v>42278.0</c:v>
                </c:pt>
                <c:pt idx="10">
                  <c:v>42309.0</c:v>
                </c:pt>
                <c:pt idx="11">
                  <c:v>42339.0</c:v>
                </c:pt>
                <c:pt idx="12">
                  <c:v>42370.0</c:v>
                </c:pt>
                <c:pt idx="13">
                  <c:v>42401.0</c:v>
                </c:pt>
                <c:pt idx="14">
                  <c:v>42430.0</c:v>
                </c:pt>
                <c:pt idx="15">
                  <c:v>42461.0</c:v>
                </c:pt>
                <c:pt idx="16">
                  <c:v>42491.0</c:v>
                </c:pt>
              </c:numCache>
            </c:numRef>
          </c:cat>
          <c:val>
            <c:numRef>
              <c:f>'Branch histrical'!$B$63:$X$63</c:f>
              <c:numCache>
                <c:formatCode>_-* #,##0.0_-;\-* #,##0.0_-;_-* "-"_-;_-@_-</c:formatCode>
                <c:ptCount val="17"/>
                <c:pt idx="0">
                  <c:v>47.36363636363632</c:v>
                </c:pt>
                <c:pt idx="1">
                  <c:v>40.90909090909091</c:v>
                </c:pt>
                <c:pt idx="2">
                  <c:v>45.90909090909091</c:v>
                </c:pt>
                <c:pt idx="3">
                  <c:v>41.0</c:v>
                </c:pt>
                <c:pt idx="4">
                  <c:v>58.0909090909091</c:v>
                </c:pt>
                <c:pt idx="5">
                  <c:v>53.27272727272727</c:v>
                </c:pt>
                <c:pt idx="6">
                  <c:v>59.75</c:v>
                </c:pt>
                <c:pt idx="7">
                  <c:v>51.57142857142853</c:v>
                </c:pt>
                <c:pt idx="8">
                  <c:v>51.0</c:v>
                </c:pt>
                <c:pt idx="9">
                  <c:v>47.70588235294117</c:v>
                </c:pt>
                <c:pt idx="10">
                  <c:v>45.70588235294117</c:v>
                </c:pt>
                <c:pt idx="11">
                  <c:v>45.0</c:v>
                </c:pt>
                <c:pt idx="12">
                  <c:v>30.1</c:v>
                </c:pt>
                <c:pt idx="13">
                  <c:v>34.80952380952381</c:v>
                </c:pt>
                <c:pt idx="14">
                  <c:v>44.45454545454541</c:v>
                </c:pt>
                <c:pt idx="15">
                  <c:v>35.28</c:v>
                </c:pt>
                <c:pt idx="16">
                  <c:v>36.36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E9D-4D18-A725-49F226F754BF}"/>
            </c:ext>
          </c:extLst>
        </c:ser>
        <c:ser>
          <c:idx val="1"/>
          <c:order val="1"/>
          <c:tx>
            <c:strRef>
              <c:f>'Branch histrical'!$A$64</c:f>
              <c:strCache>
                <c:ptCount val="1"/>
                <c:pt idx="0">
                  <c:v>Upcontry</c:v>
                </c:pt>
              </c:strCache>
            </c:strRef>
          </c:tx>
          <c:marker>
            <c:symbol val="none"/>
          </c:marker>
          <c:cat>
            <c:numRef>
              <c:f>'Branch histrical'!$B$62:$X$62</c:f>
              <c:numCache>
                <c:formatCode>B1mmm\-yy</c:formatCode>
                <c:ptCount val="17"/>
                <c:pt idx="0">
                  <c:v>42005.0</c:v>
                </c:pt>
                <c:pt idx="1">
                  <c:v>42036.0</c:v>
                </c:pt>
                <c:pt idx="2">
                  <c:v>42064.0</c:v>
                </c:pt>
                <c:pt idx="3">
                  <c:v>42095.0</c:v>
                </c:pt>
                <c:pt idx="4">
                  <c:v>42125.0</c:v>
                </c:pt>
                <c:pt idx="5">
                  <c:v>42156.0</c:v>
                </c:pt>
                <c:pt idx="6">
                  <c:v>42186.0</c:v>
                </c:pt>
                <c:pt idx="7">
                  <c:v>42217.0</c:v>
                </c:pt>
                <c:pt idx="8">
                  <c:v>42248.0</c:v>
                </c:pt>
                <c:pt idx="9">
                  <c:v>42278.0</c:v>
                </c:pt>
                <c:pt idx="10">
                  <c:v>42309.0</c:v>
                </c:pt>
                <c:pt idx="11">
                  <c:v>42339.0</c:v>
                </c:pt>
                <c:pt idx="12">
                  <c:v>42370.0</c:v>
                </c:pt>
                <c:pt idx="13">
                  <c:v>42401.0</c:v>
                </c:pt>
                <c:pt idx="14">
                  <c:v>42430.0</c:v>
                </c:pt>
                <c:pt idx="15">
                  <c:v>42461.0</c:v>
                </c:pt>
                <c:pt idx="16">
                  <c:v>42491.0</c:v>
                </c:pt>
              </c:numCache>
            </c:numRef>
          </c:cat>
          <c:val>
            <c:numRef>
              <c:f>'Branch histrical'!$B$64:$X$64</c:f>
              <c:numCache>
                <c:formatCode>_-* #,##0.0_-;\-* #,##0.0_-;_-* "-"_-;_-@_-</c:formatCode>
                <c:ptCount val="17"/>
                <c:pt idx="0">
                  <c:v>17.22222222222218</c:v>
                </c:pt>
                <c:pt idx="1">
                  <c:v>14.0</c:v>
                </c:pt>
                <c:pt idx="2">
                  <c:v>22.77777777777778</c:v>
                </c:pt>
                <c:pt idx="3">
                  <c:v>18.66666666666667</c:v>
                </c:pt>
                <c:pt idx="4">
                  <c:v>30.44444444444444</c:v>
                </c:pt>
                <c:pt idx="5">
                  <c:v>27.8</c:v>
                </c:pt>
                <c:pt idx="6">
                  <c:v>34.6</c:v>
                </c:pt>
                <c:pt idx="7">
                  <c:v>38.7</c:v>
                </c:pt>
                <c:pt idx="8">
                  <c:v>37.1</c:v>
                </c:pt>
                <c:pt idx="9">
                  <c:v>38.66666666666659</c:v>
                </c:pt>
                <c:pt idx="10">
                  <c:v>42.66666666666659</c:v>
                </c:pt>
                <c:pt idx="11">
                  <c:v>45.0</c:v>
                </c:pt>
                <c:pt idx="12">
                  <c:v>35.11111111111111</c:v>
                </c:pt>
                <c:pt idx="13">
                  <c:v>33.5</c:v>
                </c:pt>
                <c:pt idx="14">
                  <c:v>49.4</c:v>
                </c:pt>
                <c:pt idx="15">
                  <c:v>37.1</c:v>
                </c:pt>
                <c:pt idx="16">
                  <c:v>39.27272727272727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E9D-4D18-A725-49F226F75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861256"/>
        <c:axId val="-2116876472"/>
      </c:lineChart>
      <c:dateAx>
        <c:axId val="-2116861256"/>
        <c:scaling>
          <c:orientation val="minMax"/>
        </c:scaling>
        <c:delete val="0"/>
        <c:axPos val="b"/>
        <c:numFmt formatCode="B1mmm\-yy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-2116876472"/>
        <c:crosses val="autoZero"/>
        <c:auto val="1"/>
        <c:lblOffset val="100"/>
        <c:baseTimeUnit val="months"/>
      </c:dateAx>
      <c:valAx>
        <c:axId val="-2116876472"/>
        <c:scaling>
          <c:orientation val="minMax"/>
        </c:scaling>
        <c:delete val="0"/>
        <c:axPos val="l"/>
        <c:majorGridlines/>
        <c:numFmt formatCode="_-* #,##0.0_-;\-* #,##0.0_-;_-* &quot;-&quot;_-;_-@_-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-211686125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lang="ja-JP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'SB sales'!$A$8</c:f>
              <c:strCache>
                <c:ptCount val="1"/>
                <c:pt idx="0">
                  <c:v>Smartdealer 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ja-JP" sz="14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'SB sales'!$B$4:$L$4</c:f>
              <c:numCache>
                <c:formatCode>B1mmm\-yy</c:formatCode>
                <c:ptCount val="1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</c:numCache>
            </c:numRef>
          </c:cat>
          <c:val>
            <c:numRef>
              <c:f>'SB sales'!$B$8:$L$8</c:f>
              <c:numCache>
                <c:formatCode>General</c:formatCode>
                <c:ptCount val="11"/>
                <c:pt idx="0">
                  <c:v>23.0</c:v>
                </c:pt>
                <c:pt idx="1">
                  <c:v>24.0</c:v>
                </c:pt>
                <c:pt idx="2">
                  <c:v>26.0</c:v>
                </c:pt>
                <c:pt idx="3">
                  <c:v>32.0</c:v>
                </c:pt>
                <c:pt idx="4">
                  <c:v>56.0</c:v>
                </c:pt>
                <c:pt idx="5">
                  <c:v>64.0</c:v>
                </c:pt>
                <c:pt idx="6">
                  <c:v>70.0</c:v>
                </c:pt>
                <c:pt idx="7">
                  <c:v>79.0</c:v>
                </c:pt>
                <c:pt idx="8">
                  <c:v>101.0</c:v>
                </c:pt>
                <c:pt idx="9">
                  <c:v>108.0</c:v>
                </c:pt>
                <c:pt idx="10">
                  <c:v>118.0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D3E-42D7-BFDB-512159651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067912"/>
        <c:axId val="-2123102168"/>
      </c:barChart>
      <c:lineChart>
        <c:grouping val="standard"/>
        <c:varyColors val="0"/>
        <c:ser>
          <c:idx val="4"/>
          <c:order val="1"/>
          <c:tx>
            <c:strRef>
              <c:f>'SB sales'!$A$9</c:f>
              <c:strCache>
                <c:ptCount val="1"/>
                <c:pt idx="0">
                  <c:v>Application/SD</c:v>
                </c:pt>
              </c:strCache>
            </c:strRef>
          </c:tx>
          <c:marker>
            <c:symbol val="none"/>
          </c:marker>
          <c:cat>
            <c:numRef>
              <c:f>'SB sales'!$B$4:$L$4</c:f>
              <c:numCache>
                <c:formatCode>B1mmm\-yy</c:formatCode>
                <c:ptCount val="1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</c:numCache>
            </c:numRef>
          </c:cat>
          <c:val>
            <c:numRef>
              <c:f>'SB sales'!$B$9:$L$9</c:f>
              <c:numCache>
                <c:formatCode>_-* #,##0.0_-;\-* #,##0.0_-;_-* "-"_-;_-@_-</c:formatCode>
                <c:ptCount val="11"/>
                <c:pt idx="0">
                  <c:v>8.08695652173913</c:v>
                </c:pt>
                <c:pt idx="1">
                  <c:v>6.124999999999995</c:v>
                </c:pt>
                <c:pt idx="2">
                  <c:v>5.653846153846154</c:v>
                </c:pt>
                <c:pt idx="3">
                  <c:v>4.75</c:v>
                </c:pt>
                <c:pt idx="4">
                  <c:v>3.875</c:v>
                </c:pt>
                <c:pt idx="5">
                  <c:v>2.4375</c:v>
                </c:pt>
                <c:pt idx="6">
                  <c:v>2.442857142857143</c:v>
                </c:pt>
                <c:pt idx="7">
                  <c:v>2.493670886075949</c:v>
                </c:pt>
                <c:pt idx="8">
                  <c:v>2.356435643564354</c:v>
                </c:pt>
                <c:pt idx="9">
                  <c:v>1.824074074074074</c:v>
                </c:pt>
                <c:pt idx="10">
                  <c:v>2.364406779661017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D3E-42D7-BFDB-5121596515DF}"/>
            </c:ext>
          </c:extLst>
        </c:ser>
        <c:ser>
          <c:idx val="5"/>
          <c:order val="2"/>
          <c:tx>
            <c:strRef>
              <c:f>'SB sales'!$A$10</c:f>
              <c:strCache>
                <c:ptCount val="1"/>
                <c:pt idx="0">
                  <c:v>Approval/SD</c:v>
                </c:pt>
              </c:strCache>
            </c:strRef>
          </c:tx>
          <c:marker>
            <c:symbol val="none"/>
          </c:marker>
          <c:cat>
            <c:numRef>
              <c:f>'SB sales'!$B$4:$L$4</c:f>
              <c:numCache>
                <c:formatCode>B1mmm\-yy</c:formatCode>
                <c:ptCount val="1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</c:numCache>
            </c:numRef>
          </c:cat>
          <c:val>
            <c:numRef>
              <c:f>'SB sales'!$B$10:$L$10</c:f>
              <c:numCache>
                <c:formatCode>_-* #,##0.0_-;\-* #,##0.0_-;_-* "-"_-;_-@_-</c:formatCode>
                <c:ptCount val="11"/>
                <c:pt idx="0">
                  <c:v>5.78260869565218</c:v>
                </c:pt>
                <c:pt idx="1">
                  <c:v>4.333333333333332</c:v>
                </c:pt>
                <c:pt idx="2">
                  <c:v>3.615384615384615</c:v>
                </c:pt>
                <c:pt idx="3">
                  <c:v>3.75</c:v>
                </c:pt>
                <c:pt idx="4">
                  <c:v>2.785714285714286</c:v>
                </c:pt>
                <c:pt idx="5">
                  <c:v>1.984375</c:v>
                </c:pt>
                <c:pt idx="6">
                  <c:v>2.042857142857143</c:v>
                </c:pt>
                <c:pt idx="7">
                  <c:v>2.025316455696203</c:v>
                </c:pt>
                <c:pt idx="8">
                  <c:v>1.841584158415842</c:v>
                </c:pt>
                <c:pt idx="9">
                  <c:v>1.527777777777778</c:v>
                </c:pt>
                <c:pt idx="10">
                  <c:v>1.78813559322034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D3E-42D7-BFDB-512159651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116728"/>
        <c:axId val="-2123106424"/>
      </c:lineChart>
      <c:dateAx>
        <c:axId val="-2123067912"/>
        <c:scaling>
          <c:orientation val="minMax"/>
        </c:scaling>
        <c:delete val="0"/>
        <c:axPos val="b"/>
        <c:numFmt formatCode="B1mmm\-yy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-2123102168"/>
        <c:crosses val="autoZero"/>
        <c:auto val="1"/>
        <c:lblOffset val="100"/>
        <c:baseTimeUnit val="months"/>
      </c:dateAx>
      <c:valAx>
        <c:axId val="-2123102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-2123067912"/>
        <c:crosses val="autoZero"/>
        <c:crossBetween val="between"/>
      </c:valAx>
      <c:valAx>
        <c:axId val="-2123106424"/>
        <c:scaling>
          <c:orientation val="minMax"/>
        </c:scaling>
        <c:delete val="0"/>
        <c:axPos val="r"/>
        <c:numFmt formatCode="_-* #,##0.0_-;\-* #,##0.0_-;_-* &quot;-&quot;_-;_-@_-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-2123116728"/>
        <c:crosses val="max"/>
        <c:crossBetween val="between"/>
      </c:valAx>
      <c:dateAx>
        <c:axId val="-2123116728"/>
        <c:scaling>
          <c:orientation val="minMax"/>
        </c:scaling>
        <c:delete val="1"/>
        <c:axPos val="b"/>
        <c:numFmt formatCode="B1mmm\-yy" sourceLinked="1"/>
        <c:majorTickMark val="out"/>
        <c:minorTickMark val="none"/>
        <c:tickLblPos val="nextTo"/>
        <c:crossAx val="-2123106424"/>
        <c:crosses val="autoZero"/>
        <c:auto val="1"/>
        <c:lblOffset val="100"/>
        <c:baseTimeUnit val="months"/>
      </c:dateAx>
    </c:plotArea>
    <c:legend>
      <c:legendPos val="b"/>
      <c:layout/>
      <c:overlay val="0"/>
      <c:txPr>
        <a:bodyPr/>
        <a:lstStyle/>
        <a:p>
          <a:pPr>
            <a:defRPr lang="ja-JP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'SB sales'!$A$12</c:f>
              <c:strCache>
                <c:ptCount val="1"/>
                <c:pt idx="0">
                  <c:v>Active SD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ja-JP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'SB sales'!$B$11:$L$11</c:f>
              <c:numCache>
                <c:formatCode>B1mmm\-yy</c:formatCode>
                <c:ptCount val="1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</c:numCache>
            </c:numRef>
          </c:cat>
          <c:val>
            <c:numRef>
              <c:f>'SB sales'!$B$12:$L$12</c:f>
              <c:numCache>
                <c:formatCode>General</c:formatCode>
                <c:ptCount val="11"/>
                <c:pt idx="0">
                  <c:v>16.0</c:v>
                </c:pt>
                <c:pt idx="1">
                  <c:v>17.0</c:v>
                </c:pt>
                <c:pt idx="2">
                  <c:v>13.0</c:v>
                </c:pt>
                <c:pt idx="3">
                  <c:v>17.0</c:v>
                </c:pt>
                <c:pt idx="4">
                  <c:v>22.0</c:v>
                </c:pt>
                <c:pt idx="5">
                  <c:v>24.0</c:v>
                </c:pt>
                <c:pt idx="6">
                  <c:v>23.0</c:v>
                </c:pt>
                <c:pt idx="7">
                  <c:v>26.0</c:v>
                </c:pt>
                <c:pt idx="8">
                  <c:v>24.0</c:v>
                </c:pt>
                <c:pt idx="9">
                  <c:v>24.0</c:v>
                </c:pt>
                <c:pt idx="10">
                  <c:v>39.0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1E2-458E-84E0-D8686C9B6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163656"/>
        <c:axId val="-2123167352"/>
      </c:barChart>
      <c:lineChart>
        <c:grouping val="standard"/>
        <c:varyColors val="0"/>
        <c:ser>
          <c:idx val="1"/>
          <c:order val="1"/>
          <c:tx>
            <c:strRef>
              <c:f>'SB sales'!$A$13</c:f>
              <c:strCache>
                <c:ptCount val="1"/>
                <c:pt idx="0">
                  <c:v>Approval / ASD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ja-JP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'SB sales'!$B$11:$L$11</c:f>
              <c:numCache>
                <c:formatCode>B1mmm\-yy</c:formatCode>
                <c:ptCount val="1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</c:numCache>
            </c:numRef>
          </c:cat>
          <c:val>
            <c:numRef>
              <c:f>'SB sales'!$B$13:$L$13</c:f>
              <c:numCache>
                <c:formatCode>_-* #,##0.0_-;\-* #,##0.0_-;_-* "-"_-;_-@_-</c:formatCode>
                <c:ptCount val="11"/>
                <c:pt idx="0">
                  <c:v>8.3125</c:v>
                </c:pt>
                <c:pt idx="1">
                  <c:v>6.117647058823529</c:v>
                </c:pt>
                <c:pt idx="2">
                  <c:v>7.23076923076923</c:v>
                </c:pt>
                <c:pt idx="3">
                  <c:v>7.058823529411764</c:v>
                </c:pt>
                <c:pt idx="4">
                  <c:v>7.090909090909091</c:v>
                </c:pt>
                <c:pt idx="5">
                  <c:v>5.291666666666666</c:v>
                </c:pt>
                <c:pt idx="6">
                  <c:v>6.217391304347827</c:v>
                </c:pt>
                <c:pt idx="7">
                  <c:v>6.153846153846154</c:v>
                </c:pt>
                <c:pt idx="8">
                  <c:v>7.75</c:v>
                </c:pt>
                <c:pt idx="9">
                  <c:v>6.875</c:v>
                </c:pt>
                <c:pt idx="10">
                  <c:v>5.410256410256411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1E2-458E-84E0-D8686C9B6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180616"/>
        <c:axId val="-2123171496"/>
      </c:lineChart>
      <c:dateAx>
        <c:axId val="-2123163656"/>
        <c:scaling>
          <c:orientation val="minMax"/>
        </c:scaling>
        <c:delete val="0"/>
        <c:axPos val="b"/>
        <c:numFmt formatCode="B1mmm\-yy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-2123167352"/>
        <c:crosses val="autoZero"/>
        <c:auto val="1"/>
        <c:lblOffset val="100"/>
        <c:baseTimeUnit val="months"/>
      </c:dateAx>
      <c:valAx>
        <c:axId val="-2123167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-2123163656"/>
        <c:crosses val="autoZero"/>
        <c:crossBetween val="between"/>
      </c:valAx>
      <c:valAx>
        <c:axId val="-2123171496"/>
        <c:scaling>
          <c:orientation val="minMax"/>
        </c:scaling>
        <c:delete val="0"/>
        <c:axPos val="r"/>
        <c:numFmt formatCode="_-* #,##0.0_-;\-* #,##0.0_-;_-* &quot;-&quot;_-;_-@_-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-2123180616"/>
        <c:crosses val="max"/>
        <c:crossBetween val="between"/>
      </c:valAx>
      <c:dateAx>
        <c:axId val="-2123180616"/>
        <c:scaling>
          <c:orientation val="minMax"/>
        </c:scaling>
        <c:delete val="1"/>
        <c:axPos val="b"/>
        <c:numFmt formatCode="B1mmm\-yy" sourceLinked="1"/>
        <c:majorTickMark val="out"/>
        <c:minorTickMark val="none"/>
        <c:tickLblPos val="nextTo"/>
        <c:crossAx val="-2123171496"/>
        <c:crosses val="autoZero"/>
        <c:auto val="1"/>
        <c:lblOffset val="100"/>
        <c:baseTimeUnit val="months"/>
      </c:dateAx>
    </c:plotArea>
    <c:legend>
      <c:legendPos val="b"/>
      <c:layout/>
      <c:overlay val="0"/>
      <c:txPr>
        <a:bodyPr/>
        <a:lstStyle/>
        <a:p>
          <a:pPr>
            <a:defRPr lang="ja-JP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20508391483841"/>
          <c:y val="0.0387268914368168"/>
          <c:w val="0.874039876402845"/>
          <c:h val="0.7590530926600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%Approve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b="1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Sheet1!$A$2:$A$30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13"/>
                <c:pt idx="0">
                  <c:v>0.961052631578948</c:v>
                </c:pt>
                <c:pt idx="1">
                  <c:v>0.96536312849162</c:v>
                </c:pt>
                <c:pt idx="2">
                  <c:v>0.967242948134668</c:v>
                </c:pt>
                <c:pt idx="3">
                  <c:v>0.971103327495622</c:v>
                </c:pt>
                <c:pt idx="4">
                  <c:v>0.969283276450512</c:v>
                </c:pt>
                <c:pt idx="5">
                  <c:v>0.967445742904842</c:v>
                </c:pt>
                <c:pt idx="6">
                  <c:v>0.980557903634827</c:v>
                </c:pt>
                <c:pt idx="7">
                  <c:v>0.985144644253323</c:v>
                </c:pt>
                <c:pt idx="8">
                  <c:v>0.971428571428572</c:v>
                </c:pt>
                <c:pt idx="9">
                  <c:v>0.96036036036036</c:v>
                </c:pt>
                <c:pt idx="10">
                  <c:v>0.967784352399737</c:v>
                </c:pt>
                <c:pt idx="11">
                  <c:v>0.959418070444104</c:v>
                </c:pt>
                <c:pt idx="12">
                  <c:v>0.960601719197708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64B-40CD-8BB5-6548A185AC05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%Reject</c:v>
                </c:pt>
              </c:strCache>
            </c:strRef>
          </c:tx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b="1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Sheet1!$A$2:$A$30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Sheet1!$C$2:$C$30</c:f>
              <c:numCache>
                <c:formatCode>General</c:formatCode>
                <c:ptCount val="13"/>
                <c:pt idx="0">
                  <c:v>0.0389473684210526</c:v>
                </c:pt>
                <c:pt idx="1">
                  <c:v>0.0346368715083799</c:v>
                </c:pt>
                <c:pt idx="2">
                  <c:v>0.0327570518653321</c:v>
                </c:pt>
                <c:pt idx="3">
                  <c:v>0.0288966725043783</c:v>
                </c:pt>
                <c:pt idx="4">
                  <c:v>0.030716723549488</c:v>
                </c:pt>
                <c:pt idx="5">
                  <c:v>0.0325542570951586</c:v>
                </c:pt>
                <c:pt idx="6">
                  <c:v>0.0194420963651733</c:v>
                </c:pt>
                <c:pt idx="7">
                  <c:v>0.0148553557466771</c:v>
                </c:pt>
                <c:pt idx="8">
                  <c:v>0.0285714285714286</c:v>
                </c:pt>
                <c:pt idx="9">
                  <c:v>0.0396396396396396</c:v>
                </c:pt>
                <c:pt idx="10">
                  <c:v>0.032215647600263</c:v>
                </c:pt>
                <c:pt idx="11">
                  <c:v>0.0405819295558959</c:v>
                </c:pt>
                <c:pt idx="12">
                  <c:v>0.0393982808022923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64B-40CD-8BB5-6548A185A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242280"/>
        <c:axId val="-2123239272"/>
      </c:lineChart>
      <c:catAx>
        <c:axId val="-2123242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1000"/>
            </a:pPr>
            <a:endParaRPr lang="ja-JP"/>
          </a:p>
        </c:txPr>
        <c:crossAx val="-2123239272"/>
        <c:crosses val="autoZero"/>
        <c:auto val="1"/>
        <c:lblAlgn val="ctr"/>
        <c:lblOffset val="100"/>
        <c:noMultiLvlLbl val="0"/>
      </c:catAx>
      <c:valAx>
        <c:axId val="-2123239272"/>
        <c:scaling>
          <c:orientation val="minMax"/>
          <c:max val="1.3"/>
          <c:min val="0.0"/>
        </c:scaling>
        <c:delete val="0"/>
        <c:axPos val="l"/>
        <c:numFmt formatCode="0.0%" sourceLinked="0"/>
        <c:majorTickMark val="out"/>
        <c:minorTickMark val="none"/>
        <c:tickLblPos val="nextTo"/>
        <c:spPr>
          <a:ln>
            <a:prstDash val="sysDot"/>
          </a:ln>
        </c:spPr>
        <c:txPr>
          <a:bodyPr/>
          <a:lstStyle/>
          <a:p>
            <a:pPr>
              <a:defRPr lang="en-US" sz="800"/>
            </a:pPr>
            <a:endParaRPr lang="ja-JP"/>
          </a:p>
        </c:txPr>
        <c:crossAx val="-2123242280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161447669835627"/>
          <c:y val="0.913213176686081"/>
          <c:w val="0.699234917460674"/>
          <c:h val="0.0867868233139195"/>
        </c:manualLayout>
      </c:layout>
      <c:overlay val="0"/>
      <c:txPr>
        <a:bodyPr/>
        <a:lstStyle/>
        <a:p>
          <a:pPr>
            <a:defRPr lang="en-US" sz="105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20508391483841"/>
          <c:y val="0.0387268914368168"/>
          <c:w val="0.889897154284445"/>
          <c:h val="0.7493649294594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%Approve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Sheet1!$A$2:$A$30</c:f>
              <c:strCache>
                <c:ptCount val="11"/>
                <c:pt idx="0">
                  <c:v>J15</c:v>
                </c:pt>
                <c:pt idx="1">
                  <c:v>A</c:v>
                </c:pt>
                <c:pt idx="2">
                  <c:v>S</c:v>
                </c:pt>
                <c:pt idx="3">
                  <c:v>O</c:v>
                </c:pt>
                <c:pt idx="4">
                  <c:v>N</c:v>
                </c:pt>
                <c:pt idx="5">
                  <c:v>D15</c:v>
                </c:pt>
                <c:pt idx="6">
                  <c:v>J16</c:v>
                </c:pt>
                <c:pt idx="7">
                  <c:v>F</c:v>
                </c:pt>
                <c:pt idx="8">
                  <c:v>M</c:v>
                </c:pt>
                <c:pt idx="9">
                  <c:v>A</c:v>
                </c:pt>
                <c:pt idx="10">
                  <c:v>M16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11"/>
                <c:pt idx="0">
                  <c:v>0.59375</c:v>
                </c:pt>
                <c:pt idx="1">
                  <c:v>0.695035460992908</c:v>
                </c:pt>
                <c:pt idx="2">
                  <c:v>0.685185185185185</c:v>
                </c:pt>
                <c:pt idx="3">
                  <c:v>0.761538461538462</c:v>
                </c:pt>
                <c:pt idx="4">
                  <c:v>0.689473684210526</c:v>
                </c:pt>
                <c:pt idx="5">
                  <c:v>0.880658436213992</c:v>
                </c:pt>
                <c:pt idx="6">
                  <c:v>0.702127659574468</c:v>
                </c:pt>
                <c:pt idx="7">
                  <c:v>0.784883720930232</c:v>
                </c:pt>
                <c:pt idx="8">
                  <c:v>0.718918918918919</c:v>
                </c:pt>
                <c:pt idx="9">
                  <c:v>0.807692307692308</c:v>
                </c:pt>
                <c:pt idx="10">
                  <c:v>0.847750865051903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1FB-461B-A72E-31978A98D26D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%Reject</c:v>
                </c:pt>
              </c:strCache>
            </c:strRef>
          </c:tx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Sheet1!$A$2:$A$30</c:f>
              <c:strCache>
                <c:ptCount val="11"/>
                <c:pt idx="0">
                  <c:v>J15</c:v>
                </c:pt>
                <c:pt idx="1">
                  <c:v>A</c:v>
                </c:pt>
                <c:pt idx="2">
                  <c:v>S</c:v>
                </c:pt>
                <c:pt idx="3">
                  <c:v>O</c:v>
                </c:pt>
                <c:pt idx="4">
                  <c:v>N</c:v>
                </c:pt>
                <c:pt idx="5">
                  <c:v>D15</c:v>
                </c:pt>
                <c:pt idx="6">
                  <c:v>J16</c:v>
                </c:pt>
                <c:pt idx="7">
                  <c:v>F</c:v>
                </c:pt>
                <c:pt idx="8">
                  <c:v>M</c:v>
                </c:pt>
                <c:pt idx="9">
                  <c:v>A</c:v>
                </c:pt>
                <c:pt idx="10">
                  <c:v>M16</c:v>
                </c:pt>
              </c:strCache>
            </c:strRef>
          </c:cat>
          <c:val>
            <c:numRef>
              <c:f>Sheet1!$C$2:$C$30</c:f>
              <c:numCache>
                <c:formatCode>General</c:formatCode>
                <c:ptCount val="11"/>
                <c:pt idx="0">
                  <c:v>0.40625</c:v>
                </c:pt>
                <c:pt idx="1">
                  <c:v>0.304964539007092</c:v>
                </c:pt>
                <c:pt idx="2">
                  <c:v>0.314814814814815</c:v>
                </c:pt>
                <c:pt idx="3">
                  <c:v>0.238461538461539</c:v>
                </c:pt>
                <c:pt idx="4">
                  <c:v>0.310526315789474</c:v>
                </c:pt>
                <c:pt idx="5">
                  <c:v>0.119341563786008</c:v>
                </c:pt>
                <c:pt idx="6">
                  <c:v>0.297872340425532</c:v>
                </c:pt>
                <c:pt idx="7">
                  <c:v>0.215116279069767</c:v>
                </c:pt>
                <c:pt idx="8">
                  <c:v>0.281081081081081</c:v>
                </c:pt>
                <c:pt idx="9">
                  <c:v>0.192307692307692</c:v>
                </c:pt>
                <c:pt idx="10">
                  <c:v>0.152249134948097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1FB-461B-A72E-31978A98D2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294152"/>
        <c:axId val="-2123291176"/>
      </c:lineChart>
      <c:catAx>
        <c:axId val="-2123294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1000"/>
            </a:pPr>
            <a:endParaRPr lang="ja-JP"/>
          </a:p>
        </c:txPr>
        <c:crossAx val="-2123291176"/>
        <c:crosses val="autoZero"/>
        <c:auto val="1"/>
        <c:lblAlgn val="ctr"/>
        <c:lblOffset val="100"/>
        <c:noMultiLvlLbl val="0"/>
      </c:catAx>
      <c:valAx>
        <c:axId val="-2123291176"/>
        <c:scaling>
          <c:orientation val="minMax"/>
          <c:max val="1.2"/>
          <c:min val="0.0"/>
        </c:scaling>
        <c:delete val="0"/>
        <c:axPos val="l"/>
        <c:numFmt formatCode="0.0%" sourceLinked="0"/>
        <c:majorTickMark val="out"/>
        <c:minorTickMark val="none"/>
        <c:tickLblPos val="nextTo"/>
        <c:spPr>
          <a:ln>
            <a:prstDash val="sysDot"/>
          </a:ln>
        </c:spPr>
        <c:txPr>
          <a:bodyPr/>
          <a:lstStyle/>
          <a:p>
            <a:pPr>
              <a:defRPr lang="en-US" sz="800"/>
            </a:pPr>
            <a:endParaRPr lang="ja-JP"/>
          </a:p>
        </c:txPr>
        <c:crossAx val="-2123294152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161447612333702"/>
          <c:y val="0.913213128910545"/>
          <c:w val="0.654442716241409"/>
          <c:h val="0.0867868710894532"/>
        </c:manualLayout>
      </c:layout>
      <c:overlay val="0"/>
      <c:txPr>
        <a:bodyPr/>
        <a:lstStyle/>
        <a:p>
          <a:pPr>
            <a:defRPr lang="en-US" sz="105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  <c:userShapes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776605068573"/>
          <c:y val="0.0290385527867582"/>
          <c:w val="0.869827294321797"/>
          <c:h val="0.8171820718632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%Approve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b="1">
                    <a:solidFill>
                      <a:schemeClr val="tx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Sheet1!$A$2:$A$30</c:f>
              <c:strCache>
                <c:ptCount val="5"/>
                <c:pt idx="0">
                  <c:v>J16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M16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5"/>
                <c:pt idx="0">
                  <c:v>0.875</c:v>
                </c:pt>
                <c:pt idx="1">
                  <c:v>0.727272727272727</c:v>
                </c:pt>
                <c:pt idx="2">
                  <c:v>0.866666666666667</c:v>
                </c:pt>
                <c:pt idx="3">
                  <c:v>0.923076923076923</c:v>
                </c:pt>
                <c:pt idx="4">
                  <c:v>0.769230769230769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965-43E3-A270-80E62AE94472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%Reject</c:v>
                </c:pt>
              </c:strCache>
            </c:strRef>
          </c:tx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b="1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Sheet1!$A$2:$A$30</c:f>
              <c:strCache>
                <c:ptCount val="5"/>
                <c:pt idx="0">
                  <c:v>J16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M16</c:v>
                </c:pt>
              </c:strCache>
            </c:strRef>
          </c:cat>
          <c:val>
            <c:numRef>
              <c:f>Sheet1!$C$2:$C$30</c:f>
              <c:numCache>
                <c:formatCode>General</c:formatCode>
                <c:ptCount val="5"/>
                <c:pt idx="0">
                  <c:v>0.125</c:v>
                </c:pt>
                <c:pt idx="1">
                  <c:v>0.272727272727273</c:v>
                </c:pt>
                <c:pt idx="2">
                  <c:v>0.133333333333333</c:v>
                </c:pt>
                <c:pt idx="3">
                  <c:v>0.0769230769230769</c:v>
                </c:pt>
                <c:pt idx="4">
                  <c:v>0.230769230769231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965-43E3-A270-80E62AE94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348376"/>
        <c:axId val="-2123345368"/>
      </c:lineChart>
      <c:catAx>
        <c:axId val="-2123348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1000"/>
            </a:pPr>
            <a:endParaRPr lang="ja-JP"/>
          </a:p>
        </c:txPr>
        <c:crossAx val="-2123345368"/>
        <c:crosses val="autoZero"/>
        <c:auto val="1"/>
        <c:lblAlgn val="ctr"/>
        <c:lblOffset val="100"/>
        <c:noMultiLvlLbl val="0"/>
      </c:catAx>
      <c:valAx>
        <c:axId val="-2123345368"/>
        <c:scaling>
          <c:orientation val="minMax"/>
          <c:max val="1.3"/>
          <c:min val="0.0"/>
        </c:scaling>
        <c:delete val="0"/>
        <c:axPos val="l"/>
        <c:numFmt formatCode="0.0%" sourceLinked="0"/>
        <c:majorTickMark val="out"/>
        <c:minorTickMark val="none"/>
        <c:tickLblPos val="nextTo"/>
        <c:spPr>
          <a:ln>
            <a:prstDash val="sysDot"/>
          </a:ln>
        </c:spPr>
        <c:txPr>
          <a:bodyPr/>
          <a:lstStyle/>
          <a:p>
            <a:pPr>
              <a:defRPr lang="en-US" sz="800"/>
            </a:pPr>
            <a:endParaRPr lang="ja-JP"/>
          </a:p>
        </c:txPr>
        <c:crossAx val="-2123348376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161447669835627"/>
          <c:y val="0.913213176686081"/>
          <c:w val="0.699234917460674"/>
          <c:h val="0.0867868233139195"/>
        </c:manualLayout>
      </c:layout>
      <c:overlay val="0"/>
      <c:txPr>
        <a:bodyPr/>
        <a:lstStyle/>
        <a:p>
          <a:pPr>
            <a:defRPr lang="en-US" sz="105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  <c:userShapes r:id="rId2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7862741064906"/>
          <c:y val="0.104993589300888"/>
          <c:w val="0.903213725893509"/>
          <c:h val="0.707829760657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0.0554933380418049"/>
                  <c:y val="0.04096850236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5EA-45A3-81BE-24A0E156AEBC}"/>
                </c:ext>
              </c:extLst>
            </c:dLbl>
            <c:dLbl>
              <c:idx val="4"/>
              <c:layout>
                <c:manualLayout>
                  <c:x val="-0.0523438863935753"/>
                  <c:y val="0.04096850236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EA-45A3-81BE-24A0E156AEBC}"/>
                </c:ext>
              </c:extLst>
            </c:dLbl>
            <c:dLbl>
              <c:idx val="11"/>
              <c:layout>
                <c:manualLayout>
                  <c:x val="-0.0241801010205214"/>
                  <c:y val="-0.037460798215407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5EA-45A3-81BE-24A0E156AEBC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75EA-45A3-81BE-24A0E156AE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0.0685062900888249"/>
                  <c:y val="-0.05664183871011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5EA-45A3-81BE-24A0E156AEBC}"/>
                </c:ext>
              </c:extLst>
            </c:dLbl>
            <c:dLbl>
              <c:idx val="8"/>
              <c:layout>
                <c:manualLayout>
                  <c:x val="-0.0436042820638977"/>
                  <c:y val="-0.037460798215407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5EA-45A3-81BE-24A0E156AEBC}"/>
                </c:ext>
              </c:extLst>
            </c:dLbl>
            <c:dLbl>
              <c:idx val="9"/>
              <c:layout>
                <c:manualLayout>
                  <c:x val="-0.0115451087200657"/>
                  <c:y val="-0.039734613894184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5EA-45A3-81BE-24A0E156AEBC}"/>
                </c:ext>
              </c:extLst>
            </c:dLbl>
            <c:dLbl>
              <c:idx val="10"/>
              <c:layout>
                <c:manualLayout>
                  <c:x val="-0.0679187738050492"/>
                  <c:y val="0.049174920345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5EA-45A3-81BE-24A0E156AEBC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Sheet1!$C$2:$C$13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8-75EA-45A3-81BE-24A0E156AE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dLbls>
            <c:dLbl>
              <c:idx val="1"/>
              <c:layout>
                <c:manualLayout>
                  <c:x val="2.74016921441254E-17"/>
                  <c:y val="0.128701916003327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5EA-45A3-81BE-24A0E156AEBC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accent3">
                        <a:lumMod val="50000"/>
                      </a:schemeClr>
                    </a:solidFill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0.043026706231454</c:v>
                </c:pt>
                <c:pt idx="1">
                  <c:v>0.04</c:v>
                </c:pt>
                <c:pt idx="2">
                  <c:v>0.0431432973805855</c:v>
                </c:pt>
                <c:pt idx="3" formatCode="0.00">
                  <c:v>0.0734824</c:v>
                </c:pt>
                <c:pt idx="4">
                  <c:v>0.03669</c:v>
                </c:pt>
                <c:pt idx="5" formatCode="0.00">
                  <c:v>0.018115</c:v>
                </c:pt>
                <c:pt idx="6">
                  <c:v>0.0377155172413793</c:v>
                </c:pt>
                <c:pt idx="7">
                  <c:v>0.03735</c:v>
                </c:pt>
                <c:pt idx="8">
                  <c:v>0.0383244206773618</c:v>
                </c:pt>
                <c:pt idx="9">
                  <c:v>0.0376838235294118</c:v>
                </c:pt>
                <c:pt idx="10">
                  <c:v>0.0373588184187663</c:v>
                </c:pt>
                <c:pt idx="11">
                  <c:v>0.0374898125509373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A-75EA-45A3-81BE-24A0E156AEB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marker>
            <c:symbol val="circle"/>
            <c:size val="6"/>
          </c:marker>
          <c:dLbls>
            <c:dLbl>
              <c:idx val="1"/>
              <c:layout>
                <c:manualLayout>
                  <c:x val="2.74016921441256E-17"/>
                  <c:y val="-0.104868227854563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5EA-45A3-81BE-24A0E156AEBC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accent4"/>
                    </a:solidFill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0.024026512013256</c:v>
                </c:pt>
                <c:pt idx="1">
                  <c:v>0.0420332355816227</c:v>
                </c:pt>
                <c:pt idx="2">
                  <c:v>0.0257826887661142</c:v>
                </c:pt>
                <c:pt idx="3">
                  <c:v>0.0448358686949559</c:v>
                </c:pt>
                <c:pt idx="4">
                  <c:v>0.031733746130031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75EA-45A3-81BE-24A0E156A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390872"/>
        <c:axId val="-2143387272"/>
      </c:lineChart>
      <c:catAx>
        <c:axId val="-214339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43387272"/>
        <c:crosses val="autoZero"/>
        <c:auto val="1"/>
        <c:lblAlgn val="ctr"/>
        <c:lblOffset val="100"/>
        <c:noMultiLvlLbl val="0"/>
      </c:catAx>
      <c:valAx>
        <c:axId val="-2143387272"/>
        <c:scaling>
          <c:orientation val="minMax"/>
          <c:max val="0.09"/>
        </c:scaling>
        <c:delete val="0"/>
        <c:axPos val="l"/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43390872"/>
        <c:crosses val="autoZero"/>
        <c:crossBetween val="between"/>
        <c:majorUnit val="0.03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1322916445018"/>
          <c:y val="0.912741407505056"/>
          <c:w val="0.553835355393657"/>
          <c:h val="0.08619650369178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159192088272"/>
          <c:y val="0.152087234316263"/>
          <c:w val="0.898840807911729"/>
          <c:h val="0.6312649190263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0.0554933380418049"/>
                  <c:y val="0.04096850236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B67-4BF1-92B9-776E032997A8}"/>
                </c:ext>
              </c:extLst>
            </c:dLbl>
            <c:dLbl>
              <c:idx val="4"/>
              <c:layout>
                <c:manualLayout>
                  <c:x val="-0.0523438863935753"/>
                  <c:y val="0.04096850236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B67-4BF1-92B9-776E032997A8}"/>
                </c:ext>
              </c:extLst>
            </c:dLbl>
            <c:dLbl>
              <c:idx val="11"/>
              <c:layout>
                <c:manualLayout>
                  <c:x val="-0.0241801010205214"/>
                  <c:y val="-0.037460798215407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B67-4BF1-92B9-776E032997A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6">
                  <c:v>0.0</c:v>
                </c:pt>
                <c:pt idx="7">
                  <c:v>0.03658536</c:v>
                </c:pt>
                <c:pt idx="8">
                  <c:v>0.02</c:v>
                </c:pt>
                <c:pt idx="9">
                  <c:v>0.0090909090909091</c:v>
                </c:pt>
                <c:pt idx="10">
                  <c:v>0.0196078431372549</c:v>
                </c:pt>
                <c:pt idx="11">
                  <c:v>0.0208333333333333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8B67-4BF1-92B9-776E03299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2016</c:v>
                </c:pt>
              </c:strCache>
            </c:strRef>
          </c:tx>
          <c:marker>
            <c:symbol val="square"/>
            <c:size val="6"/>
          </c:marker>
          <c:dLbls>
            <c:dLbl>
              <c:idx val="2"/>
              <c:layout>
                <c:manualLayout>
                  <c:x val="-0.0510441712946873"/>
                  <c:y val="0.036305941881905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B67-4BF1-92B9-776E032997A8}"/>
                </c:ext>
              </c:extLst>
            </c:dLbl>
            <c:dLbl>
              <c:idx val="4"/>
              <c:layout>
                <c:manualLayout>
                  <c:x val="-5.50469998023183E-17"/>
                  <c:y val="0.10437958291047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370-4DAB-8E21-3036C94CFBA3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accent2"/>
                    </a:solidFill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0.0194805194805195</c:v>
                </c:pt>
                <c:pt idx="1">
                  <c:v>0.0487804878048781</c:v>
                </c:pt>
                <c:pt idx="2">
                  <c:v>0.0065359477124183</c:v>
                </c:pt>
                <c:pt idx="3">
                  <c:v>0.0520231213872833</c:v>
                </c:pt>
                <c:pt idx="4">
                  <c:v>0.012987012987013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8B67-4BF1-92B9-776E03299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434328"/>
        <c:axId val="-2143435016"/>
      </c:lineChart>
      <c:catAx>
        <c:axId val="-2143434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43435016"/>
        <c:crosses val="autoZero"/>
        <c:auto val="1"/>
        <c:lblAlgn val="ctr"/>
        <c:lblOffset val="100"/>
        <c:noMultiLvlLbl val="0"/>
      </c:catAx>
      <c:valAx>
        <c:axId val="-2143435016"/>
        <c:scaling>
          <c:orientation val="minMax"/>
          <c:max val="0.09"/>
          <c:min val="0.0"/>
        </c:scaling>
        <c:delete val="0"/>
        <c:axPos val="l"/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43434328"/>
        <c:crosses val="autoZero"/>
        <c:crossBetween val="between"/>
        <c:majorUnit val="0.03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1322916445018"/>
          <c:y val="0.886591544493272"/>
          <c:w val="0.490240136937397"/>
          <c:h val="0.082064650305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7862741064906"/>
          <c:y val="0.166961178487676"/>
          <c:w val="0.903213725893509"/>
          <c:h val="0.64586217147043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0.0554933380418049"/>
                  <c:y val="0.04096850236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598-4586-8D30-C41776565173}"/>
                </c:ext>
              </c:extLst>
            </c:dLbl>
            <c:dLbl>
              <c:idx val="4"/>
              <c:layout>
                <c:manualLayout>
                  <c:x val="-0.0523438863935753"/>
                  <c:y val="0.040968502367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98-4586-8D30-C41776565173}"/>
                </c:ext>
              </c:extLst>
            </c:dLbl>
            <c:dLbl>
              <c:idx val="11"/>
              <c:layout>
                <c:manualLayout>
                  <c:x val="-0.0241801010205214"/>
                  <c:y val="-0.037460798215407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598-4586-8D30-C41776565173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598-4586-8D30-C417765651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0.0685062900888249"/>
                  <c:y val="-0.05664183871011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598-4586-8D30-C41776565173}"/>
                </c:ext>
              </c:extLst>
            </c:dLbl>
            <c:dLbl>
              <c:idx val="8"/>
              <c:layout>
                <c:manualLayout>
                  <c:x val="-0.0436042820638977"/>
                  <c:y val="-0.037460798215407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598-4586-8D30-C41776565173}"/>
                </c:ext>
              </c:extLst>
            </c:dLbl>
            <c:dLbl>
              <c:idx val="9"/>
              <c:layout>
                <c:manualLayout>
                  <c:x val="-0.0115451087200657"/>
                  <c:y val="-0.039734613894184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598-4586-8D30-C41776565173}"/>
                </c:ext>
              </c:extLst>
            </c:dLbl>
            <c:dLbl>
              <c:idx val="10"/>
              <c:layout>
                <c:manualLayout>
                  <c:x val="-0.0679187738050492"/>
                  <c:y val="0.049174920345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598-4586-8D30-C41776565173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Sheet1!$C$2:$C$13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8-9598-4586-8D30-C417765651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dLbls>
            <c:dLbl>
              <c:idx val="1"/>
              <c:layout>
                <c:manualLayout>
                  <c:x val="2.74016921441254E-17"/>
                  <c:y val="0.128701916003327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598-4586-8D30-C41776565173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accent3">
                        <a:lumMod val="50000"/>
                      </a:schemeClr>
                    </a:solidFill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Sheet1!$D$2:$D$13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A-9598-4586-8D30-C417765651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circle"/>
            <c:size val="6"/>
            <c:spPr>
              <a:solidFill>
                <a:schemeClr val="accent2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0"/>
              <c:layout>
                <c:manualLayout>
                  <c:x val="-0.0298931003899756"/>
                  <c:y val="-0.114401703114068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6B-44F4-96AC-3D80AFE3DB84}"/>
                </c:ext>
              </c:extLst>
            </c:dLbl>
            <c:dLbl>
              <c:idx val="1"/>
              <c:layout>
                <c:manualLayout>
                  <c:x val="2.74016921441256E-17"/>
                  <c:y val="-0.104868227854563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598-4586-8D30-C41776565173}"/>
                </c:ext>
              </c:extLst>
            </c:dLbl>
            <c:dLbl>
              <c:idx val="2"/>
              <c:layout>
                <c:manualLayout>
                  <c:x val="-0.0448396505849633"/>
                  <c:y val="-0.11440207844774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6B-44F4-96AC-3D80AFE3DB84}"/>
                </c:ext>
              </c:extLst>
            </c:dLbl>
            <c:dLbl>
              <c:idx val="3"/>
              <c:layout>
                <c:manualLayout>
                  <c:x val="-0.0179358602339853"/>
                  <c:y val="-0.11440207844774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6B-44F4-96AC-3D80AFE3DB84}"/>
                </c:ext>
              </c:extLst>
            </c:dLbl>
            <c:dLbl>
              <c:idx val="4"/>
              <c:layout>
                <c:manualLayout>
                  <c:x val="0.0"/>
                  <c:y val="-0.114401703114068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6B-44F4-96AC-3D80AFE3DB84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rgbClr val="C00000"/>
                    </a:solidFill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Sheet1!$E$2:$E$13</c:f>
              <c:numCache>
                <c:formatCode>0.0%</c:formatCode>
                <c:ptCount val="12"/>
                <c:pt idx="0" formatCode="0%">
                  <c:v>0.0</c:v>
                </c:pt>
                <c:pt idx="1">
                  <c:v>0.111111111111111</c:v>
                </c:pt>
                <c:pt idx="2" formatCode="0%">
                  <c:v>0.0</c:v>
                </c:pt>
                <c:pt idx="3" formatCode="0%">
                  <c:v>0.0</c:v>
                </c:pt>
                <c:pt idx="4" formatCode="General">
                  <c:v>0.125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9598-4586-8D30-C41776565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526408"/>
        <c:axId val="-2143540984"/>
      </c:lineChart>
      <c:catAx>
        <c:axId val="-2143526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43540984"/>
        <c:crosses val="autoZero"/>
        <c:auto val="1"/>
        <c:lblAlgn val="ctr"/>
        <c:lblOffset val="100"/>
        <c:noMultiLvlLbl val="0"/>
      </c:catAx>
      <c:valAx>
        <c:axId val="-2143540984"/>
        <c:scaling>
          <c:orientation val="minMax"/>
          <c:max val="0.15"/>
        </c:scaling>
        <c:delete val="0"/>
        <c:axPos val="l"/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43526408"/>
        <c:crosses val="autoZero"/>
        <c:crossBetween val="between"/>
        <c:majorUnit val="0.03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251322916445018"/>
          <c:y val="0.912741407505056"/>
          <c:w val="0.520952944964684"/>
          <c:h val="0.08619650369178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8566853362008"/>
          <c:y val="0.0543700005554939"/>
          <c:w val="0.901490026342389"/>
          <c:h val="0.8023774606299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2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Sheet1!$B$8:$B$42</c:f>
              <c:numCache>
                <c:formatCode>0</c:formatCode>
                <c:ptCount val="13"/>
                <c:pt idx="0">
                  <c:v>729.6839675800002</c:v>
                </c:pt>
                <c:pt idx="1">
                  <c:v>661.2284437000005</c:v>
                </c:pt>
                <c:pt idx="2">
                  <c:v>648.9480593424</c:v>
                </c:pt>
                <c:pt idx="3">
                  <c:v>608.4603636379003</c:v>
                </c:pt>
                <c:pt idx="4">
                  <c:v>574.2205156748018</c:v>
                </c:pt>
                <c:pt idx="5">
                  <c:v>543.0657071187002</c:v>
                </c:pt>
                <c:pt idx="6">
                  <c:v>515.8018049298996</c:v>
                </c:pt>
                <c:pt idx="7">
                  <c:v>494.7543828071996</c:v>
                </c:pt>
                <c:pt idx="8">
                  <c:v>466.7427772371004</c:v>
                </c:pt>
                <c:pt idx="9">
                  <c:v>445.5664025399997</c:v>
                </c:pt>
                <c:pt idx="10">
                  <c:v>433.8313179099988</c:v>
                </c:pt>
                <c:pt idx="11">
                  <c:v>421.2923656700003</c:v>
                </c:pt>
                <c:pt idx="12">
                  <c:v>415.3783743100007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499-4DE8-81EA-BE0F84878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axId val="-2121027112"/>
        <c:axId val="-2121024104"/>
      </c:barChart>
      <c:catAx>
        <c:axId val="-2121027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900"/>
            </a:pPr>
            <a:endParaRPr lang="ja-JP"/>
          </a:p>
        </c:txPr>
        <c:crossAx val="-2121024104"/>
        <c:crosses val="autoZero"/>
        <c:auto val="1"/>
        <c:lblAlgn val="ctr"/>
        <c:lblOffset val="100"/>
        <c:noMultiLvlLbl val="0"/>
      </c:catAx>
      <c:valAx>
        <c:axId val="-2121024104"/>
        <c:scaling>
          <c:orientation val="minMax"/>
          <c:max val="800.0"/>
        </c:scaling>
        <c:delete val="0"/>
        <c:axPos val="l"/>
        <c:majorGridlines>
          <c:spPr>
            <a:ln>
              <a:solidFill>
                <a:schemeClr val="bg1">
                  <a:alpha val="13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121027112"/>
        <c:crosses val="autoZero"/>
        <c:crossBetween val="between"/>
      </c:valAx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617846785892782"/>
          <c:y val="0.056928396844795"/>
          <c:w val="0.01854138207754"/>
          <c:h val="0.0132276969225642"/>
        </c:manualLayout>
      </c:layout>
      <c:overlay val="0"/>
      <c:txPr>
        <a:bodyPr/>
        <a:lstStyle/>
        <a:p>
          <a:pPr>
            <a:defRPr lang="en-US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5282661326629"/>
          <c:y val="0.0246995215683224"/>
          <c:w val="0.880619997358033"/>
          <c:h val="0.8525687368303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AD9-490D-904A-4AEE44A1D4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ln>
              <a:prstDash val="sysDot"/>
            </a:ln>
          </c:spPr>
          <c:invertIfNegative val="0"/>
          <c:dLbls>
            <c:dLbl>
              <c:idx val="0"/>
              <c:layout>
                <c:manualLayout>
                  <c:x val="-2.01070113850109E-5"/>
                  <c:y val="0.14070143153947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D9-490D-904A-4AEE44A1D438}"/>
                </c:ext>
              </c:extLst>
            </c:dLbl>
            <c:dLbl>
              <c:idx val="1"/>
              <c:layout>
                <c:manualLayout>
                  <c:x val="0.0"/>
                  <c:y val="0.13247541113336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AD9-490D-904A-4AEE44A1D43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9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AD9-490D-904A-4AEE44A1D4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0066AC"/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9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_-* #,##0_-;\-* #,##0_-;_-* "-"??_-;_-@_-</c:formatCode>
                <c:ptCount val="12"/>
                <c:pt idx="0">
                  <c:v>12.4405</c:v>
                </c:pt>
                <c:pt idx="1">
                  <c:v>10.4996729</c:v>
                </c:pt>
                <c:pt idx="2">
                  <c:v>12.744</c:v>
                </c:pt>
                <c:pt idx="3">
                  <c:v>11.268</c:v>
                </c:pt>
                <c:pt idx="4">
                  <c:v>17.497</c:v>
                </c:pt>
                <c:pt idx="5">
                  <c:v>16.506</c:v>
                </c:pt>
                <c:pt idx="6">
                  <c:v>23.42217753</c:v>
                </c:pt>
                <c:pt idx="7">
                  <c:v>25.11371955999999</c:v>
                </c:pt>
                <c:pt idx="8">
                  <c:v>25.37978033000001</c:v>
                </c:pt>
                <c:pt idx="9">
                  <c:v>25.03008409</c:v>
                </c:pt>
                <c:pt idx="10">
                  <c:v>25.78222235999993</c:v>
                </c:pt>
                <c:pt idx="11">
                  <c:v>31.77636517999997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AD9-490D-904A-4AEE44A1D4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05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0</c:formatCode>
                <c:ptCount val="12"/>
                <c:pt idx="0">
                  <c:v>20.31047007</c:v>
                </c:pt>
                <c:pt idx="1">
                  <c:v>25.86871574999999</c:v>
                </c:pt>
                <c:pt idx="2">
                  <c:v>34.42971296000001</c:v>
                </c:pt>
                <c:pt idx="3">
                  <c:v>30.86186716000001</c:v>
                </c:pt>
                <c:pt idx="4">
                  <c:v>35.66518960000001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AD9-490D-904A-4AEE44A1D4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0"/>
        <c:axId val="-2120944120"/>
        <c:axId val="-2147182200"/>
      </c:barChart>
      <c:catAx>
        <c:axId val="-2120944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en-US" sz="1000"/>
            </a:pPr>
            <a:endParaRPr lang="ja-JP"/>
          </a:p>
        </c:txPr>
        <c:crossAx val="-2147182200"/>
        <c:crosses val="autoZero"/>
        <c:auto val="1"/>
        <c:lblAlgn val="ctr"/>
        <c:lblOffset val="100"/>
        <c:noMultiLvlLbl val="0"/>
      </c:catAx>
      <c:valAx>
        <c:axId val="-214718220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txPr>
          <a:bodyPr rot="0" anchor="ctr" anchorCtr="1"/>
          <a:lstStyle/>
          <a:p>
            <a:pPr>
              <a:defRPr lang="en-US" sz="900"/>
            </a:pPr>
            <a:endParaRPr lang="ja-JP"/>
          </a:p>
        </c:txPr>
        <c:crossAx val="-212094412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32096050725781"/>
          <c:y val="0.0266433598323947"/>
          <c:w val="0.334131768727286"/>
          <c:h val="0.0821713447994196"/>
        </c:manualLayout>
      </c:layout>
      <c:overlay val="0"/>
      <c:txPr>
        <a:bodyPr/>
        <a:lstStyle/>
        <a:p>
          <a:pPr>
            <a:defRPr lang="en-US" sz="11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8566853362008"/>
          <c:y val="0.0543700005554939"/>
          <c:w val="0.901490026342389"/>
          <c:h val="0.8023774606299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2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Sheet1!$B$8:$B$42</c:f>
              <c:numCache>
                <c:formatCode>#,##0</c:formatCode>
                <c:ptCount val="13"/>
                <c:pt idx="0">
                  <c:v>622.3356901049987</c:v>
                </c:pt>
                <c:pt idx="1">
                  <c:v>545.9938784120005</c:v>
                </c:pt>
                <c:pt idx="2">
                  <c:v>519.3948286943996</c:v>
                </c:pt>
                <c:pt idx="3">
                  <c:v>463.7533216629</c:v>
                </c:pt>
                <c:pt idx="4">
                  <c:v>415.0300861598011</c:v>
                </c:pt>
                <c:pt idx="5">
                  <c:v>370.8240727367002</c:v>
                </c:pt>
                <c:pt idx="6">
                  <c:v>330.1753489879</c:v>
                </c:pt>
                <c:pt idx="7">
                  <c:v>291.4381526411985</c:v>
                </c:pt>
                <c:pt idx="8">
                  <c:v>257.2590413131006</c:v>
                </c:pt>
                <c:pt idx="9">
                  <c:v>225.0</c:v>
                </c:pt>
                <c:pt idx="10">
                  <c:v>195.7059392600002</c:v>
                </c:pt>
                <c:pt idx="11">
                  <c:v>170.1145545299999</c:v>
                </c:pt>
                <c:pt idx="12">
                  <c:v>146.78716133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D7-4BF1-A6BD-9DCA5EE7A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5"/>
        <c:overlap val="-64"/>
        <c:axId val="-2091433144"/>
        <c:axId val="-2120290680"/>
      </c:barChart>
      <c:catAx>
        <c:axId val="-2091433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900"/>
            </a:pPr>
            <a:endParaRPr lang="ja-JP"/>
          </a:p>
        </c:txPr>
        <c:crossAx val="-2120290680"/>
        <c:crosses val="autoZero"/>
        <c:auto val="1"/>
        <c:lblAlgn val="ctr"/>
        <c:lblOffset val="100"/>
        <c:noMultiLvlLbl val="0"/>
      </c:catAx>
      <c:valAx>
        <c:axId val="-2120290680"/>
        <c:scaling>
          <c:orientation val="minMax"/>
          <c:max val="800.0"/>
          <c:min val="0.0"/>
        </c:scaling>
        <c:delete val="0"/>
        <c:axPos val="l"/>
        <c:majorGridlines>
          <c:spPr>
            <a:ln>
              <a:solidFill>
                <a:schemeClr val="bg1">
                  <a:alpha val="13000"/>
                </a:schemeClr>
              </a:solidFill>
            </a:ln>
          </c:spPr>
        </c:majorGridlines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091433144"/>
        <c:crosses val="autoZero"/>
        <c:crossBetween val="between"/>
      </c:valAx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617846785892782"/>
          <c:y val="0.056928396844795"/>
          <c:w val="0.01854138207754"/>
          <c:h val="0.0132276969225642"/>
        </c:manualLayout>
      </c:layout>
      <c:overlay val="0"/>
      <c:txPr>
        <a:bodyPr/>
        <a:lstStyle/>
        <a:p>
          <a:pPr>
            <a:defRPr lang="en-US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ja-JP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7723251056396"/>
          <c:y val="0.080825394400623"/>
          <c:w val="0.88569325630486"/>
          <c:h val="0.771512887456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2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Sheet1!$B$8:$B$42</c:f>
              <c:numCache>
                <c:formatCode>0</c:formatCode>
                <c:ptCount val="13"/>
                <c:pt idx="0">
                  <c:v>107.3482774750001</c:v>
                </c:pt>
                <c:pt idx="1">
                  <c:v>115.234565288</c:v>
                </c:pt>
                <c:pt idx="2">
                  <c:v>126.7068563179998</c:v>
                </c:pt>
                <c:pt idx="3">
                  <c:v>138.5871598850003</c:v>
                </c:pt>
                <c:pt idx="4">
                  <c:v>149.4498677650006</c:v>
                </c:pt>
                <c:pt idx="5">
                  <c:v>159.497592672</c:v>
                </c:pt>
                <c:pt idx="6">
                  <c:v>169.0943978519996</c:v>
                </c:pt>
                <c:pt idx="7">
                  <c:v>179.6833932760001</c:v>
                </c:pt>
                <c:pt idx="8">
                  <c:v>183.618428684</c:v>
                </c:pt>
                <c:pt idx="9">
                  <c:v>190.43388496</c:v>
                </c:pt>
                <c:pt idx="10">
                  <c:v>202.9622128099995</c:v>
                </c:pt>
                <c:pt idx="11">
                  <c:v>210.61052054</c:v>
                </c:pt>
                <c:pt idx="12">
                  <c:v>220.3637782900007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F4-40A8-AE75-2DCAC2BBC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axId val="-2091224616"/>
        <c:axId val="-2146903512"/>
      </c:barChart>
      <c:catAx>
        <c:axId val="-2091224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ja-JP"/>
          </a:p>
        </c:txPr>
        <c:crossAx val="-2146903512"/>
        <c:crosses val="autoZero"/>
        <c:auto val="1"/>
        <c:lblAlgn val="ctr"/>
        <c:lblOffset val="100"/>
        <c:noMultiLvlLbl val="0"/>
      </c:catAx>
      <c:valAx>
        <c:axId val="-2146903512"/>
        <c:scaling>
          <c:orientation val="minMax"/>
          <c:max val="220.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091224616"/>
        <c:crosses val="autoZero"/>
        <c:crossBetween val="between"/>
        <c:majorUnit val="20.0"/>
      </c:valAx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617846785892782"/>
          <c:y val="0.056928396844795"/>
          <c:w val="0.01854138207754"/>
          <c:h val="0.0132276969225642"/>
        </c:manualLayout>
      </c:layout>
      <c:overlay val="0"/>
      <c:txPr>
        <a:bodyPr/>
        <a:lstStyle/>
        <a:p>
          <a:pPr>
            <a:defRPr lang="en-US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ja-JP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7723251056396"/>
          <c:y val="0.080825394400623"/>
          <c:w val="0.88569325630486"/>
          <c:h val="0.789350460364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2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1"/>
                <c:pt idx="0">
                  <c:v>J15</c:v>
                </c:pt>
                <c:pt idx="1">
                  <c:v>A</c:v>
                </c:pt>
                <c:pt idx="2">
                  <c:v>S</c:v>
                </c:pt>
                <c:pt idx="3">
                  <c:v>O</c:v>
                </c:pt>
                <c:pt idx="4">
                  <c:v>N</c:v>
                </c:pt>
                <c:pt idx="5">
                  <c:v>D15</c:v>
                </c:pt>
                <c:pt idx="6">
                  <c:v>J16</c:v>
                </c:pt>
                <c:pt idx="7">
                  <c:v>F</c:v>
                </c:pt>
                <c:pt idx="8">
                  <c:v>M</c:v>
                </c:pt>
                <c:pt idx="9">
                  <c:v>A</c:v>
                </c:pt>
                <c:pt idx="10">
                  <c:v>M16</c:v>
                </c:pt>
              </c:strCache>
            </c:strRef>
          </c:cat>
          <c:val>
            <c:numRef>
              <c:f>Sheet1!$B$8:$B$42</c:f>
              <c:numCache>
                <c:formatCode>0</c:formatCode>
                <c:ptCount val="11"/>
                <c:pt idx="0">
                  <c:v>2.84637433</c:v>
                </c:pt>
                <c:pt idx="1">
                  <c:v>6.119882089999995</c:v>
                </c:pt>
                <c:pt idx="2">
                  <c:v>9.740561750000006</c:v>
                </c:pt>
                <c:pt idx="3">
                  <c:v>12.74404171</c:v>
                </c:pt>
                <c:pt idx="4">
                  <c:v>16.53205809000001</c:v>
                </c:pt>
                <c:pt idx="5">
                  <c:v>23.13669770000002</c:v>
                </c:pt>
                <c:pt idx="6">
                  <c:v>24.89740813000002</c:v>
                </c:pt>
                <c:pt idx="7">
                  <c:v>28.48110358999998</c:v>
                </c:pt>
                <c:pt idx="8">
                  <c:v>32.05560620999997</c:v>
                </c:pt>
                <c:pt idx="9">
                  <c:v>36.64494751999995</c:v>
                </c:pt>
                <c:pt idx="10">
                  <c:v>43.60388175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7A7-4839-8BC4-1ECDD56E2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3"/>
        <c:axId val="-2147008264"/>
        <c:axId val="-2147481528"/>
      </c:barChart>
      <c:catAx>
        <c:axId val="-2147008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ja-JP"/>
          </a:p>
        </c:txPr>
        <c:crossAx val="-2147481528"/>
        <c:crosses val="autoZero"/>
        <c:auto val="1"/>
        <c:lblAlgn val="ctr"/>
        <c:lblOffset val="100"/>
        <c:noMultiLvlLbl val="0"/>
      </c:catAx>
      <c:valAx>
        <c:axId val="-2147481528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147008264"/>
        <c:crosses val="autoZero"/>
        <c:crossBetween val="between"/>
      </c:valAx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617846785892782"/>
          <c:y val="0.056928396844795"/>
          <c:w val="0.01854138207754"/>
          <c:h val="0.0132276969225642"/>
        </c:manualLayout>
      </c:layout>
      <c:overlay val="0"/>
      <c:txPr>
        <a:bodyPr/>
        <a:lstStyle/>
        <a:p>
          <a:pPr>
            <a:defRPr lang="en-US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ja-JP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7723251056396"/>
          <c:y val="0.0808253944006231"/>
          <c:w val="0.88569325630486"/>
          <c:h val="0.789350460364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2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5"/>
                <c:pt idx="0">
                  <c:v>J16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M16</c:v>
                </c:pt>
              </c:strCache>
            </c:strRef>
          </c:cat>
          <c:val>
            <c:numRef>
              <c:f>Sheet1!$B$8:$B$42</c:f>
              <c:numCache>
                <c:formatCode>0</c:formatCode>
                <c:ptCount val="5"/>
                <c:pt idx="0">
                  <c:v>0.96789911</c:v>
                </c:pt>
                <c:pt idx="1">
                  <c:v>1.850085110000001</c:v>
                </c:pt>
                <c:pt idx="2">
                  <c:v>3.10755963</c:v>
                </c:pt>
                <c:pt idx="3">
                  <c:v>3.922343079999999</c:v>
                </c:pt>
                <c:pt idx="4">
                  <c:v>4.623552939999991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EE4-4C93-9C9D-6AD28912E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axId val="-2120245000"/>
        <c:axId val="-2120241928"/>
      </c:barChart>
      <c:catAx>
        <c:axId val="-2120245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ja-JP"/>
          </a:p>
        </c:txPr>
        <c:crossAx val="-2120241928"/>
        <c:crosses val="autoZero"/>
        <c:auto val="1"/>
        <c:lblAlgn val="ctr"/>
        <c:lblOffset val="100"/>
        <c:noMultiLvlLbl val="0"/>
      </c:catAx>
      <c:valAx>
        <c:axId val="-2120241928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120245000"/>
        <c:crosses val="autoZero"/>
        <c:crossBetween val="between"/>
      </c:valAx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617846785892782"/>
          <c:y val="0.056928396844795"/>
          <c:w val="0.01854138207754"/>
          <c:h val="0.0132276969225642"/>
        </c:manualLayout>
      </c:layout>
      <c:overlay val="0"/>
      <c:txPr>
        <a:bodyPr/>
        <a:lstStyle/>
        <a:p>
          <a:pPr>
            <a:defRPr lang="en-US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ja-JP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04256831822842"/>
          <c:y val="0.108909116664806"/>
          <c:w val="0.900400756451046"/>
          <c:h val="0.7506410311443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%SM</c:v>
                </c:pt>
              </c:strCache>
            </c:strRef>
          </c:tx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Sheet1!$B$8:$B$42</c:f>
              <c:numCache>
                <c:formatCode>General</c:formatCode>
                <c:ptCount val="13"/>
                <c:pt idx="0">
                  <c:v>0.209109279976607</c:v>
                </c:pt>
                <c:pt idx="1">
                  <c:v>0.21418715574375</c:v>
                </c:pt>
                <c:pt idx="2">
                  <c:v>0.187609534267923</c:v>
                </c:pt>
                <c:pt idx="3">
                  <c:v>0.185598021140133</c:v>
                </c:pt>
                <c:pt idx="4">
                  <c:v>0.187394114601507</c:v>
                </c:pt>
                <c:pt idx="5">
                  <c:v>0.181091763684877</c:v>
                </c:pt>
                <c:pt idx="6">
                  <c:v>0.174755357559577</c:v>
                </c:pt>
                <c:pt idx="7">
                  <c:v>0.164366746488206</c:v>
                </c:pt>
                <c:pt idx="8">
                  <c:v>0.155200849567731</c:v>
                </c:pt>
                <c:pt idx="9">
                  <c:v>0.147915484301094</c:v>
                </c:pt>
                <c:pt idx="10">
                  <c:v>0.136338196870956</c:v>
                </c:pt>
                <c:pt idx="11">
                  <c:v>0.129687230750335</c:v>
                </c:pt>
                <c:pt idx="12">
                  <c:v>0.124576528245982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1D4-494B-8C8E-A29581D431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%NPL</c:v>
                </c:pt>
              </c:strCache>
            </c:strRef>
          </c:tx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Sheet1!$C$8:$C$42</c:f>
              <c:numCache>
                <c:formatCode>General</c:formatCode>
                <c:ptCount val="13"/>
                <c:pt idx="0">
                  <c:v>0.166721726231463</c:v>
                </c:pt>
                <c:pt idx="1">
                  <c:v>0.164682389972664</c:v>
                </c:pt>
                <c:pt idx="2">
                  <c:v>0.130885195980353</c:v>
                </c:pt>
                <c:pt idx="3">
                  <c:v>0.117782288957525</c:v>
                </c:pt>
                <c:pt idx="4">
                  <c:v>0.109916287774268</c:v>
                </c:pt>
                <c:pt idx="5">
                  <c:v>0.103857316466996</c:v>
                </c:pt>
                <c:pt idx="6">
                  <c:v>0.100294756030043</c:v>
                </c:pt>
                <c:pt idx="7">
                  <c:v>0.0966148269142821</c:v>
                </c:pt>
                <c:pt idx="8">
                  <c:v>0.0955168152443696</c:v>
                </c:pt>
                <c:pt idx="9">
                  <c:v>0.090765805903351</c:v>
                </c:pt>
                <c:pt idx="10">
                  <c:v>0.0839132996330897</c:v>
                </c:pt>
                <c:pt idx="11">
                  <c:v>0.0805386684756063</c:v>
                </c:pt>
                <c:pt idx="12">
                  <c:v>0.0752181313528911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61D4-494B-8C8E-A29581D431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%SM(P)</c:v>
                </c:pt>
              </c:strCache>
            </c:strRef>
          </c:tx>
          <c:spPr>
            <a:ln>
              <a:prstDash val="sysDot"/>
            </a:ln>
          </c:spP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Sheet1!$D$8:$D$42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1D4-494B-8C8E-A29581D431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%NPL(P)</c:v>
                </c:pt>
              </c:strCache>
            </c:strRef>
          </c:tx>
          <c:spPr>
            <a:ln>
              <a:prstDash val="sysDot"/>
            </a:ln>
          </c:spP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Sheet1!$E$8:$E$42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1D4-494B-8C8E-A29581D43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990104"/>
        <c:axId val="-2091892920"/>
      </c:lineChart>
      <c:catAx>
        <c:axId val="-2146990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6350"/>
        </c:spPr>
        <c:txPr>
          <a:bodyPr anchor="ctr" anchorCtr="0"/>
          <a:lstStyle/>
          <a:p>
            <a:pPr>
              <a:defRPr lang="en-US" sz="800"/>
            </a:pPr>
            <a:endParaRPr lang="ja-JP"/>
          </a:p>
        </c:txPr>
        <c:crossAx val="-2091892920"/>
        <c:crosses val="autoZero"/>
        <c:auto val="1"/>
        <c:lblAlgn val="ctr"/>
        <c:lblOffset val="100"/>
        <c:noMultiLvlLbl val="0"/>
      </c:catAx>
      <c:valAx>
        <c:axId val="-2091892920"/>
        <c:scaling>
          <c:orientation val="minMax"/>
          <c:min val="0.0"/>
        </c:scaling>
        <c:delete val="0"/>
        <c:axPos val="l"/>
        <c:majorGridlines>
          <c:spPr>
            <a:ln>
              <a:solidFill>
                <a:schemeClr val="bg1">
                  <a:alpha val="17000"/>
                </a:schemeClr>
              </a:solidFill>
            </a:ln>
          </c:spPr>
        </c:majorGridlines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1469901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7760758734411"/>
          <c:y val="0.944324946190256"/>
          <c:w val="0.769020548121796"/>
          <c:h val="0.0556750538097441"/>
        </c:manualLayout>
      </c:layout>
      <c:overlay val="0"/>
      <c:txPr>
        <a:bodyPr/>
        <a:lstStyle/>
        <a:p>
          <a:pPr>
            <a:defRPr lang="en-US" sz="10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85788403109782"/>
          <c:y val="0.108908980936888"/>
          <c:w val="0.900400756451046"/>
          <c:h val="0.7506410311443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%SM</c:v>
                </c:pt>
              </c:strCache>
            </c:strRef>
          </c:tx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Sheet1!$B$8:$B$42</c:f>
              <c:numCache>
                <c:formatCode>General</c:formatCode>
                <c:ptCount val="13"/>
                <c:pt idx="0">
                  <c:v>0.208633695462749</c:v>
                </c:pt>
                <c:pt idx="1">
                  <c:v>0.21418715574375</c:v>
                </c:pt>
                <c:pt idx="2">
                  <c:v>0.217979901902171</c:v>
                </c:pt>
                <c:pt idx="3">
                  <c:v>0.224102333263598</c:v>
                </c:pt>
                <c:pt idx="4">
                  <c:v>0.233236845262415</c:v>
                </c:pt>
                <c:pt idx="5">
                  <c:v>0.234862465104145</c:v>
                </c:pt>
                <c:pt idx="6">
                  <c:v>0.235643123246161</c:v>
                </c:pt>
                <c:pt idx="7">
                  <c:v>0.234482678803322</c:v>
                </c:pt>
                <c:pt idx="8">
                  <c:v>0.232450658688492</c:v>
                </c:pt>
                <c:pt idx="9">
                  <c:v>0.233658919262207</c:v>
                </c:pt>
                <c:pt idx="10">
                  <c:v>0.232425298240793</c:v>
                </c:pt>
                <c:pt idx="11">
                  <c:v>0.234268082940381</c:v>
                </c:pt>
                <c:pt idx="12">
                  <c:v>0.237397866777045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34B-4DCD-9E7D-DDF20ADEA5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%NPL</c:v>
                </c:pt>
              </c:strCache>
            </c:strRef>
          </c:tx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Sheet1!$C$8:$C$42</c:f>
              <c:numCache>
                <c:formatCode>General</c:formatCode>
                <c:ptCount val="13"/>
                <c:pt idx="0">
                  <c:v>0.166968735003673</c:v>
                </c:pt>
                <c:pt idx="1">
                  <c:v>0.164682389972664</c:v>
                </c:pt>
                <c:pt idx="2">
                  <c:v>0.157355815531594</c:v>
                </c:pt>
                <c:pt idx="3">
                  <c:v>0.147365384728989</c:v>
                </c:pt>
                <c:pt idx="4">
                  <c:v>0.143320888430477</c:v>
                </c:pt>
                <c:pt idx="5">
                  <c:v>0.141937562812898</c:v>
                </c:pt>
                <c:pt idx="6">
                  <c:v>0.144187743879827</c:v>
                </c:pt>
                <c:pt idx="7">
                  <c:v>0.148641614481178</c:v>
                </c:pt>
                <c:pt idx="8">
                  <c:v>0.154057217183534</c:v>
                </c:pt>
                <c:pt idx="9">
                  <c:v>0.155567021380232</c:v>
                </c:pt>
                <c:pt idx="10">
                  <c:v>0.15740099046803</c:v>
                </c:pt>
                <c:pt idx="11">
                  <c:v>0.166024875108609</c:v>
                </c:pt>
                <c:pt idx="12">
                  <c:v>0.171855428100334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34B-4DCD-9E7D-DDF20ADEA5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%SM(P)</c:v>
                </c:pt>
              </c:strCache>
            </c:strRef>
          </c:tx>
          <c:spPr>
            <a:ln>
              <a:prstDash val="sysDot"/>
            </a:ln>
          </c:spP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Sheet1!$D$8:$D$42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34B-4DCD-9E7D-DDF20ADEA5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%NPL(P)</c:v>
                </c:pt>
              </c:strCache>
            </c:strRef>
          </c:tx>
          <c:spPr>
            <a:ln>
              <a:prstDash val="sysDot"/>
            </a:ln>
          </c:spP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Sheet1!$E$8:$E$42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34B-4DCD-9E7D-DDF20ADEA5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9958264"/>
        <c:axId val="-2129954968"/>
      </c:lineChart>
      <c:catAx>
        <c:axId val="-2129958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6350"/>
        </c:spPr>
        <c:txPr>
          <a:bodyPr anchor="ctr" anchorCtr="0"/>
          <a:lstStyle/>
          <a:p>
            <a:pPr>
              <a:defRPr lang="en-US" sz="800"/>
            </a:pPr>
            <a:endParaRPr lang="ja-JP"/>
          </a:p>
        </c:txPr>
        <c:crossAx val="-2129954968"/>
        <c:crosses val="autoZero"/>
        <c:auto val="1"/>
        <c:lblAlgn val="ctr"/>
        <c:lblOffset val="100"/>
        <c:noMultiLvlLbl val="0"/>
      </c:catAx>
      <c:valAx>
        <c:axId val="-2129954968"/>
        <c:scaling>
          <c:orientation val="minMax"/>
          <c:max val="0.27"/>
          <c:min val="0.0"/>
        </c:scaling>
        <c:delete val="0"/>
        <c:axPos val="l"/>
        <c:majorGridlines>
          <c:spPr>
            <a:ln>
              <a:solidFill>
                <a:schemeClr val="bg1">
                  <a:alpha val="17000"/>
                </a:schemeClr>
              </a:solidFill>
            </a:ln>
          </c:spPr>
        </c:majorGridlines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129958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7760758734411"/>
          <c:y val="0.944324946190256"/>
          <c:w val="0.769020548121796"/>
          <c:h val="0.0556750538097441"/>
        </c:manualLayout>
      </c:layout>
      <c:overlay val="0"/>
      <c:txPr>
        <a:bodyPr/>
        <a:lstStyle/>
        <a:p>
          <a:pPr>
            <a:defRPr lang="en-US" sz="10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2601431340997"/>
          <c:y val="0.0861940063588007"/>
          <c:w val="0.823510180217149"/>
          <c:h val="0.7415549870219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%SM</c:v>
                </c:pt>
              </c:strCache>
            </c:strRef>
          </c:tx>
          <c:dLbls>
            <c:dLbl>
              <c:idx val="11"/>
              <c:layout>
                <c:manualLayout>
                  <c:x val="-0.0690503055412339"/>
                  <c:y val="-0.04701946697280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937-4751-99B6-C86CB32473AE}"/>
                </c:ext>
              </c:extLst>
            </c:dLbl>
            <c:dLbl>
              <c:idx val="12"/>
              <c:layout>
                <c:manualLayout>
                  <c:x val="-0.057933349031293"/>
                  <c:y val="-0.042120319964448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37-4751-99B6-C86CB32473AE}"/>
                </c:ext>
              </c:extLst>
            </c:dLbl>
            <c:dLbl>
              <c:idx val="13"/>
              <c:layout>
                <c:manualLayout>
                  <c:x val="-0.0480828064450339"/>
                  <c:y val="-0.051918613981162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937-4751-99B6-C86CB32473AE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Sheet1!$B$8:$B$42</c:f>
              <c:numCache>
                <c:formatCode>0.0%</c:formatCode>
                <c:ptCount val="13"/>
                <c:pt idx="0">
                  <c:v>0.0740199574404023</c:v>
                </c:pt>
                <c:pt idx="1">
                  <c:v>0.0728535392051698</c:v>
                </c:pt>
                <c:pt idx="2">
                  <c:v>0.0665113895561371</c:v>
                </c:pt>
                <c:pt idx="3">
                  <c:v>0.0642163258658657</c:v>
                </c:pt>
                <c:pt idx="4">
                  <c:v>0.0708395922614482</c:v>
                </c:pt>
                <c:pt idx="5">
                  <c:v>0.0694122313730917</c:v>
                </c:pt>
                <c:pt idx="6">
                  <c:v>0.0707804820149959</c:v>
                </c:pt>
                <c:pt idx="7">
                  <c:v>0.0687870411430554</c:v>
                </c:pt>
                <c:pt idx="8">
                  <c:v>0.0649607188967268</c:v>
                </c:pt>
                <c:pt idx="9">
                  <c:v>0.0651862114907096</c:v>
                </c:pt>
                <c:pt idx="10">
                  <c:v>0.0626860201406571</c:v>
                </c:pt>
                <c:pt idx="11">
                  <c:v>0.0639980050162788</c:v>
                </c:pt>
                <c:pt idx="12" formatCode="General">
                  <c:v>0.0670692928515223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7937-4751-99B6-C86CB32473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%NPL</c:v>
                </c:pt>
              </c:strCache>
            </c:strRef>
          </c:tx>
          <c:dLbls>
            <c:dLbl>
              <c:idx val="13"/>
              <c:layout>
                <c:manualLayout>
                  <c:x val="-0.0517494325537751"/>
                  <c:y val="-0.04701946697280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37-4751-99B6-C86CB32473AE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Sheet1!$C$8:$C$42</c:f>
              <c:numCache>
                <c:formatCode>0.0%</c:formatCode>
                <c:ptCount val="13"/>
                <c:pt idx="0">
                  <c:v>0.0257822147509032</c:v>
                </c:pt>
                <c:pt idx="1">
                  <c:v>0.025923695798513</c:v>
                </c:pt>
                <c:pt idx="2">
                  <c:v>0.0250956248020201</c:v>
                </c:pt>
                <c:pt idx="3">
                  <c:v>0.023786895955841</c:v>
                </c:pt>
                <c:pt idx="4">
                  <c:v>0.0241257986836733</c:v>
                </c:pt>
                <c:pt idx="5">
                  <c:v>0.0233367862025006</c:v>
                </c:pt>
                <c:pt idx="6">
                  <c:v>0.0241265051463783</c:v>
                </c:pt>
                <c:pt idx="7">
                  <c:v>0.0246848124310909</c:v>
                </c:pt>
                <c:pt idx="8">
                  <c:v>0.0260450478433744</c:v>
                </c:pt>
                <c:pt idx="9">
                  <c:v>0.0302338295582709</c:v>
                </c:pt>
                <c:pt idx="10">
                  <c:v>0.0259567970168506</c:v>
                </c:pt>
                <c:pt idx="11">
                  <c:v>0.0247327740164371</c:v>
                </c:pt>
                <c:pt idx="12" formatCode="General">
                  <c:v>0.0250296477615363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7937-4751-99B6-C86CB32473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%SM(P)</c:v>
                </c:pt>
              </c:strCache>
            </c:strRef>
          </c:tx>
          <c:spPr>
            <a:ln>
              <a:prstDash val="sysDot"/>
            </a:ln>
          </c:spP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Sheet1!$D$8:$D$42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7937-4751-99B6-C86CB32473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%NPL(P)</c:v>
                </c:pt>
              </c:strCache>
            </c:strRef>
          </c:tx>
          <c:spPr>
            <a:ln>
              <a:prstDash val="sysDot"/>
            </a:ln>
          </c:spP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3"/>
                <c:pt idx="0">
                  <c:v>M15</c:v>
                </c:pt>
                <c:pt idx="1">
                  <c:v>J</c:v>
                </c:pt>
                <c:pt idx="2">
                  <c:v>J</c:v>
                </c:pt>
                <c:pt idx="3">
                  <c:v>A</c:v>
                </c:pt>
                <c:pt idx="4">
                  <c:v>S</c:v>
                </c:pt>
                <c:pt idx="5">
                  <c:v>O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</c:v>
                </c:pt>
                <c:pt idx="12">
                  <c:v>M16</c:v>
                </c:pt>
              </c:strCache>
            </c:strRef>
          </c:cat>
          <c:val>
            <c:numRef>
              <c:f>Sheet1!$E$8:$E$42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7937-4751-99B6-C86CB3247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665144"/>
        <c:axId val="-2091838984"/>
      </c:lineChart>
      <c:catAx>
        <c:axId val="-2141665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6350"/>
        </c:spPr>
        <c:txPr>
          <a:bodyPr anchor="ctr" anchorCtr="0"/>
          <a:lstStyle/>
          <a:p>
            <a:pPr>
              <a:defRPr lang="en-US" sz="1000"/>
            </a:pPr>
            <a:endParaRPr lang="ja-JP"/>
          </a:p>
        </c:txPr>
        <c:crossAx val="-2091838984"/>
        <c:crosses val="autoZero"/>
        <c:auto val="1"/>
        <c:lblAlgn val="ctr"/>
        <c:lblOffset val="100"/>
        <c:noMultiLvlLbl val="0"/>
      </c:catAx>
      <c:valAx>
        <c:axId val="-2091838984"/>
        <c:scaling>
          <c:orientation val="minMax"/>
          <c:max val="0.1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141665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7760758734411"/>
          <c:y val="0.944324946190256"/>
          <c:w val="0.769020548121796"/>
          <c:h val="0.0556750538097441"/>
        </c:manualLayout>
      </c:layout>
      <c:overlay val="0"/>
      <c:txPr>
        <a:bodyPr/>
        <a:lstStyle/>
        <a:p>
          <a:pPr>
            <a:defRPr lang="en-US" sz="10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  <c:userShapes r:id="rId2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124879290877"/>
          <c:y val="0.0861940063588007"/>
          <c:w val="0.823510180217149"/>
          <c:h val="0.7415549870219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%SM</c:v>
                </c:pt>
              </c:strCache>
            </c:strRef>
          </c:tx>
          <c:dLbls>
            <c:dLbl>
              <c:idx val="1"/>
              <c:layout>
                <c:manualLayout>
                  <c:x val="-0.00994085307023898"/>
                  <c:y val="-0.05723063098641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36E-4A0F-A6A6-965F8455304D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1"/>
                <c:pt idx="0">
                  <c:v>J14</c:v>
                </c:pt>
                <c:pt idx="1">
                  <c:v>A</c:v>
                </c:pt>
                <c:pt idx="2">
                  <c:v>S</c:v>
                </c:pt>
                <c:pt idx="3">
                  <c:v>O</c:v>
                </c:pt>
                <c:pt idx="4">
                  <c:v>N</c:v>
                </c:pt>
                <c:pt idx="5">
                  <c:v>D15</c:v>
                </c:pt>
                <c:pt idx="6">
                  <c:v>J16</c:v>
                </c:pt>
                <c:pt idx="7">
                  <c:v>F</c:v>
                </c:pt>
                <c:pt idx="8">
                  <c:v>M</c:v>
                </c:pt>
                <c:pt idx="9">
                  <c:v>A</c:v>
                </c:pt>
                <c:pt idx="10">
                  <c:v>M16</c:v>
                </c:pt>
              </c:strCache>
            </c:strRef>
          </c:cat>
          <c:val>
            <c:numRef>
              <c:f>Sheet1!$B$8:$B$42</c:f>
              <c:numCache>
                <c:formatCode>0.0%</c:formatCode>
                <c:ptCount val="11"/>
                <c:pt idx="0">
                  <c:v>0.0364534941544389</c:v>
                </c:pt>
                <c:pt idx="1">
                  <c:v>0.016549300870599</c:v>
                </c:pt>
                <c:pt idx="2">
                  <c:v>0.0224083010407485</c:v>
                </c:pt>
                <c:pt idx="3">
                  <c:v>0.0142016994387254</c:v>
                </c:pt>
                <c:pt idx="4">
                  <c:v>0.0221990152709414</c:v>
                </c:pt>
                <c:pt idx="5">
                  <c:v>0.0269736207859949</c:v>
                </c:pt>
                <c:pt idx="6">
                  <c:v>0.0285514386191652</c:v>
                </c:pt>
                <c:pt idx="7">
                  <c:v>0.0293234746807085</c:v>
                </c:pt>
                <c:pt idx="8">
                  <c:v>0.0275782761432918</c:v>
                </c:pt>
                <c:pt idx="9" formatCode="General">
                  <c:v>0.0341181820308962</c:v>
                </c:pt>
                <c:pt idx="10" formatCode="General">
                  <c:v>0.0447566939381493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236E-4A0F-A6A6-965F845530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%NPL</c:v>
                </c:pt>
              </c:strCache>
            </c:strRef>
          </c:tx>
          <c:dLbls>
            <c:dLbl>
              <c:idx val="1"/>
              <c:layout>
                <c:manualLayout>
                  <c:x val="-0.0319095891370654"/>
                  <c:y val="-0.061773653047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6E-4A0F-A6A6-965F8455304D}"/>
                </c:ext>
              </c:extLst>
            </c:dLbl>
            <c:dLbl>
              <c:idx val="13"/>
              <c:layout>
                <c:manualLayout>
                  <c:x val="-0.0517494325537751"/>
                  <c:y val="-0.04701946697280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6E-4A0F-A6A6-965F8455304D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1"/>
                <c:pt idx="0">
                  <c:v>J14</c:v>
                </c:pt>
                <c:pt idx="1">
                  <c:v>A</c:v>
                </c:pt>
                <c:pt idx="2">
                  <c:v>S</c:v>
                </c:pt>
                <c:pt idx="3">
                  <c:v>O</c:v>
                </c:pt>
                <c:pt idx="4">
                  <c:v>N</c:v>
                </c:pt>
                <c:pt idx="5">
                  <c:v>D15</c:v>
                </c:pt>
                <c:pt idx="6">
                  <c:v>J16</c:v>
                </c:pt>
                <c:pt idx="7">
                  <c:v>F</c:v>
                </c:pt>
                <c:pt idx="8">
                  <c:v>M</c:v>
                </c:pt>
                <c:pt idx="9">
                  <c:v>A</c:v>
                </c:pt>
                <c:pt idx="10">
                  <c:v>M16</c:v>
                </c:pt>
              </c:strCache>
            </c:strRef>
          </c:cat>
          <c:val>
            <c:numRef>
              <c:f>Sheet1!$C$8:$C$42</c:f>
              <c:numCache>
                <c:formatCode>0.0%</c:formatCode>
                <c:ptCount val="11"/>
                <c:pt idx="0">
                  <c:v>0.0098754930803497</c:v>
                </c:pt>
                <c:pt idx="1">
                  <c:v>0.00459311953835372</c:v>
                </c:pt>
                <c:pt idx="2">
                  <c:v>0.00288580378847246</c:v>
                </c:pt>
                <c:pt idx="3">
                  <c:v>0.00355622423649459</c:v>
                </c:pt>
                <c:pt idx="4">
                  <c:v>0.00274138100370055</c:v>
                </c:pt>
                <c:pt idx="5">
                  <c:v>0.00195882189358423</c:v>
                </c:pt>
                <c:pt idx="6">
                  <c:v>0.00670033037691943</c:v>
                </c:pt>
                <c:pt idx="7">
                  <c:v>0.00648214488657741</c:v>
                </c:pt>
                <c:pt idx="8">
                  <c:v>0.0103463877060149</c:v>
                </c:pt>
                <c:pt idx="9" formatCode="General">
                  <c:v>0.0130467123670751</c:v>
                </c:pt>
                <c:pt idx="10" formatCode="General">
                  <c:v>0.0103473108790366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236E-4A0F-A6A6-965F845530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%SM(P)</c:v>
                </c:pt>
              </c:strCache>
            </c:strRef>
          </c:tx>
          <c:spPr>
            <a:ln>
              <a:prstDash val="sysDot"/>
            </a:ln>
          </c:spP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1"/>
                <c:pt idx="0">
                  <c:v>J14</c:v>
                </c:pt>
                <c:pt idx="1">
                  <c:v>A</c:v>
                </c:pt>
                <c:pt idx="2">
                  <c:v>S</c:v>
                </c:pt>
                <c:pt idx="3">
                  <c:v>O</c:v>
                </c:pt>
                <c:pt idx="4">
                  <c:v>N</c:v>
                </c:pt>
                <c:pt idx="5">
                  <c:v>D15</c:v>
                </c:pt>
                <c:pt idx="6">
                  <c:v>J16</c:v>
                </c:pt>
                <c:pt idx="7">
                  <c:v>F</c:v>
                </c:pt>
                <c:pt idx="8">
                  <c:v>M</c:v>
                </c:pt>
                <c:pt idx="9">
                  <c:v>A</c:v>
                </c:pt>
                <c:pt idx="10">
                  <c:v>M16</c:v>
                </c:pt>
              </c:strCache>
            </c:strRef>
          </c:cat>
          <c:val>
            <c:numRef>
              <c:f>Sheet1!$D$8:$D$42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236E-4A0F-A6A6-965F845530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%NPL(P)</c:v>
                </c:pt>
              </c:strCache>
            </c:strRef>
          </c:tx>
          <c:spPr>
            <a:ln>
              <a:prstDash val="sysDot"/>
            </a:ln>
          </c:spP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11"/>
                <c:pt idx="0">
                  <c:v>J14</c:v>
                </c:pt>
                <c:pt idx="1">
                  <c:v>A</c:v>
                </c:pt>
                <c:pt idx="2">
                  <c:v>S</c:v>
                </c:pt>
                <c:pt idx="3">
                  <c:v>O</c:v>
                </c:pt>
                <c:pt idx="4">
                  <c:v>N</c:v>
                </c:pt>
                <c:pt idx="5">
                  <c:v>D15</c:v>
                </c:pt>
                <c:pt idx="6">
                  <c:v>J16</c:v>
                </c:pt>
                <c:pt idx="7">
                  <c:v>F</c:v>
                </c:pt>
                <c:pt idx="8">
                  <c:v>M</c:v>
                </c:pt>
                <c:pt idx="9">
                  <c:v>A</c:v>
                </c:pt>
                <c:pt idx="10">
                  <c:v>M16</c:v>
                </c:pt>
              </c:strCache>
            </c:strRef>
          </c:cat>
          <c:val>
            <c:numRef>
              <c:f>Sheet1!$E$8:$E$42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236E-4A0F-A6A6-965F845530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979928"/>
        <c:axId val="-2120976632"/>
      </c:lineChart>
      <c:catAx>
        <c:axId val="-2120979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6350"/>
        </c:spPr>
        <c:txPr>
          <a:bodyPr anchor="ctr" anchorCtr="0"/>
          <a:lstStyle/>
          <a:p>
            <a:pPr>
              <a:defRPr lang="en-US" sz="1000"/>
            </a:pPr>
            <a:endParaRPr lang="ja-JP"/>
          </a:p>
        </c:txPr>
        <c:crossAx val="-2120976632"/>
        <c:crosses val="autoZero"/>
        <c:auto val="1"/>
        <c:lblAlgn val="ctr"/>
        <c:lblOffset val="100"/>
        <c:noMultiLvlLbl val="0"/>
      </c:catAx>
      <c:valAx>
        <c:axId val="-2120976632"/>
        <c:scaling>
          <c:orientation val="minMax"/>
          <c:max val="0.05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120979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7760758734411"/>
          <c:y val="0.944324946190256"/>
          <c:w val="0.769020548121796"/>
          <c:h val="0.0556750538097441"/>
        </c:manualLayout>
      </c:layout>
      <c:overlay val="0"/>
      <c:txPr>
        <a:bodyPr/>
        <a:lstStyle/>
        <a:p>
          <a:pPr>
            <a:defRPr lang="en-US" sz="10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  <c:userShapes r:id="rId2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124879290877"/>
          <c:y val="0.0861940063588007"/>
          <c:w val="0.823510180217148"/>
          <c:h val="0.722404264463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%SM</c:v>
                </c:pt>
              </c:strCache>
            </c:strRef>
          </c:tx>
          <c:dLbls>
            <c:dLbl>
              <c:idx val="1"/>
              <c:layout>
                <c:manualLayout>
                  <c:x val="-0.00994085307023898"/>
                  <c:y val="-0.05723063098641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DFC-4056-B2CF-532B5CE51FE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5"/>
                <c:pt idx="0">
                  <c:v>J16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M16</c:v>
                </c:pt>
              </c:strCache>
            </c:strRef>
          </c:cat>
          <c:val>
            <c:numRef>
              <c:f>Sheet1!$B$8:$B$42</c:f>
              <c:numCache>
                <c:formatCode>General</c:formatCode>
                <c:ptCount val="5"/>
                <c:pt idx="2" formatCode="0.0%">
                  <c:v>0.0173244012698157</c:v>
                </c:pt>
                <c:pt idx="3">
                  <c:v>0.0140012051164071</c:v>
                </c:pt>
                <c:pt idx="4">
                  <c:v>0.0363851008484397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DFC-4056-B2CF-532B5CE51F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%NPL</c:v>
                </c:pt>
              </c:strCache>
            </c:strRef>
          </c:tx>
          <c:dLbls>
            <c:dLbl>
              <c:idx val="0"/>
              <c:layout>
                <c:manualLayout>
                  <c:x val="0.0604140241837728"/>
                  <c:y val="-0.014363157934419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DFC-4056-B2CF-532B5CE51FE6}"/>
                </c:ext>
              </c:extLst>
            </c:dLbl>
            <c:dLbl>
              <c:idx val="1"/>
              <c:layout>
                <c:manualLayout>
                  <c:x val="-0.0319095891370654"/>
                  <c:y val="-0.061773653047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DFC-4056-B2CF-532B5CE51FE6}"/>
                </c:ext>
              </c:extLst>
            </c:dLbl>
            <c:dLbl>
              <c:idx val="13"/>
              <c:layout>
                <c:manualLayout>
                  <c:x val="-0.0517494325537751"/>
                  <c:y val="-0.04701946697280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DFC-4056-B2CF-532B5CE51FE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5"/>
                <c:pt idx="0">
                  <c:v>J16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M16</c:v>
                </c:pt>
              </c:strCache>
            </c:strRef>
          </c:cat>
          <c:val>
            <c:numRef>
              <c:f>Sheet1!$C$8:$C$42</c:f>
              <c:numCache>
                <c:formatCode>General</c:formatCode>
                <c:ptCount val="5"/>
                <c:pt idx="4">
                  <c:v>0.0110313433547492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ADFC-4056-B2CF-532B5CE51F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%SM(P)</c:v>
                </c:pt>
              </c:strCache>
            </c:strRef>
          </c:tx>
          <c:spPr>
            <a:ln>
              <a:prstDash val="sysDot"/>
            </a:ln>
          </c:spP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5"/>
                <c:pt idx="0">
                  <c:v>J16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M16</c:v>
                </c:pt>
              </c:strCache>
            </c:strRef>
          </c:cat>
          <c:val>
            <c:numRef>
              <c:f>Sheet1!$D$8:$D$42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ADFC-4056-B2CF-532B5CE51F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%NPL(P)</c:v>
                </c:pt>
              </c:strCache>
            </c:strRef>
          </c:tx>
          <c:spPr>
            <a:ln>
              <a:prstDash val="sysDot"/>
            </a:ln>
          </c:spP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Sheet1!$A$8:$A$42</c:f>
              <c:strCache>
                <c:ptCount val="5"/>
                <c:pt idx="0">
                  <c:v>J16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M16</c:v>
                </c:pt>
              </c:strCache>
            </c:strRef>
          </c:cat>
          <c:val>
            <c:numRef>
              <c:f>Sheet1!$E$8:$E$42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ADFC-4056-B2CF-532B5CE51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1087752"/>
        <c:axId val="-2147372280"/>
      </c:lineChart>
      <c:catAx>
        <c:axId val="-2091087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6350"/>
        </c:spPr>
        <c:txPr>
          <a:bodyPr anchor="ctr" anchorCtr="0"/>
          <a:lstStyle/>
          <a:p>
            <a:pPr>
              <a:defRPr lang="en-US" sz="1000"/>
            </a:pPr>
            <a:endParaRPr lang="ja-JP"/>
          </a:p>
        </c:txPr>
        <c:crossAx val="-2147372280"/>
        <c:crosses val="autoZero"/>
        <c:auto val="1"/>
        <c:lblAlgn val="ctr"/>
        <c:lblOffset val="100"/>
        <c:noMultiLvlLbl val="0"/>
      </c:catAx>
      <c:valAx>
        <c:axId val="-2147372280"/>
        <c:scaling>
          <c:orientation val="minMax"/>
          <c:max val="0.05"/>
        </c:scaling>
        <c:delete val="0"/>
        <c:axPos val="l"/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091087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21491218776177"/>
          <c:y val="0.920386259622561"/>
          <c:w val="0.769020548121796"/>
          <c:h val="0.0556750538097441"/>
        </c:manualLayout>
      </c:layout>
      <c:overlay val="0"/>
      <c:txPr>
        <a:bodyPr/>
        <a:lstStyle/>
        <a:p>
          <a:pPr>
            <a:defRPr lang="en-US" sz="10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  <c:userShapes r:id="rId2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605623407044405"/>
          <c:y val="0.0"/>
          <c:w val="0.987887531859111"/>
          <c:h val="0.8003385315737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ต้นฉบับ_Total!$A$15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1D4779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t" anchorCtr="0">
                <a:spAutoFit/>
              </a:bodyPr>
              <a:lstStyle/>
              <a:p>
                <a:pPr algn="ctr">
                  <a:defRPr lang="en-US" sz="8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13"/>
                <c:pt idx="0">
                  <c:v>M15</c:v>
                </c:pt>
                <c:pt idx="1">
                  <c:v>J15</c:v>
                </c:pt>
                <c:pt idx="2">
                  <c:v>J15</c:v>
                </c:pt>
                <c:pt idx="3">
                  <c:v>A15</c:v>
                </c:pt>
                <c:pt idx="4">
                  <c:v>S15</c:v>
                </c:pt>
                <c:pt idx="5">
                  <c:v>O15</c:v>
                </c:pt>
                <c:pt idx="6">
                  <c:v>N15</c:v>
                </c:pt>
                <c:pt idx="7">
                  <c:v>D15</c:v>
                </c:pt>
                <c:pt idx="8">
                  <c:v>J16</c:v>
                </c:pt>
                <c:pt idx="9">
                  <c:v>F16</c:v>
                </c:pt>
                <c:pt idx="10">
                  <c:v>M16</c:v>
                </c:pt>
                <c:pt idx="11">
                  <c:v>A16</c:v>
                </c:pt>
                <c:pt idx="12">
                  <c:v>M16</c:v>
                </c:pt>
              </c:strCache>
            </c:strRef>
          </c:cat>
          <c:val>
            <c:numRef>
              <c:f>ต้นฉบับ_Total!$L$15:$AE$15</c:f>
              <c:numCache>
                <c:formatCode>0</c:formatCode>
                <c:ptCount val="13"/>
                <c:pt idx="0">
                  <c:v>398.5731203406016</c:v>
                </c:pt>
                <c:pt idx="1">
                  <c:v>359.3825085109002</c:v>
                </c:pt>
                <c:pt idx="2">
                  <c:v>324.4473980350003</c:v>
                </c:pt>
                <c:pt idx="3">
                  <c:v>291.4839335532993</c:v>
                </c:pt>
                <c:pt idx="4">
                  <c:v>258.7472975011011</c:v>
                </c:pt>
                <c:pt idx="5">
                  <c:v>231.0975517772003</c:v>
                </c:pt>
                <c:pt idx="6">
                  <c:v>204.7645598782</c:v>
                </c:pt>
                <c:pt idx="7">
                  <c:v>179.7811163743994</c:v>
                </c:pt>
                <c:pt idx="8">
                  <c:v>157.8263957063004</c:v>
                </c:pt>
                <c:pt idx="9">
                  <c:v>137.6439577299996</c:v>
                </c:pt>
                <c:pt idx="10">
                  <c:v>119.4146192800003</c:v>
                </c:pt>
                <c:pt idx="11" formatCode="General">
                  <c:v>102.0188962900004</c:v>
                </c:pt>
                <c:pt idx="12" formatCode="General">
                  <c:v>86.7140319099999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0A6-4F96-A4F1-1097D0FA8766}"/>
            </c:ext>
          </c:extLst>
        </c:ser>
        <c:ser>
          <c:idx val="1"/>
          <c:order val="1"/>
          <c:tx>
            <c:strRef>
              <c:f>ต้นฉบับ_Total!$A$16</c:f>
              <c:strCache>
                <c:ptCount val="1"/>
                <c:pt idx="0">
                  <c:v>SM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ysClr val="windowText" lastClr="000000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13"/>
                <c:pt idx="0">
                  <c:v>M15</c:v>
                </c:pt>
                <c:pt idx="1">
                  <c:v>J15</c:v>
                </c:pt>
                <c:pt idx="2">
                  <c:v>J15</c:v>
                </c:pt>
                <c:pt idx="3">
                  <c:v>A15</c:v>
                </c:pt>
                <c:pt idx="4">
                  <c:v>S15</c:v>
                </c:pt>
                <c:pt idx="5">
                  <c:v>O15</c:v>
                </c:pt>
                <c:pt idx="6">
                  <c:v>N15</c:v>
                </c:pt>
                <c:pt idx="7">
                  <c:v>D15</c:v>
                </c:pt>
                <c:pt idx="8">
                  <c:v>J16</c:v>
                </c:pt>
                <c:pt idx="9">
                  <c:v>F16</c:v>
                </c:pt>
                <c:pt idx="10">
                  <c:v>M16</c:v>
                </c:pt>
                <c:pt idx="11">
                  <c:v>A16</c:v>
                </c:pt>
                <c:pt idx="12">
                  <c:v>M16</c:v>
                </c:pt>
              </c:strCache>
            </c:strRef>
          </c:cat>
          <c:val>
            <c:numRef>
              <c:f>ต้นฉบับ_Total!$L$16:$AE$16</c:f>
              <c:numCache>
                <c:formatCode>0</c:formatCode>
                <c:ptCount val="13"/>
                <c:pt idx="0">
                  <c:v>133.1776212243996</c:v>
                </c:pt>
                <c:pt idx="1">
                  <c:v>123.9274564484</c:v>
                </c:pt>
                <c:pt idx="2">
                  <c:v>113.2176338073</c:v>
                </c:pt>
                <c:pt idx="3">
                  <c:v>103.9282014433999</c:v>
                </c:pt>
                <c:pt idx="4">
                  <c:v>96.80030798490003</c:v>
                </c:pt>
                <c:pt idx="5">
                  <c:v>87.09265584289975</c:v>
                </c:pt>
                <c:pt idx="6">
                  <c:v>77.80355045440005</c:v>
                </c:pt>
                <c:pt idx="7">
                  <c:v>68.33719873680005</c:v>
                </c:pt>
                <c:pt idx="8">
                  <c:v>59.80003360680008</c:v>
                </c:pt>
                <c:pt idx="9">
                  <c:v>52.65734179999995</c:v>
                </c:pt>
                <c:pt idx="10">
                  <c:v>45.48701130000001</c:v>
                </c:pt>
                <c:pt idx="11" formatCode="General">
                  <c:v>39.85241056999995</c:v>
                </c:pt>
                <c:pt idx="12" formatCode="General">
                  <c:v>34.84695897000002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0A6-4F96-A4F1-1097D0FA8766}"/>
            </c:ext>
          </c:extLst>
        </c:ser>
        <c:ser>
          <c:idx val="2"/>
          <c:order val="2"/>
          <c:tx>
            <c:strRef>
              <c:f>ต้นฉบับ_Total!$A$17</c:f>
              <c:strCache>
                <c:ptCount val="1"/>
                <c:pt idx="0">
                  <c:v>NPL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700" b="1" i="0" u="none" strike="noStrike" kern="1200" baseline="0">
                    <a:solidFill>
                      <a:sysClr val="windowText" lastClr="000000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13"/>
                <c:pt idx="0">
                  <c:v>M15</c:v>
                </c:pt>
                <c:pt idx="1">
                  <c:v>J15</c:v>
                </c:pt>
                <c:pt idx="2">
                  <c:v>J15</c:v>
                </c:pt>
                <c:pt idx="3">
                  <c:v>A15</c:v>
                </c:pt>
                <c:pt idx="4">
                  <c:v>S15</c:v>
                </c:pt>
                <c:pt idx="5">
                  <c:v>O15</c:v>
                </c:pt>
                <c:pt idx="6">
                  <c:v>N15</c:v>
                </c:pt>
                <c:pt idx="7">
                  <c:v>D15</c:v>
                </c:pt>
                <c:pt idx="8">
                  <c:v>J16</c:v>
                </c:pt>
                <c:pt idx="9">
                  <c:v>F16</c:v>
                </c:pt>
                <c:pt idx="10">
                  <c:v>M16</c:v>
                </c:pt>
                <c:pt idx="11">
                  <c:v>A16</c:v>
                </c:pt>
                <c:pt idx="12">
                  <c:v>M16</c:v>
                </c:pt>
              </c:strCache>
            </c:strRef>
          </c:cat>
          <c:val>
            <c:numRef>
              <c:f>ต้นฉบับ_Total!$L$17:$AE$17</c:f>
              <c:numCache>
                <c:formatCode>0</c:formatCode>
                <c:ptCount val="13"/>
                <c:pt idx="0">
                  <c:v>106.5815322751</c:v>
                </c:pt>
                <c:pt idx="1">
                  <c:v>95.28428369240002</c:v>
                </c:pt>
                <c:pt idx="2">
                  <c:v>81.72979685209988</c:v>
                </c:pt>
                <c:pt idx="3">
                  <c:v>68.3411866662001</c:v>
                </c:pt>
                <c:pt idx="4">
                  <c:v>59.48248067379996</c:v>
                </c:pt>
                <c:pt idx="5">
                  <c:v>52.63386511660006</c:v>
                </c:pt>
                <c:pt idx="6">
                  <c:v>47.60723865529999</c:v>
                </c:pt>
                <c:pt idx="7">
                  <c:v>43.31983752999999</c:v>
                </c:pt>
                <c:pt idx="8">
                  <c:v>39.63261200000005</c:v>
                </c:pt>
                <c:pt idx="9">
                  <c:v>35.05856247000001</c:v>
                </c:pt>
                <c:pt idx="10">
                  <c:v>30.80430868000002</c:v>
                </c:pt>
                <c:pt idx="11" formatCode="General">
                  <c:v>28.24324767000002</c:v>
                </c:pt>
                <c:pt idx="12" formatCode="General">
                  <c:v>25.22617045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0A6-4F96-A4F1-1097D0FA87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4"/>
        <c:overlap val="100"/>
        <c:axId val="-2142032648"/>
        <c:axId val="-2120541912"/>
      </c:barChart>
      <c:barChart>
        <c:barDir val="col"/>
        <c:grouping val="stacked"/>
        <c:varyColors val="0"/>
        <c:ser>
          <c:idx val="3"/>
          <c:order val="3"/>
          <c:tx>
            <c:strRef>
              <c:f>ต้นฉบับ_Total!$A$18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00299102363191287"/>
                  <c:y val="-0.37905061407827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0A6-4F96-A4F1-1097D0FA8766}"/>
                </c:ext>
              </c:extLst>
            </c:dLbl>
            <c:dLbl>
              <c:idx val="1"/>
              <c:layout>
                <c:manualLayout>
                  <c:x val="0.0"/>
                  <c:y val="-0.37445642327387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0A6-4F96-A4F1-1097D0FA8766}"/>
                </c:ext>
              </c:extLst>
            </c:dLbl>
            <c:dLbl>
              <c:idx val="2"/>
              <c:layout>
                <c:manualLayout>
                  <c:x val="0.00299102363191286"/>
                  <c:y val="-0.34489407406803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0A6-4F96-A4F1-1097D0FA8766}"/>
                </c:ext>
              </c:extLst>
            </c:dLbl>
            <c:dLbl>
              <c:idx val="3"/>
              <c:layout>
                <c:manualLayout>
                  <c:x val="-0.00598204726382571"/>
                  <c:y val="-0.31040466666123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0A6-4F96-A4F1-1097D0FA8766}"/>
                </c:ext>
              </c:extLst>
            </c:dLbl>
            <c:dLbl>
              <c:idx val="4"/>
              <c:layout>
                <c:manualLayout>
                  <c:x val="-0.00897307089573857"/>
                  <c:y val="-0.30055055025929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0A6-4F96-A4F1-1097D0FA8766}"/>
                </c:ext>
              </c:extLst>
            </c:dLbl>
            <c:dLbl>
              <c:idx val="5"/>
              <c:layout>
                <c:manualLayout>
                  <c:x val="-0.00897307089573857"/>
                  <c:y val="-0.26606114285248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0A6-4F96-A4F1-1097D0FA8766}"/>
                </c:ext>
              </c:extLst>
            </c:dLbl>
            <c:dLbl>
              <c:idx val="6"/>
              <c:layout>
                <c:manualLayout>
                  <c:x val="-0.0119640945276514"/>
                  <c:y val="-0.25620702645054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0A6-4F96-A4F1-1097D0FA8766}"/>
                </c:ext>
              </c:extLst>
            </c:dLbl>
            <c:dLbl>
              <c:idx val="7"/>
              <c:layout>
                <c:manualLayout>
                  <c:x val="-0.0119640945276514"/>
                  <c:y val="-0.2414258518476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0A6-4F96-A4F1-1097D0FA8766}"/>
                </c:ext>
              </c:extLst>
            </c:dLbl>
            <c:dLbl>
              <c:idx val="8"/>
              <c:layout>
                <c:manualLayout>
                  <c:x val="0.0"/>
                  <c:y val="-0.23157212340302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0A6-4F96-A4F1-1097D0FA8766}"/>
                </c:ext>
              </c:extLst>
            </c:dLbl>
            <c:dLbl>
              <c:idx val="9"/>
              <c:layout>
                <c:manualLayout>
                  <c:x val="0.0"/>
                  <c:y val="-0.2217176190437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0A6-4F96-A4F1-1097D0FA8766}"/>
                </c:ext>
              </c:extLst>
            </c:dLbl>
            <c:dLbl>
              <c:idx val="10"/>
              <c:layout>
                <c:manualLayout>
                  <c:x val="-2.35513671804165E-7"/>
                  <c:y val="-0.18722859959427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0A6-4F96-A4F1-1097D0FA8766}"/>
                </c:ext>
              </c:extLst>
            </c:dLbl>
            <c:dLbl>
              <c:idx val="11"/>
              <c:layout>
                <c:manualLayout>
                  <c:x val="0.0"/>
                  <c:y val="-0.17244703703402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0A6-4F96-A4F1-1097D0FA8766}"/>
                </c:ext>
              </c:extLst>
            </c:dLbl>
            <c:dLbl>
              <c:idx val="12"/>
              <c:layout>
                <c:manualLayout>
                  <c:x val="-0.000339610714741604"/>
                  <c:y val="-0.1625929206320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0A6-4F96-A4F1-1097D0FA8766}"/>
                </c:ext>
              </c:extLst>
            </c:dLbl>
            <c:dLbl>
              <c:idx val="13"/>
              <c:layout>
                <c:manualLayout>
                  <c:x val="-0.00897307089573857"/>
                  <c:y val="-0.1428846878281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0A6-4F96-A4F1-1097D0FA876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/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ต้นฉบับ_Total!$L$5:$AE$5</c:f>
              <c:strCache>
                <c:ptCount val="13"/>
                <c:pt idx="0">
                  <c:v>M15</c:v>
                </c:pt>
                <c:pt idx="1">
                  <c:v>J15</c:v>
                </c:pt>
                <c:pt idx="2">
                  <c:v>J15</c:v>
                </c:pt>
                <c:pt idx="3">
                  <c:v>A15</c:v>
                </c:pt>
                <c:pt idx="4">
                  <c:v>S15</c:v>
                </c:pt>
                <c:pt idx="5">
                  <c:v>O15</c:v>
                </c:pt>
                <c:pt idx="6">
                  <c:v>N15</c:v>
                </c:pt>
                <c:pt idx="7">
                  <c:v>D15</c:v>
                </c:pt>
                <c:pt idx="8">
                  <c:v>J16</c:v>
                </c:pt>
                <c:pt idx="9">
                  <c:v>F16</c:v>
                </c:pt>
                <c:pt idx="10">
                  <c:v>M16</c:v>
                </c:pt>
                <c:pt idx="11">
                  <c:v>A16</c:v>
                </c:pt>
                <c:pt idx="12">
                  <c:v>M16</c:v>
                </c:pt>
              </c:strCache>
            </c:strRef>
          </c:cat>
          <c:val>
            <c:numRef>
              <c:f>ต้นฉบับ_Total!$L$18:$AE$18</c:f>
              <c:numCache>
                <c:formatCode>0</c:formatCode>
                <c:ptCount val="13"/>
                <c:pt idx="0">
                  <c:v>638.3322738401014</c:v>
                </c:pt>
                <c:pt idx="1">
                  <c:v>578.5942486517001</c:v>
                </c:pt>
                <c:pt idx="2">
                  <c:v>519.3948286943996</c:v>
                </c:pt>
                <c:pt idx="3">
                  <c:v>463.7533216628999</c:v>
                </c:pt>
                <c:pt idx="4">
                  <c:v>415.0300861598012</c:v>
                </c:pt>
                <c:pt idx="5">
                  <c:v>370.8240727367003</c:v>
                </c:pt>
                <c:pt idx="6">
                  <c:v>330.1753489879</c:v>
                </c:pt>
                <c:pt idx="7">
                  <c:v>291.4381526411985</c:v>
                </c:pt>
                <c:pt idx="8">
                  <c:v>257.2590413131006</c:v>
                </c:pt>
                <c:pt idx="9">
                  <c:v>225.3598619999997</c:v>
                </c:pt>
                <c:pt idx="10">
                  <c:v>195.7059392600002</c:v>
                </c:pt>
                <c:pt idx="11">
                  <c:v>170.1145545299999</c:v>
                </c:pt>
                <c:pt idx="12">
                  <c:v>146.78716133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F0A6-4F96-A4F1-1097D0FA8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4"/>
        <c:overlap val="100"/>
        <c:axId val="-2120549240"/>
        <c:axId val="-2120552216"/>
      </c:barChart>
      <c:catAx>
        <c:axId val="-2142032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ja-JP"/>
          </a:p>
        </c:txPr>
        <c:crossAx val="-2120541912"/>
        <c:crosses val="autoZero"/>
        <c:auto val="1"/>
        <c:lblAlgn val="ctr"/>
        <c:lblOffset val="100"/>
        <c:noMultiLvlLbl val="1"/>
      </c:catAx>
      <c:valAx>
        <c:axId val="-2120541912"/>
        <c:scaling>
          <c:orientation val="minMax"/>
          <c:max val="1100.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ja-JP"/>
          </a:p>
        </c:txPr>
        <c:crossAx val="-2142032648"/>
        <c:crosses val="autoZero"/>
        <c:crossBetween val="between"/>
      </c:valAx>
      <c:valAx>
        <c:axId val="-2120552216"/>
        <c:scaling>
          <c:orientation val="minMax"/>
          <c:max val="1500.0"/>
          <c:min val="-3000.0"/>
        </c:scaling>
        <c:delete val="1"/>
        <c:axPos val="r"/>
        <c:numFmt formatCode="0" sourceLinked="1"/>
        <c:majorTickMark val="out"/>
        <c:minorTickMark val="none"/>
        <c:tickLblPos val="nextTo"/>
        <c:crossAx val="-2120549240"/>
        <c:crosses val="max"/>
        <c:crossBetween val="between"/>
      </c:valAx>
      <c:catAx>
        <c:axId val="-2120549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0552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1632379666302"/>
          <c:y val="0.0401049004464211"/>
          <c:w val="0.910836749671749"/>
          <c:h val="0.851830591768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Approved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283780661396658"/>
                  <c:y val="0.30308870101868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A5D-4704-9951-790710C3F1A0}"/>
                </c:ext>
              </c:extLst>
            </c:dLbl>
            <c:dLbl>
              <c:idx val="12"/>
              <c:layout>
                <c:manualLayout>
                  <c:x val="0.00293932787656549"/>
                  <c:y val="0.46921353048463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5D-4704-9951-790710C3F1A0}"/>
                </c:ext>
              </c:extLst>
            </c:dLbl>
            <c:dLbl>
              <c:idx val="13"/>
              <c:layout>
                <c:manualLayout>
                  <c:x val="0.0"/>
                  <c:y val="0.22826743035979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5D-4704-9951-790710C3F1A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05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Sheet1!$B$1:$AD$1</c:f>
              <c:strCache>
                <c:ptCount val="13"/>
                <c:pt idx="0">
                  <c:v>M15 </c:v>
                </c:pt>
                <c:pt idx="1">
                  <c:v>J </c:v>
                </c:pt>
                <c:pt idx="2">
                  <c:v>J   </c:v>
                </c:pt>
                <c:pt idx="3">
                  <c:v>A</c:v>
                </c:pt>
                <c:pt idx="4">
                  <c:v>S</c:v>
                </c:pt>
                <c:pt idx="5">
                  <c:v>O </c:v>
                </c:pt>
                <c:pt idx="6">
                  <c:v>N</c:v>
                </c:pt>
                <c:pt idx="7">
                  <c:v>D15</c:v>
                </c:pt>
                <c:pt idx="8">
                  <c:v>J16</c:v>
                </c:pt>
                <c:pt idx="9">
                  <c:v>F</c:v>
                </c:pt>
                <c:pt idx="10">
                  <c:v>M</c:v>
                </c:pt>
                <c:pt idx="11">
                  <c:v>A </c:v>
                </c:pt>
                <c:pt idx="12">
                  <c:v>M16</c:v>
                </c:pt>
              </c:strCache>
            </c:strRef>
          </c:cat>
          <c:val>
            <c:numRef>
              <c:f>Sheet1!$B$2:$AD$2</c:f>
              <c:numCache>
                <c:formatCode>General</c:formatCode>
                <c:ptCount val="13"/>
                <c:pt idx="0">
                  <c:v>913.0</c:v>
                </c:pt>
                <c:pt idx="1">
                  <c:v>864.0</c:v>
                </c:pt>
                <c:pt idx="2">
                  <c:v>1063.0</c:v>
                </c:pt>
                <c:pt idx="3">
                  <c:v>1109.0</c:v>
                </c:pt>
                <c:pt idx="4">
                  <c:v>1136.0</c:v>
                </c:pt>
                <c:pt idx="5">
                  <c:v>1159.0</c:v>
                </c:pt>
                <c:pt idx="6">
                  <c:v>1160.0</c:v>
                </c:pt>
                <c:pt idx="7">
                  <c:v>1260.0</c:v>
                </c:pt>
                <c:pt idx="8">
                  <c:v>918.0</c:v>
                </c:pt>
                <c:pt idx="9">
                  <c:v>1066.0</c:v>
                </c:pt>
                <c:pt idx="10">
                  <c:v>1472.0</c:v>
                </c:pt>
                <c:pt idx="11">
                  <c:v>1253.0</c:v>
                </c:pt>
                <c:pt idx="12">
                  <c:v>1341.0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A5D-4704-9951-790710C3F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-2146843016"/>
        <c:axId val="-2091514712"/>
      </c:barChart>
      <c:catAx>
        <c:axId val="-2146843016"/>
        <c:scaling>
          <c:orientation val="minMax"/>
        </c:scaling>
        <c:delete val="0"/>
        <c:axPos val="b"/>
        <c:numFmt formatCode="[$-409]mmmmm\-yy;@" sourceLinked="0"/>
        <c:majorTickMark val="out"/>
        <c:minorTickMark val="none"/>
        <c:tickLblPos val="nextTo"/>
        <c:txPr>
          <a:bodyPr/>
          <a:lstStyle/>
          <a:p>
            <a:pPr>
              <a:defRPr lang="en-US" sz="900"/>
            </a:pPr>
            <a:endParaRPr lang="ja-JP"/>
          </a:p>
        </c:txPr>
        <c:crossAx val="-2091514712"/>
        <c:crosses val="autoZero"/>
        <c:auto val="1"/>
        <c:lblAlgn val="ctr"/>
        <c:lblOffset val="100"/>
        <c:noMultiLvlLbl val="0"/>
      </c:catAx>
      <c:valAx>
        <c:axId val="-2091514712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146843016"/>
        <c:crosses val="autoZero"/>
        <c:crossBetween val="between"/>
      </c:valAx>
      <c:spPr>
        <a:effectLst>
          <a:softEdge rad="12700"/>
        </a:effectLst>
      </c:spPr>
    </c:plotArea>
    <c:legend>
      <c:legendPos val="r"/>
      <c:layout>
        <c:manualLayout>
          <c:xMode val="edge"/>
          <c:yMode val="edge"/>
          <c:x val="0.434949891834364"/>
          <c:y val="0.0460634476166449"/>
          <c:w val="0.188143801037481"/>
          <c:h val="0.0945322840161726"/>
        </c:manualLayout>
      </c:layout>
      <c:overlay val="0"/>
      <c:txPr>
        <a:bodyPr/>
        <a:lstStyle/>
        <a:p>
          <a:pPr>
            <a:defRPr lang="en-US" sz="11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605623407044405"/>
          <c:y val="0.0"/>
          <c:w val="0.987887531859111"/>
          <c:h val="0.8052655897746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ต้นฉบับ_Total!$A$15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1D4779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t" anchorCtr="0">
                <a:spAutoFit/>
              </a:bodyPr>
              <a:lstStyle/>
              <a:p>
                <a:pPr algn="ctr">
                  <a:defRPr lang="en-US" sz="8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13"/>
                <c:pt idx="0">
                  <c:v>M15</c:v>
                </c:pt>
                <c:pt idx="1">
                  <c:v>J15</c:v>
                </c:pt>
                <c:pt idx="2">
                  <c:v>J15</c:v>
                </c:pt>
                <c:pt idx="3">
                  <c:v>A15</c:v>
                </c:pt>
                <c:pt idx="4">
                  <c:v>S15</c:v>
                </c:pt>
                <c:pt idx="5">
                  <c:v>O15</c:v>
                </c:pt>
                <c:pt idx="6">
                  <c:v>N15</c:v>
                </c:pt>
                <c:pt idx="7">
                  <c:v>D15</c:v>
                </c:pt>
                <c:pt idx="8">
                  <c:v>J16</c:v>
                </c:pt>
                <c:pt idx="9">
                  <c:v>F16</c:v>
                </c:pt>
                <c:pt idx="10">
                  <c:v>M15</c:v>
                </c:pt>
                <c:pt idx="11">
                  <c:v>A16</c:v>
                </c:pt>
                <c:pt idx="12">
                  <c:v>M16</c:v>
                </c:pt>
              </c:strCache>
            </c:strRef>
          </c:cat>
          <c:val>
            <c:numRef>
              <c:f>ต้นฉบับ_Total!$L$15:$AE$15</c:f>
              <c:numCache>
                <c:formatCode>0</c:formatCode>
                <c:ptCount val="13"/>
                <c:pt idx="0">
                  <c:v>495.0</c:v>
                </c:pt>
                <c:pt idx="1">
                  <c:v>463.0</c:v>
                </c:pt>
                <c:pt idx="2">
                  <c:v>442.0</c:v>
                </c:pt>
                <c:pt idx="3">
                  <c:v>424.0</c:v>
                </c:pt>
                <c:pt idx="4">
                  <c:v>403.0</c:v>
                </c:pt>
                <c:pt idx="5">
                  <c:v>388.0</c:v>
                </c:pt>
                <c:pt idx="6">
                  <c:v>374.0</c:v>
                </c:pt>
                <c:pt idx="7">
                  <c:v>366.0</c:v>
                </c:pt>
                <c:pt idx="8">
                  <c:v>349.7221180602995</c:v>
                </c:pt>
                <c:pt idx="9">
                  <c:v>339.2180387099992</c:v>
                </c:pt>
                <c:pt idx="10">
                  <c:v>338.2793209099995</c:v>
                </c:pt>
                <c:pt idx="11">
                  <c:v>332.7257992599998</c:v>
                </c:pt>
                <c:pt idx="12">
                  <c:v>332.3879934100007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A97-4D13-9497-FB1003C52F3A}"/>
            </c:ext>
          </c:extLst>
        </c:ser>
        <c:ser>
          <c:idx val="1"/>
          <c:order val="1"/>
          <c:tx>
            <c:strRef>
              <c:f>ต้นฉบับ_Total!$A$16</c:f>
              <c:strCache>
                <c:ptCount val="1"/>
                <c:pt idx="0">
                  <c:v>SM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ysClr val="windowText" lastClr="000000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13"/>
                <c:pt idx="0">
                  <c:v>M15</c:v>
                </c:pt>
                <c:pt idx="1">
                  <c:v>J15</c:v>
                </c:pt>
                <c:pt idx="2">
                  <c:v>J15</c:v>
                </c:pt>
                <c:pt idx="3">
                  <c:v>A15</c:v>
                </c:pt>
                <c:pt idx="4">
                  <c:v>S15</c:v>
                </c:pt>
                <c:pt idx="5">
                  <c:v>O15</c:v>
                </c:pt>
                <c:pt idx="6">
                  <c:v>N15</c:v>
                </c:pt>
                <c:pt idx="7">
                  <c:v>D15</c:v>
                </c:pt>
                <c:pt idx="8">
                  <c:v>J16</c:v>
                </c:pt>
                <c:pt idx="9">
                  <c:v>F16</c:v>
                </c:pt>
                <c:pt idx="10">
                  <c:v>M15</c:v>
                </c:pt>
                <c:pt idx="11">
                  <c:v>A16</c:v>
                </c:pt>
                <c:pt idx="12">
                  <c:v>M16</c:v>
                </c:pt>
              </c:strCache>
            </c:strRef>
          </c:cat>
          <c:val>
            <c:numRef>
              <c:f>ต้นฉบับ_Total!$L$16:$AE$16</c:f>
              <c:numCache>
                <c:formatCode>0</c:formatCode>
                <c:ptCount val="13"/>
                <c:pt idx="0">
                  <c:v>141.0</c:v>
                </c:pt>
                <c:pt idx="1">
                  <c:v>132.0</c:v>
                </c:pt>
                <c:pt idx="2">
                  <c:v>122.0</c:v>
                </c:pt>
                <c:pt idx="3">
                  <c:v>113.0</c:v>
                </c:pt>
                <c:pt idx="4">
                  <c:v>108.0</c:v>
                </c:pt>
                <c:pt idx="5">
                  <c:v>98.0</c:v>
                </c:pt>
                <c:pt idx="6">
                  <c:v>90.0</c:v>
                </c:pt>
                <c:pt idx="7">
                  <c:v>81.0</c:v>
                </c:pt>
                <c:pt idx="8">
                  <c:v>72.43887555679999</c:v>
                </c:pt>
                <c:pt idx="9">
                  <c:v>65.90617021999998</c:v>
                </c:pt>
                <c:pt idx="10">
                  <c:v>59.14777963</c:v>
                </c:pt>
                <c:pt idx="11">
                  <c:v>54.63624023999998</c:v>
                </c:pt>
                <c:pt idx="12">
                  <c:v>51.74639578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A97-4D13-9497-FB1003C52F3A}"/>
            </c:ext>
          </c:extLst>
        </c:ser>
        <c:ser>
          <c:idx val="2"/>
          <c:order val="2"/>
          <c:tx>
            <c:strRef>
              <c:f>ต้นฉบับ_Total!$A$17</c:f>
              <c:strCache>
                <c:ptCount val="1"/>
                <c:pt idx="0">
                  <c:v>NPL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ysClr val="windowText" lastClr="000000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13"/>
                <c:pt idx="0">
                  <c:v>M15</c:v>
                </c:pt>
                <c:pt idx="1">
                  <c:v>J15</c:v>
                </c:pt>
                <c:pt idx="2">
                  <c:v>J15</c:v>
                </c:pt>
                <c:pt idx="3">
                  <c:v>A15</c:v>
                </c:pt>
                <c:pt idx="4">
                  <c:v>S15</c:v>
                </c:pt>
                <c:pt idx="5">
                  <c:v>O15</c:v>
                </c:pt>
                <c:pt idx="6">
                  <c:v>N15</c:v>
                </c:pt>
                <c:pt idx="7">
                  <c:v>D15</c:v>
                </c:pt>
                <c:pt idx="8">
                  <c:v>J16</c:v>
                </c:pt>
                <c:pt idx="9">
                  <c:v>F16</c:v>
                </c:pt>
                <c:pt idx="10">
                  <c:v>M15</c:v>
                </c:pt>
                <c:pt idx="11">
                  <c:v>A16</c:v>
                </c:pt>
                <c:pt idx="12">
                  <c:v>M16</c:v>
                </c:pt>
              </c:strCache>
            </c:strRef>
          </c:cat>
          <c:val>
            <c:numRef>
              <c:f>ต้นฉบับ_Total!$L$17:$AE$17</c:f>
              <c:numCache>
                <c:formatCode>0</c:formatCode>
                <c:ptCount val="13"/>
                <c:pt idx="0">
                  <c:v>109.0</c:v>
                </c:pt>
                <c:pt idx="1">
                  <c:v>98.0</c:v>
                </c:pt>
                <c:pt idx="2">
                  <c:v>85.0</c:v>
                </c:pt>
                <c:pt idx="3">
                  <c:v>72.0</c:v>
                </c:pt>
                <c:pt idx="4">
                  <c:v>63.0</c:v>
                </c:pt>
                <c:pt idx="5">
                  <c:v>56.0</c:v>
                </c:pt>
                <c:pt idx="6">
                  <c:v>52.0</c:v>
                </c:pt>
                <c:pt idx="7">
                  <c:v>48.0</c:v>
                </c:pt>
                <c:pt idx="8">
                  <c:v>44.58178362</c:v>
                </c:pt>
                <c:pt idx="9">
                  <c:v>40.44219361000001</c:v>
                </c:pt>
                <c:pt idx="10">
                  <c:v>36.40421737</c:v>
                </c:pt>
                <c:pt idx="11">
                  <c:v>33.93032617000001</c:v>
                </c:pt>
                <c:pt idx="12">
                  <c:v>31.24398512000001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A97-4D13-9497-FB1003C52F3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4"/>
        <c:overlap val="100"/>
        <c:axId val="-2120634968"/>
        <c:axId val="-2147122360"/>
      </c:barChart>
      <c:barChart>
        <c:barDir val="col"/>
        <c:grouping val="stacked"/>
        <c:varyColors val="0"/>
        <c:ser>
          <c:idx val="3"/>
          <c:order val="3"/>
          <c:tx>
            <c:strRef>
              <c:f>ต้นฉบับ_Total!$A$18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00299102363191287"/>
                  <c:y val="-0.37905061407827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A97-4D13-9497-FB1003C52F3A}"/>
                </c:ext>
              </c:extLst>
            </c:dLbl>
            <c:dLbl>
              <c:idx val="1"/>
              <c:layout>
                <c:manualLayout>
                  <c:x val="0.0"/>
                  <c:y val="-0.37445642327387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A97-4D13-9497-FB1003C52F3A}"/>
                </c:ext>
              </c:extLst>
            </c:dLbl>
            <c:dLbl>
              <c:idx val="2"/>
              <c:layout>
                <c:manualLayout>
                  <c:x val="0.00299102363191286"/>
                  <c:y val="-0.34489407406803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A97-4D13-9497-FB1003C52F3A}"/>
                </c:ext>
              </c:extLst>
            </c:dLbl>
            <c:dLbl>
              <c:idx val="3"/>
              <c:layout>
                <c:manualLayout>
                  <c:x val="-0.00598204726382571"/>
                  <c:y val="-0.31040466666123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A97-4D13-9497-FB1003C52F3A}"/>
                </c:ext>
              </c:extLst>
            </c:dLbl>
            <c:dLbl>
              <c:idx val="4"/>
              <c:layout>
                <c:manualLayout>
                  <c:x val="-0.00897307089573857"/>
                  <c:y val="-0.30055055025929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A97-4D13-9497-FB1003C52F3A}"/>
                </c:ext>
              </c:extLst>
            </c:dLbl>
            <c:dLbl>
              <c:idx val="5"/>
              <c:layout>
                <c:manualLayout>
                  <c:x val="-0.00897307089573857"/>
                  <c:y val="-0.26606114285248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A97-4D13-9497-FB1003C52F3A}"/>
                </c:ext>
              </c:extLst>
            </c:dLbl>
            <c:dLbl>
              <c:idx val="6"/>
              <c:layout>
                <c:manualLayout>
                  <c:x val="-0.0119640945276514"/>
                  <c:y val="-0.25620702645054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A97-4D13-9497-FB1003C52F3A}"/>
                </c:ext>
              </c:extLst>
            </c:dLbl>
            <c:dLbl>
              <c:idx val="7"/>
              <c:layout>
                <c:manualLayout>
                  <c:x val="-0.0119640945276514"/>
                  <c:y val="-0.2414258518476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A97-4D13-9497-FB1003C52F3A}"/>
                </c:ext>
              </c:extLst>
            </c:dLbl>
            <c:dLbl>
              <c:idx val="8"/>
              <c:layout>
                <c:manualLayout>
                  <c:x val="0.0"/>
                  <c:y val="-0.23157212340302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A97-4D13-9497-FB1003C52F3A}"/>
                </c:ext>
              </c:extLst>
            </c:dLbl>
            <c:dLbl>
              <c:idx val="9"/>
              <c:layout>
                <c:manualLayout>
                  <c:x val="0.0"/>
                  <c:y val="-0.2217176190437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A97-4D13-9497-FB1003C52F3A}"/>
                </c:ext>
              </c:extLst>
            </c:dLbl>
            <c:dLbl>
              <c:idx val="10"/>
              <c:layout>
                <c:manualLayout>
                  <c:x val="0.00598181175015394"/>
                  <c:y val="-0.20693683239816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A97-4D13-9497-FB1003C52F3A}"/>
                </c:ext>
              </c:extLst>
            </c:dLbl>
            <c:dLbl>
              <c:idx val="11"/>
              <c:layout>
                <c:manualLayout>
                  <c:x val="0.00299102363191286"/>
                  <c:y val="-0.1872282116369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A97-4D13-9497-FB1003C52F3A}"/>
                </c:ext>
              </c:extLst>
            </c:dLbl>
            <c:dLbl>
              <c:idx val="12"/>
              <c:layout>
                <c:manualLayout>
                  <c:x val="-0.000339610714741603"/>
                  <c:y val="-0.17244703703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A97-4D13-9497-FB1003C52F3A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/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ต้นฉบับ_Total!$L$5:$AE$5</c:f>
              <c:strCache>
                <c:ptCount val="13"/>
                <c:pt idx="0">
                  <c:v>M15</c:v>
                </c:pt>
                <c:pt idx="1">
                  <c:v>J15</c:v>
                </c:pt>
                <c:pt idx="2">
                  <c:v>J15</c:v>
                </c:pt>
                <c:pt idx="3">
                  <c:v>A15</c:v>
                </c:pt>
                <c:pt idx="4">
                  <c:v>S15</c:v>
                </c:pt>
                <c:pt idx="5">
                  <c:v>O15</c:v>
                </c:pt>
                <c:pt idx="6">
                  <c:v>N15</c:v>
                </c:pt>
                <c:pt idx="7">
                  <c:v>D15</c:v>
                </c:pt>
                <c:pt idx="8">
                  <c:v>J16</c:v>
                </c:pt>
                <c:pt idx="9">
                  <c:v>F16</c:v>
                </c:pt>
                <c:pt idx="10">
                  <c:v>M15</c:v>
                </c:pt>
                <c:pt idx="11">
                  <c:v>A16</c:v>
                </c:pt>
                <c:pt idx="12">
                  <c:v>M16</c:v>
                </c:pt>
              </c:strCache>
            </c:strRef>
          </c:cat>
          <c:val>
            <c:numRef>
              <c:f>ต้นฉบับ_Total!$L$18:$AE$18</c:f>
              <c:numCache>
                <c:formatCode>0</c:formatCode>
                <c:ptCount val="13"/>
                <c:pt idx="0">
                  <c:v>745.0</c:v>
                </c:pt>
                <c:pt idx="1">
                  <c:v>693.0</c:v>
                </c:pt>
                <c:pt idx="2">
                  <c:v>649.0</c:v>
                </c:pt>
                <c:pt idx="3">
                  <c:v>609.0</c:v>
                </c:pt>
                <c:pt idx="4">
                  <c:v>574.0</c:v>
                </c:pt>
                <c:pt idx="5">
                  <c:v>542.0</c:v>
                </c:pt>
                <c:pt idx="6">
                  <c:v>516.0</c:v>
                </c:pt>
                <c:pt idx="7">
                  <c:v>495.0</c:v>
                </c:pt>
                <c:pt idx="8">
                  <c:v>466.7427772371004</c:v>
                </c:pt>
                <c:pt idx="9">
                  <c:v>445.5664025399997</c:v>
                </c:pt>
                <c:pt idx="10">
                  <c:v>433.8313179099988</c:v>
                </c:pt>
                <c:pt idx="11">
                  <c:v>421.2923656700003</c:v>
                </c:pt>
                <c:pt idx="12">
                  <c:v>415.3783743100007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A97-4D13-9497-FB1003C52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4"/>
        <c:overlap val="100"/>
        <c:axId val="-2141863160"/>
        <c:axId val="-2147119320"/>
      </c:barChart>
      <c:catAx>
        <c:axId val="-212063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ja-JP"/>
          </a:p>
        </c:txPr>
        <c:crossAx val="-2147122360"/>
        <c:crosses val="autoZero"/>
        <c:auto val="1"/>
        <c:lblAlgn val="ctr"/>
        <c:lblOffset val="100"/>
        <c:noMultiLvlLbl val="1"/>
      </c:catAx>
      <c:valAx>
        <c:axId val="-2147122360"/>
        <c:scaling>
          <c:orientation val="minMax"/>
          <c:max val="1100.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ja-JP"/>
          </a:p>
        </c:txPr>
        <c:crossAx val="-2120634968"/>
        <c:crosses val="autoZero"/>
        <c:crossBetween val="between"/>
      </c:valAx>
      <c:valAx>
        <c:axId val="-2147119320"/>
        <c:scaling>
          <c:orientation val="minMax"/>
          <c:max val="1500.0"/>
          <c:min val="-3000.0"/>
        </c:scaling>
        <c:delete val="1"/>
        <c:axPos val="r"/>
        <c:numFmt formatCode="0" sourceLinked="1"/>
        <c:majorTickMark val="out"/>
        <c:minorTickMark val="none"/>
        <c:tickLblPos val="nextTo"/>
        <c:crossAx val="-2141863160"/>
        <c:crosses val="max"/>
        <c:crossBetween val="between"/>
      </c:valAx>
      <c:catAx>
        <c:axId val="-2141863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71193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605623407044405"/>
          <c:y val="0.168025099287982"/>
          <c:w val="0.987887531859111"/>
          <c:h val="0.63458919003430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ต้นฉบับ_Total!$A$15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1D4779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t" anchorCtr="0">
                <a:spAutoFit/>
              </a:bodyPr>
              <a:lstStyle/>
              <a:p>
                <a:pPr algn="ctr">
                  <a:defRPr lang="en-US" sz="8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13"/>
                <c:pt idx="0">
                  <c:v>M15</c:v>
                </c:pt>
                <c:pt idx="1">
                  <c:v>J15</c:v>
                </c:pt>
                <c:pt idx="2">
                  <c:v>J15</c:v>
                </c:pt>
                <c:pt idx="3">
                  <c:v>A15</c:v>
                </c:pt>
                <c:pt idx="4">
                  <c:v>S15</c:v>
                </c:pt>
                <c:pt idx="5">
                  <c:v>O15</c:v>
                </c:pt>
                <c:pt idx="6">
                  <c:v>N15</c:v>
                </c:pt>
                <c:pt idx="7">
                  <c:v>D15</c:v>
                </c:pt>
                <c:pt idx="8">
                  <c:v>J16</c:v>
                </c:pt>
                <c:pt idx="9">
                  <c:v>F16</c:v>
                </c:pt>
                <c:pt idx="10">
                  <c:v>M16</c:v>
                </c:pt>
                <c:pt idx="11">
                  <c:v>A16</c:v>
                </c:pt>
                <c:pt idx="12">
                  <c:v>M16</c:v>
                </c:pt>
              </c:strCache>
            </c:strRef>
          </c:cat>
          <c:val>
            <c:numRef>
              <c:f>ต้นฉบับ_Total!$L$15:$AE$15</c:f>
              <c:numCache>
                <c:formatCode>0</c:formatCode>
                <c:ptCount val="13"/>
                <c:pt idx="0">
                  <c:v>97.0</c:v>
                </c:pt>
                <c:pt idx="1">
                  <c:v>104.0</c:v>
                </c:pt>
                <c:pt idx="2">
                  <c:v>115.0</c:v>
                </c:pt>
                <c:pt idx="3">
                  <c:v>126.0</c:v>
                </c:pt>
                <c:pt idx="4">
                  <c:v>135.0</c:v>
                </c:pt>
                <c:pt idx="5">
                  <c:v>144.704347646</c:v>
                </c:pt>
                <c:pt idx="6">
                  <c:v>153.0461580059995</c:v>
                </c:pt>
                <c:pt idx="7">
                  <c:v>163.38419264</c:v>
                </c:pt>
                <c:pt idx="8">
                  <c:v>166.908092794</c:v>
                </c:pt>
                <c:pt idx="9">
                  <c:v>172.26267584</c:v>
                </c:pt>
                <c:pt idx="10">
                  <c:v>184.9710704899995</c:v>
                </c:pt>
                <c:pt idx="11" formatCode="General">
                  <c:v>191.92288498</c:v>
                </c:pt>
                <c:pt idx="12" formatCode="General">
                  <c:v>200.0685077600008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4F-490F-ABCD-4DED6C4BB679}"/>
            </c:ext>
          </c:extLst>
        </c:ser>
        <c:ser>
          <c:idx val="1"/>
          <c:order val="1"/>
          <c:tx>
            <c:strRef>
              <c:f>ต้นฉบับ_Total!$A$16</c:f>
              <c:strCache>
                <c:ptCount val="1"/>
                <c:pt idx="0">
                  <c:v>SM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ysClr val="windowText" lastClr="000000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13"/>
                <c:pt idx="0">
                  <c:v>M15</c:v>
                </c:pt>
                <c:pt idx="1">
                  <c:v>J15</c:v>
                </c:pt>
                <c:pt idx="2">
                  <c:v>J15</c:v>
                </c:pt>
                <c:pt idx="3">
                  <c:v>A15</c:v>
                </c:pt>
                <c:pt idx="4">
                  <c:v>S15</c:v>
                </c:pt>
                <c:pt idx="5">
                  <c:v>O15</c:v>
                </c:pt>
                <c:pt idx="6">
                  <c:v>N15</c:v>
                </c:pt>
                <c:pt idx="7">
                  <c:v>D15</c:v>
                </c:pt>
                <c:pt idx="8">
                  <c:v>J16</c:v>
                </c:pt>
                <c:pt idx="9">
                  <c:v>F16</c:v>
                </c:pt>
                <c:pt idx="10">
                  <c:v>M16</c:v>
                </c:pt>
                <c:pt idx="11">
                  <c:v>A16</c:v>
                </c:pt>
                <c:pt idx="12">
                  <c:v>M16</c:v>
                </c:pt>
              </c:strCache>
            </c:strRef>
          </c:cat>
          <c:val>
            <c:numRef>
              <c:f>ต้นฉบับ_Total!$L$16:$AE$16</c:f>
              <c:numCache>
                <c:formatCode>0</c:formatCode>
                <c:ptCount val="13"/>
                <c:pt idx="0">
                  <c:v>8.0</c:v>
                </c:pt>
                <c:pt idx="1">
                  <c:v>8.0</c:v>
                </c:pt>
                <c:pt idx="2">
                  <c:v>8.0</c:v>
                </c:pt>
                <c:pt idx="3">
                  <c:v>9.0</c:v>
                </c:pt>
                <c:pt idx="4">
                  <c:v>11.0</c:v>
                </c:pt>
                <c:pt idx="5">
                  <c:v>11.071083806</c:v>
                </c:pt>
                <c:pt idx="6">
                  <c:v>11.96858298600001</c:v>
                </c:pt>
                <c:pt idx="7">
                  <c:v>12.35988896600001</c:v>
                </c:pt>
                <c:pt idx="8">
                  <c:v>11.92798513</c:v>
                </c:pt>
                <c:pt idx="9">
                  <c:v>12.41366350000001</c:v>
                </c:pt>
                <c:pt idx="10">
                  <c:v>12.72289336</c:v>
                </c:pt>
                <c:pt idx="11" formatCode="General">
                  <c:v>13.47865315000001</c:v>
                </c:pt>
                <c:pt idx="12" formatCode="General">
                  <c:v>14.77964277999998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34F-490F-ABCD-4DED6C4BB679}"/>
            </c:ext>
          </c:extLst>
        </c:ser>
        <c:ser>
          <c:idx val="2"/>
          <c:order val="2"/>
          <c:tx>
            <c:strRef>
              <c:f>ต้นฉบับ_Total!$A$17</c:f>
              <c:strCache>
                <c:ptCount val="1"/>
                <c:pt idx="0">
                  <c:v>NPL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700" b="1" i="0" u="none" strike="noStrike" kern="1200" baseline="0">
                    <a:solidFill>
                      <a:sysClr val="windowText" lastClr="000000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13"/>
                <c:pt idx="0">
                  <c:v>M15</c:v>
                </c:pt>
                <c:pt idx="1">
                  <c:v>J15</c:v>
                </c:pt>
                <c:pt idx="2">
                  <c:v>J15</c:v>
                </c:pt>
                <c:pt idx="3">
                  <c:v>A15</c:v>
                </c:pt>
                <c:pt idx="4">
                  <c:v>S15</c:v>
                </c:pt>
                <c:pt idx="5">
                  <c:v>O15</c:v>
                </c:pt>
                <c:pt idx="6">
                  <c:v>N15</c:v>
                </c:pt>
                <c:pt idx="7">
                  <c:v>D15</c:v>
                </c:pt>
                <c:pt idx="8">
                  <c:v>J16</c:v>
                </c:pt>
                <c:pt idx="9">
                  <c:v>F16</c:v>
                </c:pt>
                <c:pt idx="10">
                  <c:v>M16</c:v>
                </c:pt>
                <c:pt idx="11">
                  <c:v>A16</c:v>
                </c:pt>
                <c:pt idx="12">
                  <c:v>M16</c:v>
                </c:pt>
              </c:strCache>
            </c:strRef>
          </c:cat>
          <c:val>
            <c:numRef>
              <c:f>ต้นฉบับ_Total!$L$17:$AE$17</c:f>
              <c:numCache>
                <c:formatCode>0</c:formatCode>
                <c:ptCount val="13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3.72216122</c:v>
                </c:pt>
                <c:pt idx="6">
                  <c:v>4.079656859999996</c:v>
                </c:pt>
                <c:pt idx="7">
                  <c:v>4.435450859999994</c:v>
                </c:pt>
                <c:pt idx="8">
                  <c:v>4.782350759999995</c:v>
                </c:pt>
                <c:pt idx="9">
                  <c:v>5.199012499999998</c:v>
                </c:pt>
                <c:pt idx="10">
                  <c:v>5.268248959999998</c:v>
                </c:pt>
                <c:pt idx="11" formatCode="General">
                  <c:v>5.208982409999995</c:v>
                </c:pt>
                <c:pt idx="12" formatCode="General">
                  <c:v>5.51562775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34F-490F-ABCD-4DED6C4BB6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4"/>
        <c:overlap val="100"/>
        <c:axId val="-2096987496"/>
        <c:axId val="-2141794504"/>
      </c:barChart>
      <c:barChart>
        <c:barDir val="col"/>
        <c:grouping val="stacked"/>
        <c:varyColors val="0"/>
        <c:ser>
          <c:idx val="3"/>
          <c:order val="3"/>
          <c:tx>
            <c:strRef>
              <c:f>ต้นฉบับ_Total!$A$18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0"/>
                  <c:y val="-0.21645769344619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4F-490F-ABCD-4DED6C4BB679}"/>
                </c:ext>
              </c:extLst>
            </c:dLbl>
            <c:dLbl>
              <c:idx val="1"/>
              <c:layout>
                <c:manualLayout>
                  <c:x val="-0.00299102363191286"/>
                  <c:y val="-0.22171761904373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4F-490F-ABCD-4DED6C4BB679}"/>
                </c:ext>
              </c:extLst>
            </c:dLbl>
            <c:dLbl>
              <c:idx val="2"/>
              <c:layout>
                <c:manualLayout>
                  <c:x val="-0.0059820472638257"/>
                  <c:y val="-0.24142585184762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34F-490F-ABCD-4DED6C4BB679}"/>
                </c:ext>
              </c:extLst>
            </c:dLbl>
            <c:dLbl>
              <c:idx val="3"/>
              <c:layout>
                <c:manualLayout>
                  <c:x val="-0.00598204726382571"/>
                  <c:y val="-0.2512799682495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4F-490F-ABCD-4DED6C4BB679}"/>
                </c:ext>
              </c:extLst>
            </c:dLbl>
            <c:dLbl>
              <c:idx val="4"/>
              <c:layout>
                <c:manualLayout>
                  <c:x val="-0.00897307089573857"/>
                  <c:y val="-0.2709882010534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4F-490F-ABCD-4DED6C4BB679}"/>
                </c:ext>
              </c:extLst>
            </c:dLbl>
            <c:dLbl>
              <c:idx val="5"/>
              <c:layout>
                <c:manualLayout>
                  <c:x val="0.0"/>
                  <c:y val="-0.28576937565637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34F-490F-ABCD-4DED6C4BB679}"/>
                </c:ext>
              </c:extLst>
            </c:dLbl>
            <c:dLbl>
              <c:idx val="6"/>
              <c:layout>
                <c:manualLayout>
                  <c:x val="0.0"/>
                  <c:y val="-0.30055055025929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34F-490F-ABCD-4DED6C4BB679}"/>
                </c:ext>
              </c:extLst>
            </c:dLbl>
            <c:dLbl>
              <c:idx val="7"/>
              <c:layout>
                <c:manualLayout>
                  <c:x val="-0.00299102363191286"/>
                  <c:y val="-0.32025878306318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34F-490F-ABCD-4DED6C4BB679}"/>
                </c:ext>
              </c:extLst>
            </c:dLbl>
            <c:dLbl>
              <c:idx val="8"/>
              <c:layout>
                <c:manualLayout>
                  <c:x val="-0.0119640945276514"/>
                  <c:y val="-0.3202591710205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34F-490F-ABCD-4DED6C4BB679}"/>
                </c:ext>
              </c:extLst>
            </c:dLbl>
            <c:dLbl>
              <c:idx val="9"/>
              <c:layout>
                <c:manualLayout>
                  <c:x val="-0.0149551181595643"/>
                  <c:y val="-0.3301128994651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34F-490F-ABCD-4DED6C4BB679}"/>
                </c:ext>
              </c:extLst>
            </c:dLbl>
            <c:dLbl>
              <c:idx val="10"/>
              <c:layout>
                <c:manualLayout>
                  <c:x val="-0.0179466128188207"/>
                  <c:y val="-0.359675636628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34F-490F-ABCD-4DED6C4BB679}"/>
                </c:ext>
              </c:extLst>
            </c:dLbl>
            <c:dLbl>
              <c:idx val="11"/>
              <c:layout>
                <c:manualLayout>
                  <c:x val="-0.00299102363191275"/>
                  <c:y val="-0.3843105396758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34F-490F-ABCD-4DED6C4BB679}"/>
                </c:ext>
              </c:extLst>
            </c:dLbl>
            <c:dLbl>
              <c:idx val="12"/>
              <c:layout>
                <c:manualLayout>
                  <c:x val="-0.00632189349223918"/>
                  <c:y val="-0.4138728888816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34F-490F-ABCD-4DED6C4BB679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1"/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ต้นฉบับ_Total!$L$5:$AE$5</c:f>
              <c:strCache>
                <c:ptCount val="13"/>
                <c:pt idx="0">
                  <c:v>M15</c:v>
                </c:pt>
                <c:pt idx="1">
                  <c:v>J15</c:v>
                </c:pt>
                <c:pt idx="2">
                  <c:v>J15</c:v>
                </c:pt>
                <c:pt idx="3">
                  <c:v>A15</c:v>
                </c:pt>
                <c:pt idx="4">
                  <c:v>S15</c:v>
                </c:pt>
                <c:pt idx="5">
                  <c:v>O15</c:v>
                </c:pt>
                <c:pt idx="6">
                  <c:v>N15</c:v>
                </c:pt>
                <c:pt idx="7">
                  <c:v>D15</c:v>
                </c:pt>
                <c:pt idx="8">
                  <c:v>J16</c:v>
                </c:pt>
                <c:pt idx="9">
                  <c:v>F16</c:v>
                </c:pt>
                <c:pt idx="10">
                  <c:v>M16</c:v>
                </c:pt>
                <c:pt idx="11">
                  <c:v>A16</c:v>
                </c:pt>
                <c:pt idx="12">
                  <c:v>M16</c:v>
                </c:pt>
              </c:strCache>
            </c:strRef>
          </c:cat>
          <c:val>
            <c:numRef>
              <c:f>ต้นฉบับ_Total!$L$18:$AE$18</c:f>
              <c:numCache>
                <c:formatCode>0</c:formatCode>
                <c:ptCount val="13"/>
                <c:pt idx="0">
                  <c:v>108.0</c:v>
                </c:pt>
                <c:pt idx="1">
                  <c:v>115.0</c:v>
                </c:pt>
                <c:pt idx="2">
                  <c:v>126.0</c:v>
                </c:pt>
                <c:pt idx="3">
                  <c:v>138.0</c:v>
                </c:pt>
                <c:pt idx="4">
                  <c:v>150.0</c:v>
                </c:pt>
                <c:pt idx="5">
                  <c:v>159.497592672</c:v>
                </c:pt>
                <c:pt idx="6">
                  <c:v>169.0943978519995</c:v>
                </c:pt>
                <c:pt idx="7">
                  <c:v>180.179532466</c:v>
                </c:pt>
                <c:pt idx="8">
                  <c:v>183.618428684</c:v>
                </c:pt>
                <c:pt idx="9">
                  <c:v>189.8753518400001</c:v>
                </c:pt>
                <c:pt idx="10">
                  <c:v>202.9622128099995</c:v>
                </c:pt>
                <c:pt idx="11">
                  <c:v>210.61052054</c:v>
                </c:pt>
                <c:pt idx="12">
                  <c:v>220.3637782900007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E34F-490F-ABCD-4DED6C4BB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4"/>
        <c:overlap val="100"/>
        <c:axId val="-2120690264"/>
        <c:axId val="-2147128280"/>
      </c:barChart>
      <c:catAx>
        <c:axId val="-209698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ja-JP"/>
          </a:p>
        </c:txPr>
        <c:crossAx val="-2141794504"/>
        <c:crosses val="autoZero"/>
        <c:auto val="1"/>
        <c:lblAlgn val="ctr"/>
        <c:lblOffset val="100"/>
        <c:noMultiLvlLbl val="1"/>
      </c:catAx>
      <c:valAx>
        <c:axId val="-2141794504"/>
        <c:scaling>
          <c:orientation val="minMax"/>
          <c:max val="220.0"/>
          <c:min val="0.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ja-JP"/>
          </a:p>
        </c:txPr>
        <c:crossAx val="-2096987496"/>
        <c:crosses val="autoZero"/>
        <c:crossBetween val="between"/>
        <c:majorUnit val="20.0"/>
      </c:valAx>
      <c:valAx>
        <c:axId val="-2147128280"/>
        <c:scaling>
          <c:orientation val="minMax"/>
          <c:max val="1500.0"/>
          <c:min val="-3000.0"/>
        </c:scaling>
        <c:delete val="1"/>
        <c:axPos val="r"/>
        <c:numFmt formatCode="0" sourceLinked="1"/>
        <c:majorTickMark val="out"/>
        <c:minorTickMark val="none"/>
        <c:tickLblPos val="nextTo"/>
        <c:crossAx val="-2120690264"/>
        <c:crosses val="max"/>
        <c:crossBetween val="between"/>
      </c:valAx>
      <c:catAx>
        <c:axId val="-2120690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7128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6003587344251"/>
          <c:y val="0.912294096491975"/>
          <c:w val="0.339956919839155"/>
          <c:h val="0.082778845307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605623407044405"/>
          <c:y val="0.13846275008215"/>
          <c:w val="0.987887531859111"/>
          <c:h val="0.6493703646372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ต้นฉบับ_Total!$A$15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1D4779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t" anchorCtr="0">
                <a:spAutoFit/>
              </a:bodyPr>
              <a:lstStyle/>
              <a:p>
                <a:pPr algn="ctr">
                  <a:defRPr lang="en-US" sz="8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11"/>
                <c:pt idx="0">
                  <c:v>J15</c:v>
                </c:pt>
                <c:pt idx="1">
                  <c:v>A15</c:v>
                </c:pt>
                <c:pt idx="2">
                  <c:v>S15</c:v>
                </c:pt>
                <c:pt idx="3">
                  <c:v>O15</c:v>
                </c:pt>
                <c:pt idx="4">
                  <c:v>N15</c:v>
                </c:pt>
                <c:pt idx="5">
                  <c:v>D15</c:v>
                </c:pt>
                <c:pt idx="6">
                  <c:v>J16</c:v>
                </c:pt>
                <c:pt idx="7">
                  <c:v>F16</c:v>
                </c:pt>
                <c:pt idx="8">
                  <c:v>M16</c:v>
                </c:pt>
                <c:pt idx="9">
                  <c:v>A16</c:v>
                </c:pt>
                <c:pt idx="10">
                  <c:v>M16</c:v>
                </c:pt>
              </c:strCache>
            </c:strRef>
          </c:cat>
          <c:val>
            <c:numRef>
              <c:f>ต้นฉบับ_Total!$L$15:$AE$15</c:f>
              <c:numCache>
                <c:formatCode>0</c:formatCode>
                <c:ptCount val="11"/>
                <c:pt idx="0">
                  <c:v>2.71450469</c:v>
                </c:pt>
                <c:pt idx="1">
                  <c:v>5.990492969999996</c:v>
                </c:pt>
                <c:pt idx="2">
                  <c:v>9.494182960000014</c:v>
                </c:pt>
                <c:pt idx="3">
                  <c:v>12.51773399</c:v>
                </c:pt>
                <c:pt idx="4">
                  <c:v>16.11974201000001</c:v>
                </c:pt>
                <c:pt idx="5">
                  <c:v>22.46729652000001</c:v>
                </c:pt>
                <c:pt idx="6">
                  <c:v>24.01973045000002</c:v>
                </c:pt>
                <c:pt idx="7">
                  <c:v>27.46132002999999</c:v>
                </c:pt>
                <c:pt idx="8">
                  <c:v>30.83990811999998</c:v>
                </c:pt>
                <c:pt idx="9" formatCode="General">
                  <c:v>34.91659243999997</c:v>
                </c:pt>
                <c:pt idx="10" formatCode="General">
                  <c:v>41.20113324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A8-449F-9FA1-38B9508570AD}"/>
            </c:ext>
          </c:extLst>
        </c:ser>
        <c:ser>
          <c:idx val="1"/>
          <c:order val="1"/>
          <c:tx>
            <c:strRef>
              <c:f>ต้นฉบับ_Total!$A$16</c:f>
              <c:strCache>
                <c:ptCount val="1"/>
                <c:pt idx="0">
                  <c:v>SM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ysClr val="windowText" lastClr="000000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11"/>
                <c:pt idx="0">
                  <c:v>J15</c:v>
                </c:pt>
                <c:pt idx="1">
                  <c:v>A15</c:v>
                </c:pt>
                <c:pt idx="2">
                  <c:v>S15</c:v>
                </c:pt>
                <c:pt idx="3">
                  <c:v>O15</c:v>
                </c:pt>
                <c:pt idx="4">
                  <c:v>N15</c:v>
                </c:pt>
                <c:pt idx="5">
                  <c:v>D15</c:v>
                </c:pt>
                <c:pt idx="6">
                  <c:v>J16</c:v>
                </c:pt>
                <c:pt idx="7">
                  <c:v>F16</c:v>
                </c:pt>
                <c:pt idx="8">
                  <c:v>M16</c:v>
                </c:pt>
                <c:pt idx="9">
                  <c:v>A16</c:v>
                </c:pt>
                <c:pt idx="10">
                  <c:v>M16</c:v>
                </c:pt>
              </c:strCache>
            </c:strRef>
          </c:cat>
          <c:val>
            <c:numRef>
              <c:f>ต้นฉบับ_Total!$L$16:$AE$16</c:f>
              <c:numCache>
                <c:formatCode>0</c:formatCode>
                <c:ptCount val="11"/>
                <c:pt idx="0">
                  <c:v>0.10376029</c:v>
                </c:pt>
                <c:pt idx="1">
                  <c:v>0.10127977</c:v>
                </c:pt>
                <c:pt idx="2">
                  <c:v>0.21826944</c:v>
                </c:pt>
                <c:pt idx="3">
                  <c:v>0.18098705</c:v>
                </c:pt>
                <c:pt idx="4">
                  <c:v>0.36699541</c:v>
                </c:pt>
                <c:pt idx="5">
                  <c:v>0.62408051</c:v>
                </c:pt>
                <c:pt idx="6">
                  <c:v>0.71085682</c:v>
                </c:pt>
                <c:pt idx="7">
                  <c:v>0.83516492</c:v>
                </c:pt>
                <c:pt idx="8">
                  <c:v>0.88403836</c:v>
                </c:pt>
                <c:pt idx="9" formatCode="General">
                  <c:v>1.25025899</c:v>
                </c:pt>
                <c:pt idx="10" formatCode="General">
                  <c:v>1.95156559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5A8-449F-9FA1-38B9508570AD}"/>
            </c:ext>
          </c:extLst>
        </c:ser>
        <c:ser>
          <c:idx val="2"/>
          <c:order val="2"/>
          <c:tx>
            <c:strRef>
              <c:f>ต้นฉบับ_Total!$A$17</c:f>
              <c:strCache>
                <c:ptCount val="1"/>
                <c:pt idx="0">
                  <c:v>NPL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209371654233901"/>
                  <c:y val="-0.0049274461583106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060-4195-ABD8-E6C85EF27FC8}"/>
                </c:ext>
              </c:extLst>
            </c:dLbl>
            <c:dLbl>
              <c:idx val="1"/>
              <c:layout>
                <c:manualLayout>
                  <c:x val="0.0209369299097182"/>
                  <c:y val="-0.029562349205831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60-4195-ABD8-E6C85EF27FC8}"/>
                </c:ext>
              </c:extLst>
            </c:dLbl>
            <c:dLbl>
              <c:idx val="2"/>
              <c:layout>
                <c:manualLayout>
                  <c:x val="0.0179461417914772"/>
                  <c:y val="-0.01478117460291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060-4195-ABD8-E6C85EF27FC8}"/>
                </c:ext>
              </c:extLst>
            </c:dLbl>
            <c:dLbl>
              <c:idx val="3"/>
              <c:layout>
                <c:manualLayout>
                  <c:x val="0.0179461417914772"/>
                  <c:y val="-0.01478117460291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60-4195-ABD8-E6C85EF27FC8}"/>
                </c:ext>
              </c:extLst>
            </c:dLbl>
            <c:dLbl>
              <c:idx val="4"/>
              <c:layout>
                <c:manualLayout>
                  <c:x val="0.0149551181595643"/>
                  <c:y val="-0.029562349205831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060-4195-ABD8-E6C85EF27FC8}"/>
                </c:ext>
              </c:extLst>
            </c:dLbl>
            <c:dLbl>
              <c:idx val="5"/>
              <c:layout>
                <c:manualLayout>
                  <c:x val="0.0149551181595643"/>
                  <c:y val="-0.01478117460291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60-4195-ABD8-E6C85EF27FC8}"/>
                </c:ext>
              </c:extLst>
            </c:dLbl>
            <c:dLbl>
              <c:idx val="6"/>
              <c:layout>
                <c:manualLayout>
                  <c:x val="0.0119640945276514"/>
                  <c:y val="-0.01478117460291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060-4195-ABD8-E6C85EF27FC8}"/>
                </c:ext>
              </c:extLst>
            </c:dLbl>
            <c:dLbl>
              <c:idx val="7"/>
              <c:layout>
                <c:manualLayout>
                  <c:x val="0.00897307089573857"/>
                  <c:y val="-0.029562349205831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60-4195-ABD8-E6C85EF27FC8}"/>
                </c:ext>
              </c:extLst>
            </c:dLbl>
            <c:dLbl>
              <c:idx val="8"/>
              <c:layout>
                <c:manualLayout>
                  <c:x val="0.00897307089573869"/>
                  <c:y val="-0.019708232803887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060-4195-ABD8-E6C85EF27FC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1" i="0" u="none" strike="noStrike" kern="1200" baseline="0">
                    <a:solidFill>
                      <a:sysClr val="windowText" lastClr="000000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11"/>
                <c:pt idx="0">
                  <c:v>J15</c:v>
                </c:pt>
                <c:pt idx="1">
                  <c:v>A15</c:v>
                </c:pt>
                <c:pt idx="2">
                  <c:v>S15</c:v>
                </c:pt>
                <c:pt idx="3">
                  <c:v>O15</c:v>
                </c:pt>
                <c:pt idx="4">
                  <c:v>N15</c:v>
                </c:pt>
                <c:pt idx="5">
                  <c:v>D15</c:v>
                </c:pt>
                <c:pt idx="6">
                  <c:v>J16</c:v>
                </c:pt>
                <c:pt idx="7">
                  <c:v>F16</c:v>
                </c:pt>
                <c:pt idx="8">
                  <c:v>M16</c:v>
                </c:pt>
                <c:pt idx="9">
                  <c:v>A16</c:v>
                </c:pt>
                <c:pt idx="10">
                  <c:v>M16</c:v>
                </c:pt>
              </c:strCache>
            </c:strRef>
          </c:cat>
          <c:val>
            <c:numRef>
              <c:f>ต้นฉบับ_Total!$L$17:$AE$17</c:f>
              <c:numCache>
                <c:formatCode>0</c:formatCode>
                <c:ptCount val="11"/>
                <c:pt idx="0">
                  <c:v>0.02810935</c:v>
                </c:pt>
                <c:pt idx="1">
                  <c:v>0.02810935</c:v>
                </c:pt>
                <c:pt idx="2">
                  <c:v>0.02810935</c:v>
                </c:pt>
                <c:pt idx="3">
                  <c:v>0.04532067</c:v>
                </c:pt>
                <c:pt idx="4">
                  <c:v>0.04532067</c:v>
                </c:pt>
                <c:pt idx="5">
                  <c:v>0.04532067</c:v>
                </c:pt>
                <c:pt idx="6">
                  <c:v>0.16682086</c:v>
                </c:pt>
                <c:pt idx="7">
                  <c:v>0.18461864</c:v>
                </c:pt>
                <c:pt idx="8">
                  <c:v>0.33165973</c:v>
                </c:pt>
                <c:pt idx="9" formatCode="General">
                  <c:v>0.47809609</c:v>
                </c:pt>
                <c:pt idx="10" formatCode="General">
                  <c:v>0.45118292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A8-449F-9FA1-38B9508570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6"/>
        <c:overlap val="100"/>
        <c:axId val="-2141427976"/>
        <c:axId val="-2146730888"/>
      </c:barChart>
      <c:barChart>
        <c:barDir val="col"/>
        <c:grouping val="stacked"/>
        <c:varyColors val="0"/>
        <c:ser>
          <c:idx val="3"/>
          <c:order val="3"/>
          <c:tx>
            <c:strRef>
              <c:f>ต้นฉบับ_Total!$A$18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00299102363191286"/>
                  <c:y val="-0.10805387796336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A8-449F-9FA1-38B9508570AD}"/>
                </c:ext>
              </c:extLst>
            </c:dLbl>
            <c:dLbl>
              <c:idx val="1"/>
              <c:layout>
                <c:manualLayout>
                  <c:x val="0.00598204726382571"/>
                  <c:y val="-0.15074043597869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A8-449F-9FA1-38B9508570AD}"/>
                </c:ext>
              </c:extLst>
            </c:dLbl>
            <c:dLbl>
              <c:idx val="2"/>
              <c:layout>
                <c:manualLayout>
                  <c:x val="0.00897307089573857"/>
                  <c:y val="-0.17331877717398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A8-449F-9FA1-38B9508570AD}"/>
                </c:ext>
              </c:extLst>
            </c:dLbl>
            <c:dLbl>
              <c:idx val="3"/>
              <c:layout>
                <c:manualLayout>
                  <c:x val="0.00897307089573857"/>
                  <c:y val="-0.20263011798170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5A8-449F-9FA1-38B9508570AD}"/>
                </c:ext>
              </c:extLst>
            </c:dLbl>
            <c:dLbl>
              <c:idx val="4"/>
              <c:layout>
                <c:manualLayout>
                  <c:x val="-0.00897307089573857"/>
                  <c:y val="-0.24709895201084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A8-449F-9FA1-38B9508570AD}"/>
                </c:ext>
              </c:extLst>
            </c:dLbl>
            <c:dLbl>
              <c:idx val="5"/>
              <c:layout>
                <c:manualLayout>
                  <c:x val="0.00598204726382571"/>
                  <c:y val="-0.24453649378899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5A8-449F-9FA1-38B9508570AD}"/>
                </c:ext>
              </c:extLst>
            </c:dLbl>
            <c:dLbl>
              <c:idx val="6"/>
              <c:layout>
                <c:manualLayout>
                  <c:x val="0.00598204726382571"/>
                  <c:y val="-0.26256913884721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A8-449F-9FA1-38B9508570AD}"/>
                </c:ext>
              </c:extLst>
            </c:dLbl>
            <c:dLbl>
              <c:idx val="7"/>
              <c:layout>
                <c:manualLayout>
                  <c:x val="0.00299102363191286"/>
                  <c:y val="-0.14781174602916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5A8-449F-9FA1-38B9508570AD}"/>
                </c:ext>
              </c:extLst>
            </c:dLbl>
            <c:dLbl>
              <c:idx val="8"/>
              <c:layout>
                <c:manualLayout>
                  <c:x val="0.00598204726382571"/>
                  <c:y val="-0.162592920632076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5A8-449F-9FA1-38B9508570AD}"/>
                </c:ext>
              </c:extLst>
            </c:dLbl>
            <c:dLbl>
              <c:idx val="9"/>
              <c:layout>
                <c:manualLayout>
                  <c:x val="-0.00897307089573846"/>
                  <c:y val="-0.157665862431104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060-4195-ABD8-E6C85EF27FC8}"/>
                </c:ext>
              </c:extLst>
            </c:dLbl>
            <c:dLbl>
              <c:idx val="10"/>
              <c:layout>
                <c:manualLayout>
                  <c:x val="-0.00897307089573846"/>
                  <c:y val="-0.1231764550243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060-4195-ABD8-E6C85EF27FC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anchor="ctr" anchorCtr="1"/>
              <a:lstStyle/>
              <a:p>
                <a:pPr>
                  <a:defRPr lang="en-US" sz="900" b="1"/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ต้นฉบับ_Total!$L$5:$AE$5</c:f>
              <c:strCache>
                <c:ptCount val="11"/>
                <c:pt idx="0">
                  <c:v>J15</c:v>
                </c:pt>
                <c:pt idx="1">
                  <c:v>A15</c:v>
                </c:pt>
                <c:pt idx="2">
                  <c:v>S15</c:v>
                </c:pt>
                <c:pt idx="3">
                  <c:v>O15</c:v>
                </c:pt>
                <c:pt idx="4">
                  <c:v>N15</c:v>
                </c:pt>
                <c:pt idx="5">
                  <c:v>D15</c:v>
                </c:pt>
                <c:pt idx="6">
                  <c:v>J16</c:v>
                </c:pt>
                <c:pt idx="7">
                  <c:v>F16</c:v>
                </c:pt>
                <c:pt idx="8">
                  <c:v>M16</c:v>
                </c:pt>
                <c:pt idx="9">
                  <c:v>A16</c:v>
                </c:pt>
                <c:pt idx="10">
                  <c:v>M16</c:v>
                </c:pt>
              </c:strCache>
            </c:strRef>
          </c:cat>
          <c:val>
            <c:numRef>
              <c:f>ต้นฉบับ_Total!$L$18:$AE$18</c:f>
              <c:numCache>
                <c:formatCode>0</c:formatCode>
                <c:ptCount val="11"/>
                <c:pt idx="0">
                  <c:v>2.846374329999999</c:v>
                </c:pt>
                <c:pt idx="1">
                  <c:v>6.119882089999995</c:v>
                </c:pt>
                <c:pt idx="2">
                  <c:v>9.740561750000006</c:v>
                </c:pt>
                <c:pt idx="3">
                  <c:v>12.74404171</c:v>
                </c:pt>
                <c:pt idx="4">
                  <c:v>16.53205809000001</c:v>
                </c:pt>
                <c:pt idx="5">
                  <c:v>23.13669770000002</c:v>
                </c:pt>
                <c:pt idx="6">
                  <c:v>24.89740813000002</c:v>
                </c:pt>
                <c:pt idx="7">
                  <c:v>28.48110358999998</c:v>
                </c:pt>
                <c:pt idx="8">
                  <c:v>32.05560620999997</c:v>
                </c:pt>
                <c:pt idx="9">
                  <c:v>36.64494751999995</c:v>
                </c:pt>
                <c:pt idx="10">
                  <c:v>43.60388175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55A8-449F-9FA1-38B950857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5"/>
        <c:overlap val="-18"/>
        <c:axId val="-2146725176"/>
        <c:axId val="-2146728152"/>
      </c:barChart>
      <c:catAx>
        <c:axId val="-2141427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ja-JP"/>
          </a:p>
        </c:txPr>
        <c:crossAx val="-2146730888"/>
        <c:crosses val="autoZero"/>
        <c:auto val="1"/>
        <c:lblAlgn val="ctr"/>
        <c:lblOffset val="100"/>
        <c:noMultiLvlLbl val="1"/>
      </c:catAx>
      <c:valAx>
        <c:axId val="-2146730888"/>
        <c:scaling>
          <c:orientation val="minMax"/>
          <c:max val="50.0"/>
          <c:min val="0.0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ja-JP"/>
          </a:p>
        </c:txPr>
        <c:crossAx val="-2141427976"/>
        <c:crosses val="autoZero"/>
        <c:crossBetween val="between"/>
      </c:valAx>
      <c:valAx>
        <c:axId val="-2146728152"/>
        <c:scaling>
          <c:orientation val="minMax"/>
          <c:max val="1500.0"/>
          <c:min val="-3000.0"/>
        </c:scaling>
        <c:delete val="1"/>
        <c:axPos val="r"/>
        <c:numFmt formatCode="0" sourceLinked="1"/>
        <c:majorTickMark val="out"/>
        <c:minorTickMark val="none"/>
        <c:tickLblPos val="nextTo"/>
        <c:crossAx val="-2146725176"/>
        <c:crosses val="max"/>
        <c:crossBetween val="between"/>
      </c:valAx>
      <c:catAx>
        <c:axId val="-2146725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6728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605623407044405"/>
          <c:y val="0.13846275008215"/>
          <c:w val="0.987887531859111"/>
          <c:h val="0.6493703646372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ต้นฉบับ_Total!$A$15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1D477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t" anchorCtr="0">
                <a:spAutoFit/>
              </a:bodyPr>
              <a:lstStyle/>
              <a:p>
                <a:pPr algn="ctr">
                  <a:defRPr lang="en-US" sz="8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5"/>
                <c:pt idx="0">
                  <c:v>J16</c:v>
                </c:pt>
                <c:pt idx="1">
                  <c:v>F16</c:v>
                </c:pt>
                <c:pt idx="2">
                  <c:v>M16</c:v>
                </c:pt>
                <c:pt idx="3">
                  <c:v>A16</c:v>
                </c:pt>
                <c:pt idx="4">
                  <c:v>M16</c:v>
                </c:pt>
              </c:strCache>
            </c:strRef>
          </c:cat>
          <c:val>
            <c:numRef>
              <c:f>ต้นฉบับ_Total!$L$15:$AE$15</c:f>
              <c:numCache>
                <c:formatCode>0.00</c:formatCode>
                <c:ptCount val="5"/>
                <c:pt idx="0">
                  <c:v>0.96789911</c:v>
                </c:pt>
                <c:pt idx="1">
                  <c:v>1.850085110000001</c:v>
                </c:pt>
                <c:pt idx="2">
                  <c:v>3.05372302</c:v>
                </c:pt>
                <c:pt idx="3">
                  <c:v>3.86742555</c:v>
                </c:pt>
                <c:pt idx="4" formatCode="General">
                  <c:v>4.4043205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05-4096-AEB4-CFB18C4AEB9F}"/>
            </c:ext>
          </c:extLst>
        </c:ser>
        <c:ser>
          <c:idx val="1"/>
          <c:order val="1"/>
          <c:tx>
            <c:strRef>
              <c:f>ต้นฉบับ_Total!$A$16</c:f>
              <c:strCache>
                <c:ptCount val="1"/>
                <c:pt idx="0">
                  <c:v>SM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ysClr val="windowText" lastClr="000000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5"/>
                <c:pt idx="0">
                  <c:v>J16</c:v>
                </c:pt>
                <c:pt idx="1">
                  <c:v>F16</c:v>
                </c:pt>
                <c:pt idx="2">
                  <c:v>M16</c:v>
                </c:pt>
                <c:pt idx="3">
                  <c:v>A16</c:v>
                </c:pt>
                <c:pt idx="4">
                  <c:v>M16</c:v>
                </c:pt>
              </c:strCache>
            </c:strRef>
          </c:cat>
          <c:val>
            <c:numRef>
              <c:f>ต้นฉบับ_Total!$L$16:$AE$16</c:f>
              <c:numCache>
                <c:formatCode>0.00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0.05383661</c:v>
                </c:pt>
                <c:pt idx="3">
                  <c:v>0.05491753</c:v>
                </c:pt>
                <c:pt idx="4" formatCode="General">
                  <c:v>0.16822844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05-4096-AEB4-CFB18C4AEB9F}"/>
            </c:ext>
          </c:extLst>
        </c:ser>
        <c:ser>
          <c:idx val="2"/>
          <c:order val="2"/>
          <c:tx>
            <c:strRef>
              <c:f>ต้นฉบับ_Total!$A$17</c:f>
              <c:strCache>
                <c:ptCount val="1"/>
                <c:pt idx="0">
                  <c:v>NPL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358920480692825"/>
                  <c:y val="-0.0394164656077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244-402E-B78F-D5F9EB42CD25}"/>
                </c:ext>
              </c:extLst>
            </c:dLbl>
            <c:dLbl>
              <c:idx val="1"/>
              <c:layout>
                <c:manualLayout>
                  <c:x val="0.04187433084678"/>
                  <c:y val="-0.034489407406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44-402E-B78F-D5F9EB42CD25}"/>
                </c:ext>
              </c:extLst>
            </c:dLbl>
            <c:dLbl>
              <c:idx val="2"/>
              <c:layout>
                <c:manualLayout>
                  <c:x val="0.0478563781106057"/>
                  <c:y val="-0.024635291004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244-402E-B78F-D5F9EB42CD25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ysClr val="windowText" lastClr="000000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ต้นฉบับ_Total!$L$5:$AE$5</c:f>
              <c:strCache>
                <c:ptCount val="5"/>
                <c:pt idx="0">
                  <c:v>J16</c:v>
                </c:pt>
                <c:pt idx="1">
                  <c:v>F16</c:v>
                </c:pt>
                <c:pt idx="2">
                  <c:v>M16</c:v>
                </c:pt>
                <c:pt idx="3">
                  <c:v>A16</c:v>
                </c:pt>
                <c:pt idx="4">
                  <c:v>M16</c:v>
                </c:pt>
              </c:strCache>
            </c:strRef>
          </c:cat>
          <c:val>
            <c:numRef>
              <c:f>ต้นฉบับ_Total!$L$17:$AE$17</c:f>
              <c:numCache>
                <c:formatCode>0.00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 formatCode="General">
                  <c:v>0.051004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B05-4096-AEB4-CFB18C4AEB9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100"/>
        <c:axId val="-2130628664"/>
        <c:axId val="-2130625256"/>
      </c:barChart>
      <c:barChart>
        <c:barDir val="col"/>
        <c:grouping val="stacked"/>
        <c:varyColors val="0"/>
        <c:ser>
          <c:idx val="3"/>
          <c:order val="3"/>
          <c:tx>
            <c:strRef>
              <c:f>ต้นฉบับ_Total!$A$18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00299078811824106"/>
                  <c:y val="-0.1721056345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05-4096-AEB4-CFB18C4AEB9F}"/>
                </c:ext>
              </c:extLst>
            </c:dLbl>
            <c:dLbl>
              <c:idx val="1"/>
              <c:layout>
                <c:manualLayout>
                  <c:x val="-0.00897307089573857"/>
                  <c:y val="-0.23942748359619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B05-4096-AEB4-CFB18C4AEB9F}"/>
                </c:ext>
              </c:extLst>
            </c:dLbl>
            <c:dLbl>
              <c:idx val="2"/>
              <c:layout>
                <c:manualLayout>
                  <c:x val="-2.35513671804163E-7"/>
                  <c:y val="-0.33098463960509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B05-4096-AEB4-CFB18C4AEB9F}"/>
                </c:ext>
              </c:extLst>
            </c:dLbl>
            <c:dLbl>
              <c:idx val="3"/>
              <c:layout>
                <c:manualLayout>
                  <c:x val="-0.00299102363191286"/>
                  <c:y val="-0.35536892221183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B05-4096-AEB4-CFB18C4AEB9F}"/>
                </c:ext>
              </c:extLst>
            </c:dLbl>
            <c:dLbl>
              <c:idx val="4"/>
              <c:layout>
                <c:manualLayout>
                  <c:x val="-0.0119640945276513"/>
                  <c:y val="-0.38505658163805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B05-4096-AEB4-CFB18C4AEB9F}"/>
                </c:ext>
              </c:extLst>
            </c:dLbl>
            <c:dLbl>
              <c:idx val="5"/>
              <c:layout>
                <c:manualLayout>
                  <c:x val="0.00299102363191286"/>
                  <c:y val="-0.31844236680357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B05-4096-AEB4-CFB18C4AEB9F}"/>
                </c:ext>
              </c:extLst>
            </c:dLbl>
            <c:dLbl>
              <c:idx val="6"/>
              <c:layout>
                <c:manualLayout>
                  <c:x val="0.00299102363191286"/>
                  <c:y val="-0.3315479536608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B05-4096-AEB4-CFB18C4AEB9F}"/>
                </c:ext>
              </c:extLst>
            </c:dLbl>
            <c:dLbl>
              <c:idx val="7"/>
              <c:layout>
                <c:manualLayout>
                  <c:x val="0.00299102363191286"/>
                  <c:y val="-0.14781174602916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B05-4096-AEB4-CFB18C4AEB9F}"/>
                </c:ext>
              </c:extLst>
            </c:dLbl>
            <c:dLbl>
              <c:idx val="8"/>
              <c:layout>
                <c:manualLayout>
                  <c:x val="0.0"/>
                  <c:y val="-0.128103513225271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B05-4096-AEB4-CFB18C4AEB9F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anchor="ctr" anchorCtr="1"/>
              <a:lstStyle/>
              <a:p>
                <a:pPr>
                  <a:defRPr lang="en-US" b="1"/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ต้นฉบับ_Total!$L$5:$AE$5</c:f>
              <c:strCache>
                <c:ptCount val="5"/>
                <c:pt idx="0">
                  <c:v>J16</c:v>
                </c:pt>
                <c:pt idx="1">
                  <c:v>F16</c:v>
                </c:pt>
                <c:pt idx="2">
                  <c:v>M16</c:v>
                </c:pt>
                <c:pt idx="3">
                  <c:v>A16</c:v>
                </c:pt>
                <c:pt idx="4">
                  <c:v>M16</c:v>
                </c:pt>
              </c:strCache>
            </c:strRef>
          </c:cat>
          <c:val>
            <c:numRef>
              <c:f>ต้นฉบับ_Total!$L$18:$AE$18</c:f>
              <c:numCache>
                <c:formatCode>0</c:formatCode>
                <c:ptCount val="5"/>
                <c:pt idx="0">
                  <c:v>0.96789911</c:v>
                </c:pt>
                <c:pt idx="1">
                  <c:v>1.850085110000001</c:v>
                </c:pt>
                <c:pt idx="2">
                  <c:v>3.10755963</c:v>
                </c:pt>
                <c:pt idx="3">
                  <c:v>3.922343079999999</c:v>
                </c:pt>
                <c:pt idx="4">
                  <c:v>4.623552939999989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AB05-4096-AEB4-CFB18C4AE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8"/>
        <c:axId val="-2130604072"/>
        <c:axId val="-2141359160"/>
      </c:barChart>
      <c:catAx>
        <c:axId val="-2130628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ja-JP"/>
          </a:p>
        </c:txPr>
        <c:crossAx val="-2130625256"/>
        <c:crosses val="autoZero"/>
        <c:auto val="1"/>
        <c:lblAlgn val="ctr"/>
        <c:lblOffset val="100"/>
        <c:noMultiLvlLbl val="1"/>
      </c:catAx>
      <c:valAx>
        <c:axId val="-2130625256"/>
        <c:scaling>
          <c:orientation val="minMax"/>
          <c:max val="6.0"/>
          <c:min val="0.0"/>
        </c:scaling>
        <c:delete val="0"/>
        <c:axPos val="l"/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ja-JP"/>
          </a:p>
        </c:txPr>
        <c:crossAx val="-2130628664"/>
        <c:crosses val="autoZero"/>
        <c:crossBetween val="between"/>
      </c:valAx>
      <c:valAx>
        <c:axId val="-2141359160"/>
        <c:scaling>
          <c:orientation val="minMax"/>
          <c:max val="1500.0"/>
          <c:min val="-3000.0"/>
        </c:scaling>
        <c:delete val="1"/>
        <c:axPos val="r"/>
        <c:numFmt formatCode="0" sourceLinked="1"/>
        <c:majorTickMark val="out"/>
        <c:minorTickMark val="none"/>
        <c:tickLblPos val="nextTo"/>
        <c:crossAx val="-2130604072"/>
        <c:crosses val="max"/>
        <c:crossBetween val="between"/>
      </c:valAx>
      <c:catAx>
        <c:axId val="-2130604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1359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lang="en-US" sz="1600"/>
            </a:pPr>
            <a:r>
              <a:rPr lang="en-US" sz="1600"/>
              <a:t>TNB: M+ Vintage - HP</a:t>
            </a:r>
          </a:p>
        </c:rich>
      </c:tx>
      <c:layout>
        <c:manualLayout>
          <c:xMode val="edge"/>
          <c:yMode val="edge"/>
          <c:x val="0.417219978271527"/>
          <c:y val="0.015994073433149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64919403842731"/>
          <c:y val="0.0635131090716709"/>
          <c:w val="0.893378557734848"/>
          <c:h val="0.730401733549858"/>
        </c:manualLayout>
      </c:layout>
      <c:lineChart>
        <c:grouping val="standard"/>
        <c:varyColors val="0"/>
        <c:ser>
          <c:idx val="25"/>
          <c:order val="0"/>
          <c:tx>
            <c:strRef>
              <c:f>'Summary _Q'!$A$36</c:f>
              <c:strCache>
                <c:ptCount val="1"/>
                <c:pt idx="0">
                  <c:v>2013</c:v>
                </c:pt>
              </c:strCache>
            </c:strRef>
          </c:tx>
          <c:val>
            <c:numRef>
              <c:f>'Summary _Q'!$C$36:$S$36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B73-4FE4-AE18-7B850319EE79}"/>
            </c:ext>
          </c:extLst>
        </c:ser>
        <c:ser>
          <c:idx val="3"/>
          <c:order val="1"/>
          <c:tx>
            <c:strRef>
              <c:f>'Summary _Q'!$A$37</c:f>
              <c:strCache>
                <c:ptCount val="1"/>
                <c:pt idx="0">
                  <c:v>Q1/13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_Q'!$C$37:$S$37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0.0422710840444117</c:v>
                </c:pt>
                <c:pt idx="3">
                  <c:v>0.116815493279596</c:v>
                </c:pt>
                <c:pt idx="4">
                  <c:v>0.178624095620856</c:v>
                </c:pt>
                <c:pt idx="5">
                  <c:v>0.213915073429418</c:v>
                </c:pt>
                <c:pt idx="6">
                  <c:v>0.216954803150082</c:v>
                </c:pt>
                <c:pt idx="7">
                  <c:v>0.222662967694016</c:v>
                </c:pt>
                <c:pt idx="8">
                  <c:v>0.206161812758246</c:v>
                </c:pt>
                <c:pt idx="9">
                  <c:v>0.204984302675178</c:v>
                </c:pt>
                <c:pt idx="10">
                  <c:v>0.208722698054444</c:v>
                </c:pt>
                <c:pt idx="11">
                  <c:v>0.211593097586368</c:v>
                </c:pt>
                <c:pt idx="12">
                  <c:v>0.207684756918287</c:v>
                </c:pt>
                <c:pt idx="13">
                  <c:v>0.226769579615317</c:v>
                </c:pt>
                <c:pt idx="14">
                  <c:v>0.220909325693129</c:v>
                </c:pt>
                <c:pt idx="15">
                  <c:v>0.217071589939394</c:v>
                </c:pt>
                <c:pt idx="16">
                  <c:v>0.205519385623586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B73-4FE4-AE18-7B850319EE79}"/>
            </c:ext>
          </c:extLst>
        </c:ser>
        <c:ser>
          <c:idx val="7"/>
          <c:order val="2"/>
          <c:tx>
            <c:strRef>
              <c:f>'Summary _Q'!$A$38</c:f>
              <c:strCache>
                <c:ptCount val="1"/>
                <c:pt idx="0">
                  <c:v>Q2/13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FF6600"/>
                </a:solidFill>
              </a:ln>
              <a:effectLst/>
            </c:spPr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_Q'!$C$38:$S$38</c:f>
              <c:numCache>
                <c:formatCode>0.0%</c:formatCode>
                <c:ptCount val="17"/>
                <c:pt idx="0">
                  <c:v>0.0</c:v>
                </c:pt>
                <c:pt idx="1">
                  <c:v>0.00442807361420379</c:v>
                </c:pt>
                <c:pt idx="2">
                  <c:v>0.0605034918281419</c:v>
                </c:pt>
                <c:pt idx="3">
                  <c:v>0.130596453479552</c:v>
                </c:pt>
                <c:pt idx="4">
                  <c:v>0.181396699246468</c:v>
                </c:pt>
                <c:pt idx="5">
                  <c:v>0.232159333096574</c:v>
                </c:pt>
                <c:pt idx="6">
                  <c:v>0.252575703544559</c:v>
                </c:pt>
                <c:pt idx="7">
                  <c:v>0.221785945475173</c:v>
                </c:pt>
                <c:pt idx="8">
                  <c:v>0.229484803908199</c:v>
                </c:pt>
                <c:pt idx="9">
                  <c:v>0.218677903116204</c:v>
                </c:pt>
                <c:pt idx="10">
                  <c:v>0.217839592099227</c:v>
                </c:pt>
                <c:pt idx="11">
                  <c:v>0.217823317919025</c:v>
                </c:pt>
                <c:pt idx="12">
                  <c:v>0.205504348138482</c:v>
                </c:pt>
                <c:pt idx="13">
                  <c:v>0.201062893318406</c:v>
                </c:pt>
                <c:pt idx="14">
                  <c:v>0.266644239601654</c:v>
                </c:pt>
                <c:pt idx="15">
                  <c:v>0.267440960978215</c:v>
                </c:pt>
                <c:pt idx="16">
                  <c:v>0.246395748887375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DB73-4FE4-AE18-7B850319EE79}"/>
            </c:ext>
          </c:extLst>
        </c:ser>
        <c:ser>
          <c:idx val="11"/>
          <c:order val="3"/>
          <c:tx>
            <c:strRef>
              <c:f>'Summary _Q'!$A$42</c:f>
              <c:strCache>
                <c:ptCount val="1"/>
                <c:pt idx="0">
                  <c:v>Q3/13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_Q'!$C$42:$S$42</c:f>
              <c:numCache>
                <c:formatCode>0.0%</c:formatCode>
                <c:ptCount val="17"/>
                <c:pt idx="0">
                  <c:v>0.0</c:v>
                </c:pt>
                <c:pt idx="1">
                  <c:v>0.0118108545502016</c:v>
                </c:pt>
                <c:pt idx="2">
                  <c:v>0.0731720098707504</c:v>
                </c:pt>
                <c:pt idx="3">
                  <c:v>0.149052358116683</c:v>
                </c:pt>
                <c:pt idx="4">
                  <c:v>0.19931638681105</c:v>
                </c:pt>
                <c:pt idx="5">
                  <c:v>0.212135996837425</c:v>
                </c:pt>
                <c:pt idx="6">
                  <c:v>0.20440839622547</c:v>
                </c:pt>
                <c:pt idx="7">
                  <c:v>0.213084131030143</c:v>
                </c:pt>
                <c:pt idx="8">
                  <c:v>0.209884482390602</c:v>
                </c:pt>
                <c:pt idx="9">
                  <c:v>0.229779478165276</c:v>
                </c:pt>
                <c:pt idx="10">
                  <c:v>0.209171671065524</c:v>
                </c:pt>
                <c:pt idx="11">
                  <c:v>0.266273094574808</c:v>
                </c:pt>
                <c:pt idx="12">
                  <c:v>0.272776877848234</c:v>
                </c:pt>
                <c:pt idx="13">
                  <c:v>0.26942163127732</c:v>
                </c:pt>
                <c:pt idx="14">
                  <c:v>0.189109007278819</c:v>
                </c:pt>
                <c:pt idx="15">
                  <c:v>0.186162221285228</c:v>
                </c:pt>
                <c:pt idx="16">
                  <c:v>0.186217455063385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DB73-4FE4-AE18-7B850319EE79}"/>
            </c:ext>
          </c:extLst>
        </c:ser>
        <c:ser>
          <c:idx val="17"/>
          <c:order val="4"/>
          <c:tx>
            <c:strRef>
              <c:f>'Summary _Q'!$A$46</c:f>
              <c:strCache>
                <c:ptCount val="1"/>
                <c:pt idx="0">
                  <c:v>Q4/13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_Q'!$C$46:$S$46</c:f>
              <c:numCache>
                <c:formatCode>0.0%</c:formatCode>
                <c:ptCount val="17"/>
                <c:pt idx="0">
                  <c:v>0.0</c:v>
                </c:pt>
                <c:pt idx="1">
                  <c:v>0.00190066699041979</c:v>
                </c:pt>
                <c:pt idx="2">
                  <c:v>0.0274532957628156</c:v>
                </c:pt>
                <c:pt idx="3">
                  <c:v>0.0862992861954667</c:v>
                </c:pt>
                <c:pt idx="4">
                  <c:v>0.124997206623094</c:v>
                </c:pt>
                <c:pt idx="5">
                  <c:v>0.167705133180687</c:v>
                </c:pt>
                <c:pt idx="6">
                  <c:v>0.216771101599887</c:v>
                </c:pt>
                <c:pt idx="7">
                  <c:v>0.2236754748195</c:v>
                </c:pt>
                <c:pt idx="8">
                  <c:v>0.237436221888295</c:v>
                </c:pt>
                <c:pt idx="9">
                  <c:v>0.248580364322313</c:v>
                </c:pt>
                <c:pt idx="10">
                  <c:v>0.2499269544325</c:v>
                </c:pt>
                <c:pt idx="11">
                  <c:v>0.205789264388437</c:v>
                </c:pt>
                <c:pt idx="12">
                  <c:v>0.210012392249008</c:v>
                </c:pt>
                <c:pt idx="13">
                  <c:v>0.20736598791883</c:v>
                </c:pt>
                <c:pt idx="14">
                  <c:v>0.204002718994424</c:v>
                </c:pt>
                <c:pt idx="15">
                  <c:v>0.192776256209613</c:v>
                </c:pt>
                <c:pt idx="16">
                  <c:v>0.190858910427263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DB73-4FE4-AE18-7B850319EE79}"/>
            </c:ext>
          </c:extLst>
        </c:ser>
        <c:ser>
          <c:idx val="28"/>
          <c:order val="5"/>
          <c:tx>
            <c:strRef>
              <c:f>'Summary _Q'!$A$53</c:f>
              <c:strCache>
                <c:ptCount val="1"/>
                <c:pt idx="0">
                  <c:v>Q1/14</c:v>
                </c:pt>
              </c:strCache>
            </c:strRef>
          </c:tx>
          <c:val>
            <c:numRef>
              <c:f>'Summary _Q'!$C$53:$S$53</c:f>
              <c:numCache>
                <c:formatCode>0.0%</c:formatCode>
                <c:ptCount val="17"/>
                <c:pt idx="0">
                  <c:v>0.0</c:v>
                </c:pt>
                <c:pt idx="1">
                  <c:v>0.000496602274782086</c:v>
                </c:pt>
                <c:pt idx="2">
                  <c:v>0.0671666630877387</c:v>
                </c:pt>
                <c:pt idx="3">
                  <c:v>0.158569927392065</c:v>
                </c:pt>
                <c:pt idx="4">
                  <c:v>0.211269072557165</c:v>
                </c:pt>
                <c:pt idx="5">
                  <c:v>0.221536203798312</c:v>
                </c:pt>
                <c:pt idx="6">
                  <c:v>0.258698928415352</c:v>
                </c:pt>
                <c:pt idx="7">
                  <c:v>0.256855714347799</c:v>
                </c:pt>
                <c:pt idx="8">
                  <c:v>0.259452703395464</c:v>
                </c:pt>
                <c:pt idx="9">
                  <c:v>0.268283063246069</c:v>
                </c:pt>
                <c:pt idx="10">
                  <c:v>0.26065611958918</c:v>
                </c:pt>
                <c:pt idx="11">
                  <c:v>0.243045638797122</c:v>
                </c:pt>
                <c:pt idx="12">
                  <c:v>0.238460987919955</c:v>
                </c:pt>
                <c:pt idx="13">
                  <c:v>0.240639288094135</c:v>
                </c:pt>
                <c:pt idx="14">
                  <c:v>0.233859461630215</c:v>
                </c:pt>
                <c:pt idx="15">
                  <c:v>0.210142599637714</c:v>
                </c:pt>
                <c:pt idx="16">
                  <c:v>0.20123683932693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DB73-4FE4-AE18-7B850319EE79}"/>
            </c:ext>
          </c:extLst>
        </c:ser>
        <c:ser>
          <c:idx val="29"/>
          <c:order val="6"/>
          <c:tx>
            <c:strRef>
              <c:f>'Summary _Q'!$A$57</c:f>
              <c:strCache>
                <c:ptCount val="1"/>
                <c:pt idx="0">
                  <c:v>Q2/14</c:v>
                </c:pt>
              </c:strCache>
            </c:strRef>
          </c:tx>
          <c:val>
            <c:numRef>
              <c:f>'Summary _Q'!$C$57:$S$57</c:f>
              <c:numCache>
                <c:formatCode>0.0%</c:formatCode>
                <c:ptCount val="17"/>
                <c:pt idx="0">
                  <c:v>0.0</c:v>
                </c:pt>
                <c:pt idx="1">
                  <c:v>0.00573173139103403</c:v>
                </c:pt>
                <c:pt idx="2">
                  <c:v>0.0578201111601082</c:v>
                </c:pt>
                <c:pt idx="3">
                  <c:v>0.138684508645973</c:v>
                </c:pt>
                <c:pt idx="4">
                  <c:v>0.194417246263794</c:v>
                </c:pt>
                <c:pt idx="5">
                  <c:v>0.231854894375725</c:v>
                </c:pt>
                <c:pt idx="6">
                  <c:v>0.253932293244887</c:v>
                </c:pt>
                <c:pt idx="7">
                  <c:v>0.259299177006025</c:v>
                </c:pt>
                <c:pt idx="8">
                  <c:v>0.262575805190971</c:v>
                </c:pt>
                <c:pt idx="9">
                  <c:v>0.261061234620757</c:v>
                </c:pt>
                <c:pt idx="10">
                  <c:v>0.26843601570513</c:v>
                </c:pt>
                <c:pt idx="11">
                  <c:v>0.269065233557913</c:v>
                </c:pt>
                <c:pt idx="12">
                  <c:v>0.267609099552911</c:v>
                </c:pt>
                <c:pt idx="13">
                  <c:v>0.229456942321905</c:v>
                </c:pt>
                <c:pt idx="14">
                  <c:v>0.206242286678289</c:v>
                </c:pt>
                <c:pt idx="15">
                  <c:v>0.198202849638178</c:v>
                </c:pt>
                <c:pt idx="16">
                  <c:v>0.190219439999893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6-DB73-4FE4-AE18-7B850319EE79}"/>
            </c:ext>
          </c:extLst>
        </c:ser>
        <c:ser>
          <c:idx val="30"/>
          <c:order val="7"/>
          <c:tx>
            <c:strRef>
              <c:f>'Summary _Q'!$A$61</c:f>
              <c:strCache>
                <c:ptCount val="1"/>
                <c:pt idx="0">
                  <c:v>Q3/14</c:v>
                </c:pt>
              </c:strCache>
            </c:strRef>
          </c:tx>
          <c:val>
            <c:numRef>
              <c:f>'Summary _Q'!$C$61:$S$61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DB73-4FE4-AE18-7B850319EE79}"/>
            </c:ext>
          </c:extLst>
        </c:ser>
        <c:ser>
          <c:idx val="13"/>
          <c:order val="8"/>
          <c:tx>
            <c:strRef>
              <c:f>'Summary _Q'!$A$50</c:f>
              <c:strCache>
                <c:ptCount val="1"/>
                <c:pt idx="0">
                  <c:v>Jan-14</c:v>
                </c:pt>
              </c:strCache>
            </c:strRef>
          </c:tx>
          <c:spPr>
            <a:ln w="28575" cap="rnd">
              <a:solidFill>
                <a:srgbClr val="0000C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rgbClr val="0000CC"/>
                </a:solidFill>
              </a:ln>
              <a:effectLst/>
            </c:spPr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_Q'!$C$50:$S$50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8-DB73-4FE4-AE18-7B850319EE79}"/>
            </c:ext>
          </c:extLst>
        </c:ser>
        <c:ser>
          <c:idx val="15"/>
          <c:order val="9"/>
          <c:tx>
            <c:strRef>
              <c:f>'Summary _Q'!$A$51</c:f>
              <c:strCache>
                <c:ptCount val="1"/>
                <c:pt idx="0">
                  <c:v>Feb-14</c:v>
                </c:pt>
              </c:strCache>
            </c:strRef>
          </c:tx>
          <c:spPr>
            <a:ln w="28575" cap="rnd">
              <a:solidFill>
                <a:srgbClr val="0066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rgbClr val="006699"/>
                </a:solidFill>
              </a:ln>
              <a:effectLst/>
            </c:spPr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_Q'!$C$51:$S$51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9-DB73-4FE4-AE18-7B850319EE79}"/>
            </c:ext>
          </c:extLst>
        </c:ser>
        <c:ser>
          <c:idx val="16"/>
          <c:order val="10"/>
          <c:tx>
            <c:strRef>
              <c:f>'Summary _Q'!$A$52</c:f>
              <c:strCache>
                <c:ptCount val="1"/>
                <c:pt idx="0">
                  <c:v>Mar-14</c:v>
                </c:pt>
              </c:strCache>
              <c:extLst xmlns:c15="http://schemas.microsoft.com/office/drawing/2012/chart" xmlns:c16r2="http://schemas.microsoft.com/office/drawing/2015/06/chart"/>
            </c:strRef>
          </c:tx>
          <c:spPr>
            <a:ln w="28575" cap="rnd">
              <a:solidFill>
                <a:srgbClr val="CC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rgbClr val="CC0000"/>
                </a:solidFill>
              </a:ln>
              <a:effectLst/>
            </c:spPr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_Q'!$C$52:$S$52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A-DB73-4FE4-AE18-7B850319EE79}"/>
            </c:ext>
          </c:extLst>
        </c:ser>
        <c:ser>
          <c:idx val="18"/>
          <c:order val="11"/>
          <c:tx>
            <c:strRef>
              <c:f>'Summary _Q'!$A$54</c:f>
              <c:strCache>
                <c:ptCount val="1"/>
                <c:pt idx="0">
                  <c:v>Apr-14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_Q'!$C$54:$S$54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B-DB73-4FE4-AE18-7B850319EE79}"/>
            </c:ext>
          </c:extLst>
        </c:ser>
        <c:ser>
          <c:idx val="19"/>
          <c:order val="12"/>
          <c:tx>
            <c:strRef>
              <c:f>'Summary _Q'!$A$55</c:f>
              <c:strCache>
                <c:ptCount val="1"/>
                <c:pt idx="0">
                  <c:v>May-14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val>
            <c:numRef>
              <c:f>'Summary _Q'!$C$55:$S$55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C-DB73-4FE4-AE18-7B850319EE79}"/>
            </c:ext>
          </c:extLst>
        </c:ser>
        <c:ser>
          <c:idx val="8"/>
          <c:order val="13"/>
          <c:tx>
            <c:strRef>
              <c:f>'Summary _Q'!$A$47</c:f>
              <c:strCache>
                <c:ptCount val="1"/>
                <c:pt idx="0">
                  <c:v>Oct-13</c:v>
                </c:pt>
              </c:strCache>
              <c:extLst xmlns:c15="http://schemas.microsoft.com/office/drawing/2012/chart" xmlns:c16r2="http://schemas.microsoft.com/office/drawing/2015/06/chart"/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  <c:extLst xmlns:c15="http://schemas.microsoft.com/office/drawing/2012/chart" xmlns:c16r2="http://schemas.microsoft.com/office/drawing/2015/06/chart"/>
            </c:strRef>
          </c:cat>
          <c:val>
            <c:numRef>
              <c:f>'Summary _Q'!$C$47:$S$47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DB73-4FE4-AE18-7B850319EE79}"/>
            </c:ext>
          </c:extLst>
        </c:ser>
        <c:ser>
          <c:idx val="20"/>
          <c:order val="14"/>
          <c:tx>
            <c:strRef>
              <c:f>'Summary _Q'!$A$56</c:f>
              <c:strCache>
                <c:ptCount val="1"/>
                <c:pt idx="0">
                  <c:v>Jun-14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val>
            <c:numRef>
              <c:f>'Summary _Q'!$C$56:$S$56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E-DB73-4FE4-AE18-7B850319EE79}"/>
            </c:ext>
          </c:extLst>
        </c:ser>
        <c:ser>
          <c:idx val="21"/>
          <c:order val="15"/>
          <c:tx>
            <c:strRef>
              <c:f>'Summary _Q'!$A$58</c:f>
              <c:strCache>
                <c:ptCount val="1"/>
                <c:pt idx="0">
                  <c:v>Jul-14</c:v>
                </c:pt>
              </c:strCache>
            </c:strRef>
          </c:tx>
          <c:val>
            <c:numRef>
              <c:f>'Summary _Q'!$C$58:$S$58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DB73-4FE4-AE18-7B850319EE79}"/>
            </c:ext>
          </c:extLst>
        </c:ser>
        <c:ser>
          <c:idx val="22"/>
          <c:order val="16"/>
          <c:tx>
            <c:strRef>
              <c:f>'Summary _Q'!$A$59</c:f>
              <c:strCache>
                <c:ptCount val="1"/>
                <c:pt idx="0">
                  <c:v>Aug-14</c:v>
                </c:pt>
              </c:strCache>
            </c:strRef>
          </c:tx>
          <c:val>
            <c:numRef>
              <c:f>'Summary _Q'!$C$59:$S$59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DB73-4FE4-AE18-7B850319EE79}"/>
            </c:ext>
          </c:extLst>
        </c:ser>
        <c:ser>
          <c:idx val="9"/>
          <c:order val="17"/>
          <c:tx>
            <c:strRef>
              <c:f>'Summary _Q'!$A$48</c:f>
              <c:strCache>
                <c:ptCount val="1"/>
                <c:pt idx="0">
                  <c:v>Nov-13</c:v>
                </c:pt>
              </c:strCache>
              <c:extLst xmlns:c15="http://schemas.microsoft.com/office/drawing/2012/chart" xmlns:c16r2="http://schemas.microsoft.com/office/drawing/2015/06/chart"/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339966"/>
                </a:solidFill>
              </a:ln>
              <a:effectLst/>
            </c:spPr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  <c:extLst xmlns:c15="http://schemas.microsoft.com/office/drawing/2012/chart" xmlns:c16r2="http://schemas.microsoft.com/office/drawing/2015/06/chart"/>
            </c:strRef>
          </c:cat>
          <c:val>
            <c:numRef>
              <c:f>'Summary _Q'!$C$48:$S$48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DB73-4FE4-AE18-7B850319EE79}"/>
            </c:ext>
          </c:extLst>
        </c:ser>
        <c:ser>
          <c:idx val="23"/>
          <c:order val="18"/>
          <c:tx>
            <c:strRef>
              <c:f>'Summary _Q'!$A$60</c:f>
              <c:strCache>
                <c:ptCount val="1"/>
                <c:pt idx="0">
                  <c:v>Sep-14</c:v>
                </c:pt>
              </c:strCache>
            </c:strRef>
          </c:tx>
          <c:val>
            <c:numRef>
              <c:f>'Summary _Q'!$C$60:$S$60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2-DB73-4FE4-AE18-7B850319EE79}"/>
            </c:ext>
          </c:extLst>
        </c:ser>
        <c:ser>
          <c:idx val="10"/>
          <c:order val="19"/>
          <c:tx>
            <c:strRef>
              <c:f>'Summary _Q'!$A$49</c:f>
              <c:strCache>
                <c:ptCount val="1"/>
                <c:pt idx="0">
                  <c:v>Dec-13</c:v>
                </c:pt>
              </c:strCache>
              <c:extLst xmlns:c15="http://schemas.microsoft.com/office/drawing/2012/chart" xmlns:c16r2="http://schemas.microsoft.com/office/drawing/2015/06/chart"/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  <c:extLst xmlns:c15="http://schemas.microsoft.com/office/drawing/2012/chart" xmlns:c16r2="http://schemas.microsoft.com/office/drawing/2015/06/chart"/>
            </c:strRef>
          </c:cat>
          <c:val>
            <c:numRef>
              <c:f>'Summary _Q'!$C$49:$S$49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3-DB73-4FE4-AE18-7B850319EE79}"/>
            </c:ext>
          </c:extLst>
        </c:ser>
        <c:ser>
          <c:idx val="4"/>
          <c:order val="20"/>
          <c:tx>
            <c:strRef>
              <c:f>'Summary _Q'!$A$43</c:f>
              <c:strCache>
                <c:ptCount val="1"/>
                <c:pt idx="0">
                  <c:v>Jul-13</c:v>
                </c:pt>
              </c:strCache>
              <c:extLst xmlns:c15="http://schemas.microsoft.com/office/drawing/2012/chart" xmlns:c16r2="http://schemas.microsoft.com/office/drawing/2015/06/chart"/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_Q'!$C$43:$S$43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DB73-4FE4-AE18-7B850319EE79}"/>
            </c:ext>
          </c:extLst>
        </c:ser>
        <c:ser>
          <c:idx val="5"/>
          <c:order val="21"/>
          <c:tx>
            <c:strRef>
              <c:f>'Summary _Q'!$A$44</c:f>
              <c:strCache>
                <c:ptCount val="1"/>
                <c:pt idx="0">
                  <c:v>Aug-13</c:v>
                </c:pt>
              </c:strCache>
              <c:extLst xmlns:c15="http://schemas.microsoft.com/office/drawing/2012/chart" xmlns:c16r2="http://schemas.microsoft.com/office/drawing/2015/06/chart"/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_Q'!$C$44:$S$44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5-DB73-4FE4-AE18-7B850319EE79}"/>
            </c:ext>
          </c:extLst>
        </c:ser>
        <c:ser>
          <c:idx val="6"/>
          <c:order val="22"/>
          <c:tx>
            <c:strRef>
              <c:f>'Summary _Q'!$A$45</c:f>
              <c:strCache>
                <c:ptCount val="1"/>
                <c:pt idx="0">
                  <c:v>Sep-13</c:v>
                </c:pt>
              </c:strCache>
              <c:extLst xmlns:c15="http://schemas.microsoft.com/office/drawing/2012/chart" xmlns:c16r2="http://schemas.microsoft.com/office/drawing/2015/06/chart"/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[1]Summary!$C$28:$S$28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_Q'!$C$45:$S$45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6-DB73-4FE4-AE18-7B850319EE79}"/>
            </c:ext>
          </c:extLst>
        </c:ser>
        <c:ser>
          <c:idx val="24"/>
          <c:order val="23"/>
          <c:tx>
            <c:strRef>
              <c:f>'Summary _Q'!$A$63</c:f>
              <c:strCache>
                <c:ptCount val="1"/>
                <c:pt idx="0">
                  <c:v>Oct-14</c:v>
                </c:pt>
              </c:strCache>
            </c:strRef>
          </c:tx>
          <c:val>
            <c:numRef>
              <c:f>'Summary _Q'!$C$63:$S$63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7-DB73-4FE4-AE18-7B850319EE79}"/>
            </c:ext>
          </c:extLst>
        </c:ser>
        <c:ser>
          <c:idx val="26"/>
          <c:order val="24"/>
          <c:tx>
            <c:strRef>
              <c:f>'Summary _Q'!$A$64</c:f>
              <c:strCache>
                <c:ptCount val="1"/>
                <c:pt idx="0">
                  <c:v>Nov-14</c:v>
                </c:pt>
              </c:strCache>
            </c:strRef>
          </c:tx>
          <c:val>
            <c:numRef>
              <c:f>'Summary _Q'!$C$64:$S$64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8-DB73-4FE4-AE18-7B850319EE79}"/>
            </c:ext>
          </c:extLst>
        </c:ser>
        <c:ser>
          <c:idx val="0"/>
          <c:order val="25"/>
          <c:tx>
            <c:strRef>
              <c:f>'Summary _Q'!$A$65</c:f>
              <c:strCache>
                <c:ptCount val="1"/>
                <c:pt idx="0">
                  <c:v>Dec-14</c:v>
                </c:pt>
              </c:strCache>
            </c:strRef>
          </c:tx>
          <c:val>
            <c:numRef>
              <c:f>'Summary _Q'!$C$65:$S$65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9-DB73-4FE4-AE18-7B850319EE79}"/>
            </c:ext>
          </c:extLst>
        </c:ser>
        <c:ser>
          <c:idx val="1"/>
          <c:order val="26"/>
          <c:tx>
            <c:strRef>
              <c:f>'Summary _Q'!$A$66</c:f>
              <c:strCache>
                <c:ptCount val="1"/>
                <c:pt idx="0">
                  <c:v>Jan-15</c:v>
                </c:pt>
              </c:strCache>
            </c:strRef>
          </c:tx>
          <c:val>
            <c:numRef>
              <c:f>'Summary _Q'!$C$66:$S$66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A-DB73-4FE4-AE18-7B850319EE79}"/>
            </c:ext>
          </c:extLst>
        </c:ser>
        <c:ser>
          <c:idx val="2"/>
          <c:order val="27"/>
          <c:tx>
            <c:strRef>
              <c:f>'Summary _Q'!$A$67</c:f>
              <c:strCache>
                <c:ptCount val="1"/>
                <c:pt idx="0">
                  <c:v>Feb-15</c:v>
                </c:pt>
              </c:strCache>
            </c:strRef>
          </c:tx>
          <c:val>
            <c:numRef>
              <c:f>'Summary _Q'!$C$67:$S$67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DB73-4FE4-AE18-7B850319E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676920"/>
        <c:axId val="-2143673752"/>
        <c:extLst xmlns:c16r2="http://schemas.microsoft.com/office/drawing/2015/06/chart"/>
      </c:lineChart>
      <c:catAx>
        <c:axId val="-2143676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n-US"/>
            </a:pPr>
            <a:endParaRPr lang="ja-JP"/>
          </a:p>
        </c:txPr>
        <c:crossAx val="-2143673752"/>
        <c:crosses val="autoZero"/>
        <c:auto val="1"/>
        <c:lblAlgn val="ctr"/>
        <c:lblOffset val="100"/>
        <c:noMultiLvlLbl val="0"/>
      </c:catAx>
      <c:valAx>
        <c:axId val="-2143673752"/>
        <c:scaling>
          <c:orientation val="minMax"/>
          <c:max val="0.36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vert="horz"/>
          <a:lstStyle/>
          <a:p>
            <a:pPr>
              <a:defRPr lang="en-US"/>
            </a:pPr>
            <a:endParaRPr lang="ja-JP"/>
          </a:p>
        </c:txPr>
        <c:crossAx val="-2143676920"/>
        <c:crosses val="autoZero"/>
        <c:crossBetween val="between"/>
        <c:majorUnit val="0.0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/>
          <a:lstStyle/>
          <a:p>
            <a:pPr rtl="0">
              <a:defRPr lang="en-US"/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/>
      </a:pPr>
      <a:endParaRPr lang="ja-JP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ja-JP" sz="1800" b="1"/>
            </a:pPr>
            <a:r>
              <a:rPr lang="en-US" sz="1800" b="1" dirty="0"/>
              <a:t>TNB: M+ Vintage - MFC</a:t>
            </a:r>
          </a:p>
        </c:rich>
      </c:tx>
      <c:layout>
        <c:manualLayout>
          <c:xMode val="edge"/>
          <c:yMode val="edge"/>
          <c:x val="0.403402948654856"/>
          <c:y val="0.0062693496646252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902049550341266"/>
          <c:y val="0.0532754823703955"/>
          <c:w val="0.909795044965874"/>
          <c:h val="0.576267942015108"/>
        </c:manualLayout>
      </c:layout>
      <c:lineChart>
        <c:grouping val="standard"/>
        <c:varyColors val="0"/>
        <c:ser>
          <c:idx val="2"/>
          <c:order val="0"/>
          <c:tx>
            <c:strRef>
              <c:f>'Summary _Q'!$A$45</c:f>
              <c:strCache>
                <c:ptCount val="1"/>
                <c:pt idx="0">
                  <c:v>2013</c:v>
                </c:pt>
              </c:strCache>
            </c:strRef>
          </c:tx>
          <c:val>
            <c:numRef>
              <c:f>'Summary _Q'!$C$45:$S$45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64C-4BCE-A1F3-6D9548E600B5}"/>
            </c:ext>
          </c:extLst>
        </c:ser>
        <c:ser>
          <c:idx val="3"/>
          <c:order val="1"/>
          <c:tx>
            <c:strRef>
              <c:f>'Summary _Q'!$A$46</c:f>
              <c:strCache>
                <c:ptCount val="1"/>
                <c:pt idx="0">
                  <c:v>Q1/13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_Q'!$C$46:$S$46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64C-4BCE-A1F3-6D9548E600B5}"/>
            </c:ext>
          </c:extLst>
        </c:ser>
        <c:ser>
          <c:idx val="7"/>
          <c:order val="2"/>
          <c:tx>
            <c:strRef>
              <c:f>'Summary _Q'!$A$47</c:f>
              <c:strCache>
                <c:ptCount val="1"/>
                <c:pt idx="0">
                  <c:v>Q2/13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_Q'!$C$47:$S$47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C64C-4BCE-A1F3-6D9548E600B5}"/>
            </c:ext>
          </c:extLst>
        </c:ser>
        <c:ser>
          <c:idx val="11"/>
          <c:order val="3"/>
          <c:tx>
            <c:strRef>
              <c:f>'Summary _Q'!$A$54</c:f>
              <c:strCache>
                <c:ptCount val="1"/>
                <c:pt idx="0">
                  <c:v>Q3/13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_Q'!$C$54:$S$54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64C-4BCE-A1F3-6D9548E600B5}"/>
            </c:ext>
          </c:extLst>
        </c:ser>
        <c:ser>
          <c:idx val="17"/>
          <c:order val="4"/>
          <c:tx>
            <c:strRef>
              <c:f>'Summary _Q'!$A$58</c:f>
              <c:strCache>
                <c:ptCount val="1"/>
                <c:pt idx="0">
                  <c:v>Q4/13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_Q'!$C$58:$S$58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C64C-4BCE-A1F3-6D9548E600B5}"/>
            </c:ext>
          </c:extLst>
        </c:ser>
        <c:ser>
          <c:idx val="37"/>
          <c:order val="5"/>
          <c:tx>
            <c:strRef>
              <c:f>'Summary _Q'!$A$66</c:f>
              <c:strCache>
                <c:ptCount val="1"/>
                <c:pt idx="0">
                  <c:v>Q1/14</c:v>
                </c:pt>
              </c:strCache>
            </c:strRef>
          </c:tx>
          <c:val>
            <c:numRef>
              <c:f>'Summary _Q'!$C$66:$S$66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0.0287877341985558</c:v>
                </c:pt>
                <c:pt idx="3">
                  <c:v>0.0784425994846837</c:v>
                </c:pt>
                <c:pt idx="4">
                  <c:v>0.109329770652416</c:v>
                </c:pt>
                <c:pt idx="5">
                  <c:v>0.152151922893406</c:v>
                </c:pt>
                <c:pt idx="6">
                  <c:v>0.181353182555587</c:v>
                </c:pt>
                <c:pt idx="7">
                  <c:v>0.197856029519356</c:v>
                </c:pt>
                <c:pt idx="8">
                  <c:v>0.208200528040207</c:v>
                </c:pt>
                <c:pt idx="9">
                  <c:v>0.21598116868658</c:v>
                </c:pt>
                <c:pt idx="10">
                  <c:v>0.208194166109998</c:v>
                </c:pt>
                <c:pt idx="11">
                  <c:v>0.215351337595827</c:v>
                </c:pt>
                <c:pt idx="12">
                  <c:v>0.21223399179311</c:v>
                </c:pt>
                <c:pt idx="13">
                  <c:v>0.195565734643891</c:v>
                </c:pt>
                <c:pt idx="14">
                  <c:v>0.155040239208576</c:v>
                </c:pt>
                <c:pt idx="15">
                  <c:v>0.1200895441677</c:v>
                </c:pt>
                <c:pt idx="16">
                  <c:v>0.101809603333651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C64C-4BCE-A1F3-6D9548E600B5}"/>
            </c:ext>
          </c:extLst>
        </c:ser>
        <c:ser>
          <c:idx val="38"/>
          <c:order val="6"/>
          <c:tx>
            <c:strRef>
              <c:f>'Summary _Q'!$A$70</c:f>
              <c:strCache>
                <c:ptCount val="1"/>
                <c:pt idx="0">
                  <c:v>Q2/14</c:v>
                </c:pt>
              </c:strCache>
            </c:strRef>
          </c:tx>
          <c:val>
            <c:numRef>
              <c:f>'Summary _Q'!$C$70:$S$70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0.0216391817856455</c:v>
                </c:pt>
                <c:pt idx="3">
                  <c:v>0.050629077994659</c:v>
                </c:pt>
                <c:pt idx="4">
                  <c:v>0.0811331663133552</c:v>
                </c:pt>
                <c:pt idx="5">
                  <c:v>0.12829336783856</c:v>
                </c:pt>
                <c:pt idx="6">
                  <c:v>0.14828070368637</c:v>
                </c:pt>
                <c:pt idx="7">
                  <c:v>0.165074470721031</c:v>
                </c:pt>
                <c:pt idx="8">
                  <c:v>0.165349778377337</c:v>
                </c:pt>
                <c:pt idx="9">
                  <c:v>0.161550532720315</c:v>
                </c:pt>
                <c:pt idx="10">
                  <c:v>0.165212124549184</c:v>
                </c:pt>
                <c:pt idx="11">
                  <c:v>0.170002477768907</c:v>
                </c:pt>
                <c:pt idx="12">
                  <c:v>0.160742875863778</c:v>
                </c:pt>
                <c:pt idx="13">
                  <c:v>0.137091044792556</c:v>
                </c:pt>
                <c:pt idx="14">
                  <c:v>0.110258946672907</c:v>
                </c:pt>
                <c:pt idx="15">
                  <c:v>0.103956171021116</c:v>
                </c:pt>
                <c:pt idx="16">
                  <c:v>0.0905762189246483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6-C64C-4BCE-A1F3-6D9548E600B5}"/>
            </c:ext>
          </c:extLst>
        </c:ser>
        <c:ser>
          <c:idx val="39"/>
          <c:order val="7"/>
          <c:tx>
            <c:strRef>
              <c:f>'Summary _Q'!$A$74</c:f>
              <c:strCache>
                <c:ptCount val="1"/>
                <c:pt idx="0">
                  <c:v>Q3/14</c:v>
                </c:pt>
              </c:strCache>
            </c:strRef>
          </c:tx>
          <c:val>
            <c:numRef>
              <c:f>'Summary _Q'!$C$74:$S$74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0.0169753844642068</c:v>
                </c:pt>
                <c:pt idx="3">
                  <c:v>0.0374637645555938</c:v>
                </c:pt>
                <c:pt idx="4">
                  <c:v>0.0518596767061367</c:v>
                </c:pt>
                <c:pt idx="5">
                  <c:v>0.0774824350218641</c:v>
                </c:pt>
                <c:pt idx="6">
                  <c:v>0.0995184985014494</c:v>
                </c:pt>
                <c:pt idx="7">
                  <c:v>0.1212351987422</c:v>
                </c:pt>
                <c:pt idx="8">
                  <c:v>0.128064658772663</c:v>
                </c:pt>
                <c:pt idx="9">
                  <c:v>0.132628700437282</c:v>
                </c:pt>
                <c:pt idx="10">
                  <c:v>0.145249836879084</c:v>
                </c:pt>
                <c:pt idx="11">
                  <c:v>0.163288751044072</c:v>
                </c:pt>
                <c:pt idx="12">
                  <c:v>0.169360782194271</c:v>
                </c:pt>
                <c:pt idx="13">
                  <c:v>0.156070358178156</c:v>
                </c:pt>
                <c:pt idx="14">
                  <c:v>0.133174470594016</c:v>
                </c:pt>
                <c:pt idx="15">
                  <c:v>0.105365302412421</c:v>
                </c:pt>
                <c:pt idx="16">
                  <c:v>0.0871861642018376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7-C64C-4BCE-A1F3-6D9548E600B5}"/>
            </c:ext>
          </c:extLst>
        </c:ser>
        <c:ser>
          <c:idx val="40"/>
          <c:order val="8"/>
          <c:tx>
            <c:strRef>
              <c:f>'Summary _Q'!$A$78</c:f>
              <c:strCache>
                <c:ptCount val="1"/>
                <c:pt idx="0">
                  <c:v>Q4/14</c:v>
                </c:pt>
              </c:strCache>
            </c:strRef>
          </c:tx>
          <c:val>
            <c:numRef>
              <c:f>'Summary _Q'!$C$78:$S$78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0.0087380743118448</c:v>
                </c:pt>
                <c:pt idx="3">
                  <c:v>0.0209662832613652</c:v>
                </c:pt>
                <c:pt idx="4">
                  <c:v>0.0438050110181258</c:v>
                </c:pt>
                <c:pt idx="5">
                  <c:v>0.0587845669812883</c:v>
                </c:pt>
                <c:pt idx="6">
                  <c:v>0.0895673608722789</c:v>
                </c:pt>
                <c:pt idx="7">
                  <c:v>0.106970427095673</c:v>
                </c:pt>
                <c:pt idx="8">
                  <c:v>0.136016600812666</c:v>
                </c:pt>
                <c:pt idx="9">
                  <c:v>0.156658132395837</c:v>
                </c:pt>
                <c:pt idx="10">
                  <c:v>0.180658540002802</c:v>
                </c:pt>
                <c:pt idx="11">
                  <c:v>0.192117390805915</c:v>
                </c:pt>
                <c:pt idx="12">
                  <c:v>0.192744086514578</c:v>
                </c:pt>
                <c:pt idx="13">
                  <c:v>0.174175041716025</c:v>
                </c:pt>
                <c:pt idx="14">
                  <c:v>0.157424942998713</c:v>
                </c:pt>
                <c:pt idx="15">
                  <c:v>0.122717209930325</c:v>
                </c:pt>
                <c:pt idx="16">
                  <c:v>0.11701325996408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8-C64C-4BCE-A1F3-6D9548E600B5}"/>
            </c:ext>
          </c:extLst>
        </c:ser>
        <c:ser>
          <c:idx val="23"/>
          <c:order val="9"/>
          <c:tx>
            <c:strRef>
              <c:f>'Summary _Q'!$A$79</c:f>
              <c:strCache>
                <c:ptCount val="1"/>
                <c:pt idx="0">
                  <c:v>Jan-15</c:v>
                </c:pt>
              </c:strCache>
            </c:strRef>
          </c:tx>
          <c:val>
            <c:numRef>
              <c:f>'Summary _Q'!$C$79:$S$79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0.00735500984687111</c:v>
                </c:pt>
                <c:pt idx="3">
                  <c:v>0.0224669426469997</c:v>
                </c:pt>
                <c:pt idx="4">
                  <c:v>0.0387042321450102</c:v>
                </c:pt>
                <c:pt idx="5">
                  <c:v>0.0618246477231622</c:v>
                </c:pt>
                <c:pt idx="6">
                  <c:v>0.0964189542220972</c:v>
                </c:pt>
                <c:pt idx="7">
                  <c:v>0.112495478477553</c:v>
                </c:pt>
                <c:pt idx="8">
                  <c:v>0.138258108596921</c:v>
                </c:pt>
                <c:pt idx="9">
                  <c:v>0.145050440094851</c:v>
                </c:pt>
                <c:pt idx="10">
                  <c:v>0.163337486435433</c:v>
                </c:pt>
                <c:pt idx="11">
                  <c:v>0.168321208954624</c:v>
                </c:pt>
                <c:pt idx="12">
                  <c:v>0.15899682488646</c:v>
                </c:pt>
                <c:pt idx="13">
                  <c:v>0.164623608375869</c:v>
                </c:pt>
                <c:pt idx="14">
                  <c:v>0.138378682528837</c:v>
                </c:pt>
                <c:pt idx="15">
                  <c:v>0.100839998392348</c:v>
                </c:pt>
                <c:pt idx="16">
                  <c:v>0.0826333346730437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9-C64C-4BCE-A1F3-6D9548E600B5}"/>
            </c:ext>
          </c:extLst>
        </c:ser>
        <c:ser>
          <c:idx val="24"/>
          <c:order val="10"/>
          <c:tx>
            <c:strRef>
              <c:f>'Summary _Q'!$A$80</c:f>
              <c:strCache>
                <c:ptCount val="1"/>
                <c:pt idx="0">
                  <c:v>Feb-15</c:v>
                </c:pt>
              </c:strCache>
            </c:strRef>
          </c:tx>
          <c:val>
            <c:numRef>
              <c:f>'Summary _Q'!$C$80:$S$80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0.0142243436754177</c:v>
                </c:pt>
                <c:pt idx="3">
                  <c:v>0.0460143198090692</c:v>
                </c:pt>
                <c:pt idx="4">
                  <c:v>0.0774675188544153</c:v>
                </c:pt>
                <c:pt idx="5">
                  <c:v>0.0860620525059666</c:v>
                </c:pt>
                <c:pt idx="6">
                  <c:v>0.139522673031026</c:v>
                </c:pt>
                <c:pt idx="7">
                  <c:v>0.186443914081146</c:v>
                </c:pt>
                <c:pt idx="8">
                  <c:v>0.200429594272076</c:v>
                </c:pt>
                <c:pt idx="9">
                  <c:v>0.205155131264916</c:v>
                </c:pt>
                <c:pt idx="10">
                  <c:v>0.217661097852029</c:v>
                </c:pt>
                <c:pt idx="11">
                  <c:v>0.207541766109785</c:v>
                </c:pt>
                <c:pt idx="12">
                  <c:v>0.212935560859189</c:v>
                </c:pt>
                <c:pt idx="13">
                  <c:v>0.204343675417661</c:v>
                </c:pt>
                <c:pt idx="14">
                  <c:v>0.15417661097852</c:v>
                </c:pt>
                <c:pt idx="15">
                  <c:v>0.138711217183771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A-C64C-4BCE-A1F3-6D9548E600B5}"/>
            </c:ext>
          </c:extLst>
        </c:ser>
        <c:ser>
          <c:idx val="25"/>
          <c:order val="11"/>
          <c:tx>
            <c:strRef>
              <c:f>'Summary _Q'!$A$81</c:f>
              <c:strCache>
                <c:ptCount val="1"/>
                <c:pt idx="0">
                  <c:v>Mar-15</c:v>
                </c:pt>
              </c:strCache>
            </c:strRef>
          </c:tx>
          <c:val>
            <c:numRef>
              <c:f>'Summary _Q'!$C$81:$S$81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0.018793157564344</c:v>
                </c:pt>
                <c:pt idx="3">
                  <c:v>0.0412653468298807</c:v>
                </c:pt>
                <c:pt idx="4">
                  <c:v>0.0519460138104206</c:v>
                </c:pt>
                <c:pt idx="5">
                  <c:v>0.0539077212806026</c:v>
                </c:pt>
                <c:pt idx="6">
                  <c:v>0.0963198367859385</c:v>
                </c:pt>
                <c:pt idx="7">
                  <c:v>0.125823917137476</c:v>
                </c:pt>
                <c:pt idx="8">
                  <c:v>0.140850596359071</c:v>
                </c:pt>
                <c:pt idx="9">
                  <c:v>0.142184557438795</c:v>
                </c:pt>
                <c:pt idx="10">
                  <c:v>0.140889830508475</c:v>
                </c:pt>
                <c:pt idx="11">
                  <c:v>0.147795040803515</c:v>
                </c:pt>
                <c:pt idx="12">
                  <c:v>0.143283113622097</c:v>
                </c:pt>
                <c:pt idx="13">
                  <c:v>0.13480853735091</c:v>
                </c:pt>
                <c:pt idx="14">
                  <c:v>0.1228421217828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B-C64C-4BCE-A1F3-6D9548E600B5}"/>
            </c:ext>
          </c:extLst>
        </c:ser>
        <c:ser>
          <c:idx val="32"/>
          <c:order val="12"/>
          <c:tx>
            <c:strRef>
              <c:f>'Summary _Q'!$A$83</c:f>
              <c:strCache>
                <c:ptCount val="1"/>
                <c:pt idx="0">
                  <c:v>Apr-15</c:v>
                </c:pt>
              </c:strCache>
            </c:strRef>
          </c:tx>
          <c:val>
            <c:numRef>
              <c:f>'Summary _Q'!$C$83:$S$83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0.00148083333333333</c:v>
                </c:pt>
                <c:pt idx="3">
                  <c:v>0.014643237486688</c:v>
                </c:pt>
                <c:pt idx="4">
                  <c:v>0.0321263755768548</c:v>
                </c:pt>
                <c:pt idx="5">
                  <c:v>0.0674920127795527</c:v>
                </c:pt>
                <c:pt idx="6">
                  <c:v>0.0829339723109691</c:v>
                </c:pt>
                <c:pt idx="7">
                  <c:v>0.101304579339723</c:v>
                </c:pt>
                <c:pt idx="8">
                  <c:v>0.120695775647852</c:v>
                </c:pt>
                <c:pt idx="9">
                  <c:v>0.123446929357472</c:v>
                </c:pt>
                <c:pt idx="10">
                  <c:v>0.134495917642882</c:v>
                </c:pt>
                <c:pt idx="11">
                  <c:v>0.136182108626198</c:v>
                </c:pt>
                <c:pt idx="12">
                  <c:v>0.150869719559815</c:v>
                </c:pt>
                <c:pt idx="13">
                  <c:v>0.145278665246716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C64C-4BCE-A1F3-6D9548E600B5}"/>
            </c:ext>
          </c:extLst>
        </c:ser>
        <c:ser>
          <c:idx val="33"/>
          <c:order val="13"/>
          <c:tx>
            <c:strRef>
              <c:f>'Summary _Q'!$A$84</c:f>
              <c:strCache>
                <c:ptCount val="1"/>
                <c:pt idx="0">
                  <c:v>May-15</c:v>
                </c:pt>
              </c:strCache>
            </c:strRef>
          </c:tx>
          <c:val>
            <c:numRef>
              <c:f>'Summary _Q'!$C$84:$S$84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0.0157455563810939</c:v>
                </c:pt>
                <c:pt idx="3">
                  <c:v>0.0267474424187004</c:v>
                </c:pt>
                <c:pt idx="4">
                  <c:v>0.0649539921129337</c:v>
                </c:pt>
                <c:pt idx="5">
                  <c:v>0.0742984511630565</c:v>
                </c:pt>
                <c:pt idx="6">
                  <c:v>0.104703663485169</c:v>
                </c:pt>
                <c:pt idx="7">
                  <c:v>0.109418757501286</c:v>
                </c:pt>
                <c:pt idx="8">
                  <c:v>0.116191347088072</c:v>
                </c:pt>
                <c:pt idx="9">
                  <c:v>0.135251757444133</c:v>
                </c:pt>
                <c:pt idx="10">
                  <c:v>0.140081156769732</c:v>
                </c:pt>
                <c:pt idx="11">
                  <c:v>0.141852889066697</c:v>
                </c:pt>
                <c:pt idx="12">
                  <c:v>0.144510487512145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D-C64C-4BCE-A1F3-6D9548E600B5}"/>
            </c:ext>
          </c:extLst>
        </c:ser>
        <c:ser>
          <c:idx val="34"/>
          <c:order val="14"/>
          <c:tx>
            <c:strRef>
              <c:f>'Summary _Q'!$A$85</c:f>
              <c:strCache>
                <c:ptCount val="1"/>
                <c:pt idx="0">
                  <c:v>Jun-15</c:v>
                </c:pt>
              </c:strCache>
            </c:strRef>
          </c:tx>
          <c:val>
            <c:numRef>
              <c:f>'Summary _Q'!$C$85:$S$85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0.00742679604039436</c:v>
                </c:pt>
                <c:pt idx="3">
                  <c:v>0.0224818903393333</c:v>
                </c:pt>
                <c:pt idx="4">
                  <c:v>0.0400701553807324</c:v>
                </c:pt>
                <c:pt idx="5">
                  <c:v>0.0697485535111455</c:v>
                </c:pt>
                <c:pt idx="6">
                  <c:v>0.0956847675901971</c:v>
                </c:pt>
                <c:pt idx="7">
                  <c:v>0.109789922860714</c:v>
                </c:pt>
                <c:pt idx="8">
                  <c:v>0.119577173456582</c:v>
                </c:pt>
                <c:pt idx="9">
                  <c:v>0.12009532201754</c:v>
                </c:pt>
                <c:pt idx="10">
                  <c:v>0.14928435761816</c:v>
                </c:pt>
                <c:pt idx="11">
                  <c:v>0.170902667022563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C64C-4BCE-A1F3-6D9548E600B5}"/>
            </c:ext>
          </c:extLst>
        </c:ser>
        <c:ser>
          <c:idx val="26"/>
          <c:order val="15"/>
          <c:tx>
            <c:strRef>
              <c:f>'Summary _Q'!$A$48</c:f>
              <c:strCache>
                <c:ptCount val="1"/>
                <c:pt idx="0">
                  <c:v>Jan-13</c:v>
                </c:pt>
              </c:strCache>
            </c:strRef>
          </c:tx>
          <c:val>
            <c:numRef>
              <c:f>'Summary _Q'!$C$48:$S$48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F-C64C-4BCE-A1F3-6D9548E600B5}"/>
            </c:ext>
          </c:extLst>
        </c:ser>
        <c:ser>
          <c:idx val="27"/>
          <c:order val="16"/>
          <c:tx>
            <c:strRef>
              <c:f>'Summary _Q'!$A$49</c:f>
              <c:strCache>
                <c:ptCount val="1"/>
                <c:pt idx="0">
                  <c:v>Feb-13</c:v>
                </c:pt>
              </c:strCache>
            </c:strRef>
          </c:tx>
          <c:val>
            <c:numRef>
              <c:f>'Summary _Q'!$C$49:$S$49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C64C-4BCE-A1F3-6D9548E600B5}"/>
            </c:ext>
          </c:extLst>
        </c:ser>
        <c:ser>
          <c:idx val="28"/>
          <c:order val="17"/>
          <c:tx>
            <c:strRef>
              <c:f>'Summary _Q'!$A$50</c:f>
              <c:strCache>
                <c:ptCount val="1"/>
                <c:pt idx="0">
                  <c:v>Mar-13</c:v>
                </c:pt>
              </c:strCache>
            </c:strRef>
          </c:tx>
          <c:val>
            <c:numRef>
              <c:f>'Summary _Q'!$C$50:$S$50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1-C64C-4BCE-A1F3-6D9548E600B5}"/>
            </c:ext>
          </c:extLst>
        </c:ser>
        <c:ser>
          <c:idx val="35"/>
          <c:order val="18"/>
          <c:tx>
            <c:strRef>
              <c:f>'Summary _Q'!$A$87</c:f>
              <c:strCache>
                <c:ptCount val="1"/>
                <c:pt idx="0">
                  <c:v>Jul-15</c:v>
                </c:pt>
              </c:strCache>
            </c:strRef>
          </c:tx>
          <c:val>
            <c:numRef>
              <c:f>'Summary _Q'!$C$87:$S$87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0.00723561263117543</c:v>
                </c:pt>
                <c:pt idx="3">
                  <c:v>0.0299966457424889</c:v>
                </c:pt>
                <c:pt idx="4">
                  <c:v>0.0557285926493843</c:v>
                </c:pt>
                <c:pt idx="5">
                  <c:v>0.0683549762806076</c:v>
                </c:pt>
                <c:pt idx="6">
                  <c:v>0.0690497867650582</c:v>
                </c:pt>
                <c:pt idx="7">
                  <c:v>0.082802242560736</c:v>
                </c:pt>
                <c:pt idx="8">
                  <c:v>0.0966026163208587</c:v>
                </c:pt>
                <c:pt idx="9">
                  <c:v>0.104005941827591</c:v>
                </c:pt>
                <c:pt idx="10">
                  <c:v>0.107767502036514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2-C64C-4BCE-A1F3-6D9548E600B5}"/>
            </c:ext>
          </c:extLst>
        </c:ser>
        <c:ser>
          <c:idx val="29"/>
          <c:order val="19"/>
          <c:tx>
            <c:strRef>
              <c:f>'Summary _Q'!$A$51</c:f>
              <c:strCache>
                <c:ptCount val="1"/>
                <c:pt idx="0">
                  <c:v>Apr-13</c:v>
                </c:pt>
              </c:strCache>
            </c:strRef>
          </c:tx>
          <c:val>
            <c:numRef>
              <c:f>'Summary _Q'!$C$51:$S$51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3-C64C-4BCE-A1F3-6D9548E600B5}"/>
            </c:ext>
          </c:extLst>
        </c:ser>
        <c:ser>
          <c:idx val="30"/>
          <c:order val="20"/>
          <c:tx>
            <c:strRef>
              <c:f>'Summary _Q'!$A$52</c:f>
              <c:strCache>
                <c:ptCount val="1"/>
                <c:pt idx="0">
                  <c:v>May-13</c:v>
                </c:pt>
              </c:strCache>
            </c:strRef>
          </c:tx>
          <c:val>
            <c:numRef>
              <c:f>'Summary _Q'!$C$52:$S$52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4-C64C-4BCE-A1F3-6D9548E600B5}"/>
            </c:ext>
          </c:extLst>
        </c:ser>
        <c:ser>
          <c:idx val="31"/>
          <c:order val="21"/>
          <c:tx>
            <c:strRef>
              <c:f>'Summary _Q'!$A$53</c:f>
              <c:strCache>
                <c:ptCount val="1"/>
                <c:pt idx="0">
                  <c:v>Jun-13</c:v>
                </c:pt>
              </c:strCache>
            </c:strRef>
          </c:tx>
          <c:val>
            <c:numRef>
              <c:f>'Summary _Q'!$C$53:$S$53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5-C64C-4BCE-A1F3-6D9548E600B5}"/>
            </c:ext>
          </c:extLst>
        </c:ser>
        <c:ser>
          <c:idx val="4"/>
          <c:order val="22"/>
          <c:tx>
            <c:strRef>
              <c:f>'Summary _Q'!$A$55</c:f>
              <c:strCache>
                <c:ptCount val="1"/>
                <c:pt idx="0">
                  <c:v>Jul-13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_Q'!$C$55:$S$55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6-C64C-4BCE-A1F3-6D9548E600B5}"/>
            </c:ext>
          </c:extLst>
        </c:ser>
        <c:ser>
          <c:idx val="5"/>
          <c:order val="23"/>
          <c:tx>
            <c:strRef>
              <c:f>'Summary _Q'!$A$56</c:f>
              <c:strCache>
                <c:ptCount val="1"/>
                <c:pt idx="0">
                  <c:v>Aug-13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_Q'!$C$56:$S$56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7-C64C-4BCE-A1F3-6D9548E600B5}"/>
            </c:ext>
          </c:extLst>
        </c:ser>
        <c:ser>
          <c:idx val="6"/>
          <c:order val="24"/>
          <c:tx>
            <c:strRef>
              <c:f>'Summary _Q'!$A$57</c:f>
              <c:strCache>
                <c:ptCount val="1"/>
                <c:pt idx="0">
                  <c:v>Sep-13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_Q'!$C$57:$S$57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8-C64C-4BCE-A1F3-6D9548E600B5}"/>
            </c:ext>
          </c:extLst>
        </c:ser>
        <c:ser>
          <c:idx val="8"/>
          <c:order val="25"/>
          <c:tx>
            <c:strRef>
              <c:f>'Summary _Q'!$A$59</c:f>
              <c:strCache>
                <c:ptCount val="1"/>
                <c:pt idx="0">
                  <c:v>Oct-13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_Q'!$C$59:$S$59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9-C64C-4BCE-A1F3-6D9548E600B5}"/>
            </c:ext>
          </c:extLst>
        </c:ser>
        <c:ser>
          <c:idx val="9"/>
          <c:order val="26"/>
          <c:tx>
            <c:strRef>
              <c:f>'Summary _Q'!$A$60</c:f>
              <c:strCache>
                <c:ptCount val="1"/>
                <c:pt idx="0">
                  <c:v>Nov-13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_Q'!$C$60:$S$60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A-C64C-4BCE-A1F3-6D9548E600B5}"/>
            </c:ext>
          </c:extLst>
        </c:ser>
        <c:ser>
          <c:idx val="10"/>
          <c:order val="27"/>
          <c:tx>
            <c:strRef>
              <c:f>'Summary _Q'!$A$61</c:f>
              <c:strCache>
                <c:ptCount val="1"/>
                <c:pt idx="0">
                  <c:v>Dec-13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_Q'!$C$61:$S$61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B-C64C-4BCE-A1F3-6D9548E600B5}"/>
            </c:ext>
          </c:extLst>
        </c:ser>
        <c:ser>
          <c:idx val="13"/>
          <c:order val="28"/>
          <c:tx>
            <c:strRef>
              <c:f>'Summary _Q'!$A$62</c:f>
              <c:strCache>
                <c:ptCount val="1"/>
                <c:pt idx="0">
                  <c:v>Jan-14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_Q'!$C$62:$S$62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C-C64C-4BCE-A1F3-6D9548E600B5}"/>
            </c:ext>
          </c:extLst>
        </c:ser>
        <c:ser>
          <c:idx val="15"/>
          <c:order val="29"/>
          <c:tx>
            <c:strRef>
              <c:f>'Summary _Q'!$A$63</c:f>
              <c:strCache>
                <c:ptCount val="1"/>
                <c:pt idx="0">
                  <c:v>Feb-14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_Q'!$C$63:$S$63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D-C64C-4BCE-A1F3-6D9548E600B5}"/>
            </c:ext>
          </c:extLst>
        </c:ser>
        <c:ser>
          <c:idx val="16"/>
          <c:order val="30"/>
          <c:tx>
            <c:strRef>
              <c:f>'Summary _Q'!$A$64</c:f>
              <c:strCache>
                <c:ptCount val="1"/>
                <c:pt idx="0">
                  <c:v>Mar-14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_Q'!$C$64:$S$64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E-C64C-4BCE-A1F3-6D9548E600B5}"/>
            </c:ext>
          </c:extLst>
        </c:ser>
        <c:ser>
          <c:idx val="18"/>
          <c:order val="31"/>
          <c:tx>
            <c:strRef>
              <c:f>'Summary _Q'!$A$67</c:f>
              <c:strCache>
                <c:ptCount val="1"/>
                <c:pt idx="0">
                  <c:v>Apr-14</c:v>
                </c:pt>
              </c:strCache>
            </c:strRef>
          </c:tx>
          <c:cat>
            <c:strRef>
              <c:f>'C:\TNB\Reports\[TNB Vintage Reports_Dec13.xlsx]Summary'!$C$28:$S$28</c:f>
              <c:strCache>
                <c:ptCount val="17"/>
                <c:pt idx="0">
                  <c:v>MOB0</c:v>
                </c:pt>
                <c:pt idx="1">
                  <c:v>MOB1</c:v>
                </c:pt>
                <c:pt idx="2">
                  <c:v>MOB2</c:v>
                </c:pt>
                <c:pt idx="3">
                  <c:v>MOB3</c:v>
                </c:pt>
                <c:pt idx="4">
                  <c:v>MOB4</c:v>
                </c:pt>
                <c:pt idx="5">
                  <c:v>MOB5</c:v>
                </c:pt>
                <c:pt idx="6">
                  <c:v>MOB6</c:v>
                </c:pt>
                <c:pt idx="7">
                  <c:v>MOB7</c:v>
                </c:pt>
                <c:pt idx="8">
                  <c:v>MOB8</c:v>
                </c:pt>
                <c:pt idx="9">
                  <c:v>MOB9</c:v>
                </c:pt>
                <c:pt idx="10">
                  <c:v>MOB10</c:v>
                </c:pt>
                <c:pt idx="11">
                  <c:v>MOB11</c:v>
                </c:pt>
                <c:pt idx="12">
                  <c:v>MOB12</c:v>
                </c:pt>
                <c:pt idx="13">
                  <c:v>MOB13</c:v>
                </c:pt>
                <c:pt idx="14">
                  <c:v>MOB14</c:v>
                </c:pt>
                <c:pt idx="15">
                  <c:v>MOB15</c:v>
                </c:pt>
                <c:pt idx="16">
                  <c:v>MOB16</c:v>
                </c:pt>
              </c:strCache>
            </c:strRef>
          </c:cat>
          <c:val>
            <c:numRef>
              <c:f>'Summary _Q'!$C$67:$S$67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1F-C64C-4BCE-A1F3-6D9548E600B5}"/>
            </c:ext>
          </c:extLst>
        </c:ser>
        <c:ser>
          <c:idx val="19"/>
          <c:order val="32"/>
          <c:tx>
            <c:strRef>
              <c:f>'Summary _Q'!$A$68</c:f>
              <c:strCache>
                <c:ptCount val="1"/>
                <c:pt idx="0">
                  <c:v>May-14</c:v>
                </c:pt>
              </c:strCache>
            </c:strRef>
          </c:tx>
          <c:val>
            <c:numRef>
              <c:f>'Summary _Q'!$C$68:$S$68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20-C64C-4BCE-A1F3-6D9548E600B5}"/>
            </c:ext>
          </c:extLst>
        </c:ser>
        <c:ser>
          <c:idx val="20"/>
          <c:order val="33"/>
          <c:tx>
            <c:strRef>
              <c:f>'Summary _Q'!$A$69</c:f>
              <c:strCache>
                <c:ptCount val="1"/>
                <c:pt idx="0">
                  <c:v>Jun-14</c:v>
                </c:pt>
              </c:strCache>
            </c:strRef>
          </c:tx>
          <c:val>
            <c:numRef>
              <c:f>'Summary _Q'!$C$69:$S$69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21-C64C-4BCE-A1F3-6D9548E600B5}"/>
            </c:ext>
          </c:extLst>
        </c:ser>
        <c:ser>
          <c:idx val="21"/>
          <c:order val="34"/>
          <c:tx>
            <c:strRef>
              <c:f>'Summary _Q'!$A$71</c:f>
              <c:strCache>
                <c:ptCount val="1"/>
                <c:pt idx="0">
                  <c:v>Jul-14</c:v>
                </c:pt>
              </c:strCache>
            </c:strRef>
          </c:tx>
          <c:val>
            <c:numRef>
              <c:f>'Summary _Q'!$C$71:$S$71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22-C64C-4BCE-A1F3-6D9548E600B5}"/>
            </c:ext>
          </c:extLst>
        </c:ser>
        <c:ser>
          <c:idx val="22"/>
          <c:order val="35"/>
          <c:tx>
            <c:strRef>
              <c:f>'Summary _Q'!$A$72</c:f>
              <c:strCache>
                <c:ptCount val="1"/>
                <c:pt idx="0">
                  <c:v>Aug-14</c:v>
                </c:pt>
              </c:strCache>
            </c:strRef>
          </c:tx>
          <c:val>
            <c:numRef>
              <c:f>'Summary _Q'!$C$72:$S$72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23-C64C-4BCE-A1F3-6D9548E600B5}"/>
            </c:ext>
          </c:extLst>
        </c:ser>
        <c:ser>
          <c:idx val="0"/>
          <c:order val="36"/>
          <c:tx>
            <c:strRef>
              <c:f>'Summary _Q'!$A$73</c:f>
              <c:strCache>
                <c:ptCount val="1"/>
                <c:pt idx="0">
                  <c:v>Sep-14</c:v>
                </c:pt>
              </c:strCache>
            </c:strRef>
          </c:tx>
          <c:val>
            <c:numRef>
              <c:f>'Summary _Q'!$C$73:$S$73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24-C64C-4BCE-A1F3-6D9548E600B5}"/>
            </c:ext>
          </c:extLst>
        </c:ser>
        <c:ser>
          <c:idx val="1"/>
          <c:order val="37"/>
          <c:tx>
            <c:strRef>
              <c:f>'Summary _Q'!$A$75</c:f>
              <c:strCache>
                <c:ptCount val="1"/>
                <c:pt idx="0">
                  <c:v>Oct-14</c:v>
                </c:pt>
              </c:strCache>
            </c:strRef>
          </c:tx>
          <c:val>
            <c:numRef>
              <c:f>'Summary _Q'!$C$75:$S$75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25-C64C-4BCE-A1F3-6D9548E600B5}"/>
            </c:ext>
          </c:extLst>
        </c:ser>
        <c:ser>
          <c:idx val="12"/>
          <c:order val="38"/>
          <c:tx>
            <c:strRef>
              <c:f>'Summary _Q'!$A$76</c:f>
              <c:strCache>
                <c:ptCount val="1"/>
                <c:pt idx="0">
                  <c:v>Nov-14</c:v>
                </c:pt>
              </c:strCache>
            </c:strRef>
          </c:tx>
          <c:val>
            <c:numRef>
              <c:f>'Summary _Q'!$C$76:$S$76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6-C64C-4BCE-A1F3-6D9548E600B5}"/>
            </c:ext>
          </c:extLst>
        </c:ser>
        <c:ser>
          <c:idx val="14"/>
          <c:order val="39"/>
          <c:tx>
            <c:strRef>
              <c:f>'Summary _Q'!$A$77</c:f>
              <c:strCache>
                <c:ptCount val="1"/>
                <c:pt idx="0">
                  <c:v>Dec-14</c:v>
                </c:pt>
              </c:strCache>
            </c:strRef>
          </c:tx>
          <c:val>
            <c:numRef>
              <c:f>'Summary _Q'!$C$77:$S$77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27-C64C-4BCE-A1F3-6D9548E600B5}"/>
            </c:ext>
          </c:extLst>
        </c:ser>
        <c:ser>
          <c:idx val="36"/>
          <c:order val="40"/>
          <c:tx>
            <c:strRef>
              <c:f>'Summary _Q'!$A$88</c:f>
              <c:strCache>
                <c:ptCount val="1"/>
                <c:pt idx="0">
                  <c:v>Aug-15</c:v>
                </c:pt>
              </c:strCache>
            </c:strRef>
          </c:tx>
          <c:val>
            <c:numRef>
              <c:f>'Summary _Q'!$C$88:$S$88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0.00884488145561478</c:v>
                </c:pt>
                <c:pt idx="3">
                  <c:v>0.0163113398272376</c:v>
                </c:pt>
                <c:pt idx="4">
                  <c:v>0.0381363719904429</c:v>
                </c:pt>
                <c:pt idx="5">
                  <c:v>0.0638209887888256</c:v>
                </c:pt>
                <c:pt idx="6">
                  <c:v>0.0765714023157508</c:v>
                </c:pt>
                <c:pt idx="7">
                  <c:v>0.0899880536666054</c:v>
                </c:pt>
                <c:pt idx="8">
                  <c:v>0.109194081970226</c:v>
                </c:pt>
                <c:pt idx="9">
                  <c:v>0.126079764749127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8-C64C-4BCE-A1F3-6D9548E600B5}"/>
            </c:ext>
          </c:extLst>
        </c:ser>
        <c:ser>
          <c:idx val="41"/>
          <c:order val="41"/>
          <c:tx>
            <c:strRef>
              <c:f>'Summary _Q'!$A$89</c:f>
              <c:strCache>
                <c:ptCount val="1"/>
                <c:pt idx="0">
                  <c:v>Sep-15</c:v>
                </c:pt>
              </c:strCache>
            </c:strRef>
          </c:tx>
          <c:val>
            <c:numRef>
              <c:f>'Summary _Q'!$C$89:$S$89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0.00414025185980114</c:v>
                </c:pt>
                <c:pt idx="3">
                  <c:v>0.0242027294432946</c:v>
                </c:pt>
                <c:pt idx="4">
                  <c:v>0.0444071585191242</c:v>
                </c:pt>
                <c:pt idx="5">
                  <c:v>0.0603293842428165</c:v>
                </c:pt>
                <c:pt idx="6">
                  <c:v>0.0815038151829424</c:v>
                </c:pt>
                <c:pt idx="7">
                  <c:v>0.0975206752348587</c:v>
                </c:pt>
                <c:pt idx="8">
                  <c:v>0.114247292748455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9-C64C-4BCE-A1F3-6D9548E600B5}"/>
            </c:ext>
          </c:extLst>
        </c:ser>
        <c:ser>
          <c:idx val="42"/>
          <c:order val="42"/>
          <c:tx>
            <c:strRef>
              <c:f>'Summary _Q'!$A$91</c:f>
              <c:strCache>
                <c:ptCount val="1"/>
                <c:pt idx="0">
                  <c:v>Oct-15</c:v>
                </c:pt>
              </c:strCache>
            </c:strRef>
          </c:tx>
          <c:val>
            <c:numRef>
              <c:f>'Summary _Q'!$C$91:$S$91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0.00932154675532493</c:v>
                </c:pt>
                <c:pt idx="3">
                  <c:v>0.017158043169728</c:v>
                </c:pt>
                <c:pt idx="4">
                  <c:v>0.0438432554496778</c:v>
                </c:pt>
                <c:pt idx="5">
                  <c:v>0.0596304829200933</c:v>
                </c:pt>
                <c:pt idx="6">
                  <c:v>0.0712595694359276</c:v>
                </c:pt>
                <c:pt idx="7">
                  <c:v>0.100960576254365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A-C64C-4BCE-A1F3-6D9548E600B5}"/>
            </c:ext>
          </c:extLst>
        </c:ser>
        <c:ser>
          <c:idx val="43"/>
          <c:order val="43"/>
          <c:tx>
            <c:strRef>
              <c:f>'Summary _Q'!$A$92</c:f>
              <c:strCache>
                <c:ptCount val="1"/>
                <c:pt idx="0">
                  <c:v>Nov-15</c:v>
                </c:pt>
              </c:strCache>
            </c:strRef>
          </c:tx>
          <c:val>
            <c:numRef>
              <c:f>'Summary _Q'!$C$92:$S$92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0.00768209100963964</c:v>
                </c:pt>
                <c:pt idx="3">
                  <c:v>0.018395368532119</c:v>
                </c:pt>
                <c:pt idx="4">
                  <c:v>0.03438429891664</c:v>
                </c:pt>
                <c:pt idx="5">
                  <c:v>0.054144858320954</c:v>
                </c:pt>
                <c:pt idx="6">
                  <c:v>0.0755945521942551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B-C64C-4BCE-A1F3-6D9548E600B5}"/>
            </c:ext>
          </c:extLst>
        </c:ser>
        <c:ser>
          <c:idx val="44"/>
          <c:order val="44"/>
          <c:tx>
            <c:strRef>
              <c:f>'Summary _Q'!$A$93</c:f>
              <c:strCache>
                <c:ptCount val="1"/>
                <c:pt idx="0">
                  <c:v>Dec-15</c:v>
                </c:pt>
              </c:strCache>
            </c:strRef>
          </c:tx>
          <c:val>
            <c:numRef>
              <c:f>'Summary _Q'!$C$93:$S$93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0.0024029498280648</c:v>
                </c:pt>
                <c:pt idx="3">
                  <c:v>0.0167585035422795</c:v>
                </c:pt>
                <c:pt idx="4">
                  <c:v>0.029146124207648</c:v>
                </c:pt>
                <c:pt idx="5">
                  <c:v>0.0403944152131582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C-C64C-4BCE-A1F3-6D9548E600B5}"/>
            </c:ext>
          </c:extLst>
        </c:ser>
        <c:ser>
          <c:idx val="45"/>
          <c:order val="45"/>
          <c:tx>
            <c:strRef>
              <c:f>'Summary _Q'!$A$95</c:f>
              <c:strCache>
                <c:ptCount val="1"/>
                <c:pt idx="0">
                  <c:v>Jan-16</c:v>
                </c:pt>
              </c:strCache>
            </c:strRef>
          </c:tx>
          <c:val>
            <c:numRef>
              <c:f>'Summary _Q'!$C$95:$S$95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0.00474620587733758</c:v>
                </c:pt>
                <c:pt idx="3">
                  <c:v>0.0197237537657023</c:v>
                </c:pt>
                <c:pt idx="4">
                  <c:v>0.0399590746319559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D-C64C-4BCE-A1F3-6D9548E600B5}"/>
            </c:ext>
          </c:extLst>
        </c:ser>
        <c:ser>
          <c:idx val="46"/>
          <c:order val="46"/>
          <c:tx>
            <c:strRef>
              <c:f>'Summary _Q'!$A$96</c:f>
              <c:strCache>
                <c:ptCount val="1"/>
                <c:pt idx="0">
                  <c:v>Feb-16</c:v>
                </c:pt>
              </c:strCache>
            </c:strRef>
          </c:tx>
          <c:val>
            <c:numRef>
              <c:f>'Summary _Q'!$C$96:$S$96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0.00484090687943952</c:v>
                </c:pt>
                <c:pt idx="3">
                  <c:v>0.0303104018682495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E-C64C-4BCE-A1F3-6D9548E600B5}"/>
            </c:ext>
          </c:extLst>
        </c:ser>
        <c:ser>
          <c:idx val="47"/>
          <c:order val="47"/>
          <c:tx>
            <c:strRef>
              <c:f>'Summary _Q'!$A$97</c:f>
              <c:strCache>
                <c:ptCount val="1"/>
                <c:pt idx="0">
                  <c:v>Mar-16</c:v>
                </c:pt>
              </c:strCache>
            </c:strRef>
          </c:tx>
          <c:val>
            <c:numRef>
              <c:f>'Summary _Q'!$C$97:$S$97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0.00711459707086833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2F-C64C-4BCE-A1F3-6D9548E600B5}"/>
            </c:ext>
          </c:extLst>
        </c:ser>
        <c:ser>
          <c:idx val="48"/>
          <c:order val="48"/>
          <c:tx>
            <c:strRef>
              <c:f>'Summary _Q'!$A$98</c:f>
              <c:strCache>
                <c:ptCount val="1"/>
                <c:pt idx="0">
                  <c:v>Apr-16</c:v>
                </c:pt>
              </c:strCache>
            </c:strRef>
          </c:tx>
          <c:val>
            <c:numRef>
              <c:f>'Summary _Q'!$C$98:$S$98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0-C64C-4BCE-A1F3-6D9548E600B5}"/>
            </c:ext>
          </c:extLst>
        </c:ser>
        <c:ser>
          <c:idx val="49"/>
          <c:order val="49"/>
          <c:tx>
            <c:strRef>
              <c:f>'Summary _Q'!$A$99</c:f>
              <c:strCache>
                <c:ptCount val="1"/>
                <c:pt idx="0">
                  <c:v>May-16</c:v>
                </c:pt>
              </c:strCache>
            </c:strRef>
          </c:tx>
          <c:val>
            <c:numRef>
              <c:f>'Summary _Q'!$C$99:$S$99</c:f>
              <c:numCache>
                <c:formatCode>General</c:formatCode>
                <c:ptCount val="17"/>
                <c:pt idx="0" formatCode="0.0%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31-C64C-4BCE-A1F3-6D9548E60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908104"/>
        <c:axId val="-2143905128"/>
      </c:lineChart>
      <c:catAx>
        <c:axId val="-21439081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lang="ja-JP"/>
            </a:pPr>
            <a:endParaRPr lang="ja-JP"/>
          </a:p>
        </c:txPr>
        <c:crossAx val="-2143905128"/>
        <c:crosses val="autoZero"/>
        <c:auto val="1"/>
        <c:lblAlgn val="ctr"/>
        <c:lblOffset val="100"/>
        <c:noMultiLvlLbl val="0"/>
      </c:catAx>
      <c:valAx>
        <c:axId val="-2143905128"/>
        <c:scaling>
          <c:orientation val="minMax"/>
          <c:max val="0.36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.0%" sourceLinked="1"/>
        <c:majorTickMark val="none"/>
        <c:minorTickMark val="none"/>
        <c:tickLblPos val="nextTo"/>
        <c:txPr>
          <a:bodyPr rot="0" vert="horz"/>
          <a:lstStyle/>
          <a:p>
            <a:pPr>
              <a:defRPr lang="ja-JP"/>
            </a:pPr>
            <a:endParaRPr lang="ja-JP"/>
          </a:p>
        </c:txPr>
        <c:crossAx val="-2143908104"/>
        <c:crosses val="autoZero"/>
        <c:crossBetween val="between"/>
        <c:majorUnit val="0.02"/>
      </c:valAx>
      <c:dTable>
        <c:showHorzBorder val="1"/>
        <c:showVertBorder val="1"/>
        <c:showOutline val="1"/>
        <c:showKeys val="1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 rtl="0">
              <a:defRPr lang="ja-JP"/>
            </a:pPr>
            <a:endParaRPr lang="ja-JP"/>
          </a:p>
        </c:txPr>
      </c:dTable>
    </c:plotArea>
    <c:plotVisOnly val="1"/>
    <c:dispBlanksAs val="gap"/>
    <c:showDLblsOverMax val="0"/>
  </c:chart>
  <c:txPr>
    <a:bodyPr/>
    <a:lstStyle/>
    <a:p>
      <a:pPr>
        <a:defRPr sz="6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ja-JP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ja-JP"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TNB: M+ Vintage - Smart Bike</a:t>
            </a:r>
          </a:p>
        </c:rich>
      </c:tx>
      <c:layout>
        <c:manualLayout>
          <c:xMode val="edge"/>
          <c:yMode val="edge"/>
          <c:x val="0.403402999863618"/>
          <c:y val="0.0062692940584499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902049550341266"/>
          <c:y val="0.0670144901782717"/>
          <c:w val="0.909795044965874"/>
          <c:h val="0.610660888359268"/>
        </c:manualLayout>
      </c:layout>
      <c:lineChart>
        <c:grouping val="standard"/>
        <c:varyColors val="0"/>
        <c:ser>
          <c:idx val="23"/>
          <c:order val="0"/>
          <c:tx>
            <c:strRef>
              <c:f>'Summary _Q'!$A$21</c:f>
              <c:strCache>
                <c:ptCount val="1"/>
                <c:pt idx="0">
                  <c:v>Jan-15</c:v>
                </c:pt>
              </c:strCache>
            </c:strRef>
          </c:tx>
          <c:val>
            <c:numRef>
              <c:f>'Summary _Q'!$C$21:$S$21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D53-4048-84E0-E7A415A9E898}"/>
            </c:ext>
          </c:extLst>
        </c:ser>
        <c:ser>
          <c:idx val="24"/>
          <c:order val="1"/>
          <c:tx>
            <c:strRef>
              <c:f>'Summary _Q'!$A$22</c:f>
              <c:strCache>
                <c:ptCount val="1"/>
                <c:pt idx="0">
                  <c:v>Feb-15</c:v>
                </c:pt>
              </c:strCache>
            </c:strRef>
          </c:tx>
          <c:val>
            <c:numRef>
              <c:f>'Summary _Q'!$C$22:$S$22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2D53-4048-84E0-E7A415A9E898}"/>
            </c:ext>
          </c:extLst>
        </c:ser>
        <c:ser>
          <c:idx val="25"/>
          <c:order val="2"/>
          <c:tx>
            <c:strRef>
              <c:f>'Summary _Q'!$A$23</c:f>
              <c:strCache>
                <c:ptCount val="1"/>
                <c:pt idx="0">
                  <c:v>Mar-15</c:v>
                </c:pt>
              </c:strCache>
            </c:strRef>
          </c:tx>
          <c:val>
            <c:numRef>
              <c:f>'Summary _Q'!$C$23:$S$23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2D53-4048-84E0-E7A415A9E898}"/>
            </c:ext>
          </c:extLst>
        </c:ser>
        <c:ser>
          <c:idx val="32"/>
          <c:order val="3"/>
          <c:tx>
            <c:strRef>
              <c:f>'Summary _Q'!$A$24</c:f>
              <c:strCache>
                <c:ptCount val="1"/>
                <c:pt idx="0">
                  <c:v>Apr-15</c:v>
                </c:pt>
              </c:strCache>
            </c:strRef>
          </c:tx>
          <c:val>
            <c:numRef>
              <c:f>'Summary _Q'!$C$24:$S$24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D53-4048-84E0-E7A415A9E898}"/>
            </c:ext>
          </c:extLst>
        </c:ser>
        <c:ser>
          <c:idx val="33"/>
          <c:order val="4"/>
          <c:tx>
            <c:strRef>
              <c:f>'Summary _Q'!$A$25</c:f>
              <c:strCache>
                <c:ptCount val="1"/>
                <c:pt idx="0">
                  <c:v>May-15</c:v>
                </c:pt>
              </c:strCache>
            </c:strRef>
          </c:tx>
          <c:val>
            <c:numRef>
              <c:f>'Summary _Q'!$C$25:$S$25</c:f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2D53-4048-84E0-E7A415A9E898}"/>
            </c:ext>
          </c:extLst>
        </c:ser>
        <c:ser>
          <c:idx val="34"/>
          <c:order val="5"/>
          <c:tx>
            <c:strRef>
              <c:f>'Summary _Q'!$A$26</c:f>
              <c:strCache>
                <c:ptCount val="1"/>
                <c:pt idx="0">
                  <c:v>Jun-15</c:v>
                </c:pt>
              </c:strCache>
            </c:strRef>
          </c:tx>
          <c:val>
            <c:numRef>
              <c:f>'Summary _Q'!$C$26:$S$26</c:f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2D53-4048-84E0-E7A415A9E898}"/>
            </c:ext>
          </c:extLst>
        </c:ser>
        <c:ser>
          <c:idx val="35"/>
          <c:order val="6"/>
          <c:tx>
            <c:strRef>
              <c:f>'Summary _Q'!$A$27</c:f>
              <c:strCache>
                <c:ptCount val="1"/>
                <c:pt idx="0">
                  <c:v>Jul-15</c:v>
                </c:pt>
              </c:strCache>
            </c:strRef>
          </c:tx>
          <c:val>
            <c:numRef>
              <c:f>'Summary _Q'!$C$27:$S$27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0.0238295689528491</c:v>
                </c:pt>
                <c:pt idx="3">
                  <c:v>0.0</c:v>
                </c:pt>
                <c:pt idx="4">
                  <c:v>0.0290640189051014</c:v>
                </c:pt>
                <c:pt idx="5">
                  <c:v>0.0254035644752051</c:v>
                </c:pt>
                <c:pt idx="6">
                  <c:v>0.0740510277011564</c:v>
                </c:pt>
                <c:pt idx="7">
                  <c:v>0.0889490829883655</c:v>
                </c:pt>
                <c:pt idx="8">
                  <c:v>0.0863867621457565</c:v>
                </c:pt>
                <c:pt idx="9">
                  <c:v>0.117134592673624</c:v>
                </c:pt>
                <c:pt idx="10">
                  <c:v>0.108239688291476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6-2D53-4048-84E0-E7A415A9E898}"/>
            </c:ext>
          </c:extLst>
        </c:ser>
        <c:ser>
          <c:idx val="36"/>
          <c:order val="7"/>
          <c:tx>
            <c:strRef>
              <c:f>'Summary _Q'!$A$28</c:f>
              <c:strCache>
                <c:ptCount val="1"/>
                <c:pt idx="0">
                  <c:v>Aug-15</c:v>
                </c:pt>
              </c:strCache>
            </c:strRef>
          </c:tx>
          <c:val>
            <c:numRef>
              <c:f>'Summary _Q'!$C$28:$S$28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0.014787121462789</c:v>
                </c:pt>
                <c:pt idx="3">
                  <c:v>0.0456168754616581</c:v>
                </c:pt>
                <c:pt idx="4">
                  <c:v>0.0895318353157899</c:v>
                </c:pt>
                <c:pt idx="5">
                  <c:v>0.0810780649350838</c:v>
                </c:pt>
                <c:pt idx="6">
                  <c:v>0.0681881590111383</c:v>
                </c:pt>
                <c:pt idx="7">
                  <c:v>0.096088387172328</c:v>
                </c:pt>
                <c:pt idx="8">
                  <c:v>0.0791529485531022</c:v>
                </c:pt>
                <c:pt idx="9">
                  <c:v>0.145053286192114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7-2D53-4048-84E0-E7A415A9E898}"/>
            </c:ext>
          </c:extLst>
        </c:ser>
        <c:ser>
          <c:idx val="0"/>
          <c:order val="8"/>
          <c:tx>
            <c:strRef>
              <c:f>'Summary _Q'!$A$29</c:f>
              <c:strCache>
                <c:ptCount val="1"/>
                <c:pt idx="0">
                  <c:v>Sep-15</c:v>
                </c:pt>
              </c:strCache>
            </c:strRef>
          </c:tx>
          <c:val>
            <c:numRef>
              <c:f>'Summary _Q'!$C$29:$S$29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0.0108037278812072</c:v>
                </c:pt>
                <c:pt idx="4">
                  <c:v>0.061188165905146</c:v>
                </c:pt>
                <c:pt idx="5">
                  <c:v>0.0776039008726107</c:v>
                </c:pt>
                <c:pt idx="6">
                  <c:v>0.074093309371054</c:v>
                </c:pt>
                <c:pt idx="7">
                  <c:v>0.0902618192868252</c:v>
                </c:pt>
                <c:pt idx="8">
                  <c:v>0.106850607557985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8-2D53-4048-84E0-E7A415A9E898}"/>
            </c:ext>
          </c:extLst>
        </c:ser>
        <c:ser>
          <c:idx val="1"/>
          <c:order val="9"/>
          <c:tx>
            <c:strRef>
              <c:f>'Summary _Q'!$A$30</c:f>
              <c:strCache>
                <c:ptCount val="1"/>
                <c:pt idx="0">
                  <c:v>Oct-15</c:v>
                </c:pt>
              </c:strCache>
            </c:strRef>
          </c:tx>
          <c:val>
            <c:numRef>
              <c:f>'Summary _Q'!$C$30:$S$30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0.015737559036069</c:v>
                </c:pt>
                <c:pt idx="3">
                  <c:v>0.015737559036069</c:v>
                </c:pt>
                <c:pt idx="4">
                  <c:v>0.0113044439399078</c:v>
                </c:pt>
                <c:pt idx="5">
                  <c:v>0.0156821468390964</c:v>
                </c:pt>
                <c:pt idx="6">
                  <c:v>0.0208910564100405</c:v>
                </c:pt>
                <c:pt idx="7">
                  <c:v>0.0712069173466707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9-2D53-4048-84E0-E7A415A9E898}"/>
            </c:ext>
          </c:extLst>
        </c:ser>
        <c:ser>
          <c:idx val="2"/>
          <c:order val="10"/>
          <c:tx>
            <c:strRef>
              <c:f>'Summary _Q'!$A$31</c:f>
              <c:strCache>
                <c:ptCount val="1"/>
                <c:pt idx="0">
                  <c:v>Nov-15</c:v>
                </c:pt>
              </c:strCache>
            </c:strRef>
          </c:tx>
          <c:val>
            <c:numRef>
              <c:f>'Summary _Q'!$C$31:$S$31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0.0154512122944514</c:v>
                </c:pt>
                <c:pt idx="4">
                  <c:v>0.0154512122944514</c:v>
                </c:pt>
                <c:pt idx="5">
                  <c:v>0.0419198113509089</c:v>
                </c:pt>
                <c:pt idx="6">
                  <c:v>0.0427259625368342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A-2D53-4048-84E0-E7A415A9E898}"/>
            </c:ext>
          </c:extLst>
        </c:ser>
        <c:ser>
          <c:idx val="3"/>
          <c:order val="11"/>
          <c:tx>
            <c:strRef>
              <c:f>'Summary _Q'!$A$32</c:f>
              <c:strCache>
                <c:ptCount val="1"/>
                <c:pt idx="0">
                  <c:v>Dec-15</c:v>
                </c:pt>
              </c:strCache>
            </c:strRef>
          </c:tx>
          <c:val>
            <c:numRef>
              <c:f>'Summary _Q'!$C$32:$S$32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0.00447382226337988</c:v>
                </c:pt>
                <c:pt idx="3">
                  <c:v>0.0181830766942963</c:v>
                </c:pt>
                <c:pt idx="4">
                  <c:v>0.0616949146488058</c:v>
                </c:pt>
                <c:pt idx="5">
                  <c:v>0.085869250037412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2D53-4048-84E0-E7A415A9E898}"/>
            </c:ext>
          </c:extLst>
        </c:ser>
        <c:ser>
          <c:idx val="4"/>
          <c:order val="12"/>
          <c:tx>
            <c:strRef>
              <c:f>'Summary _Q'!$A$33</c:f>
              <c:strCache>
                <c:ptCount val="1"/>
                <c:pt idx="0">
                  <c:v>Jan-16</c:v>
                </c:pt>
              </c:strCache>
            </c:strRef>
          </c:tx>
          <c:val>
            <c:numRef>
              <c:f>'Summary _Q'!$C$33:$S$33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0.0254437324174021</c:v>
                </c:pt>
                <c:pt idx="4">
                  <c:v>0.0307393404287114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2D53-4048-84E0-E7A415A9E898}"/>
            </c:ext>
          </c:extLst>
        </c:ser>
        <c:ser>
          <c:idx val="5"/>
          <c:order val="13"/>
          <c:tx>
            <c:strRef>
              <c:f>'Summary _Q'!$A$34</c:f>
              <c:strCache>
                <c:ptCount val="1"/>
                <c:pt idx="0">
                  <c:v>Feb-16</c:v>
                </c:pt>
              </c:strCache>
            </c:strRef>
          </c:tx>
          <c:val>
            <c:numRef>
              <c:f>'Summary _Q'!$C$34:$S$34</c:f>
              <c:numCache>
                <c:formatCode>0.0%</c:formatCode>
                <c:ptCount val="17"/>
                <c:pt idx="0">
                  <c:v>0.0</c:v>
                </c:pt>
                <c:pt idx="1">
                  <c:v>0.00675897429117339</c:v>
                </c:pt>
                <c:pt idx="2">
                  <c:v>0.00675897429117339</c:v>
                </c:pt>
                <c:pt idx="3">
                  <c:v>0.0151443265027816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D-2D53-4048-84E0-E7A415A9E898}"/>
            </c:ext>
          </c:extLst>
        </c:ser>
        <c:ser>
          <c:idx val="6"/>
          <c:order val="14"/>
          <c:tx>
            <c:strRef>
              <c:f>'Summary _Q'!$A$35</c:f>
              <c:strCache>
                <c:ptCount val="1"/>
                <c:pt idx="0">
                  <c:v>Mar-16</c:v>
                </c:pt>
              </c:strCache>
            </c:strRef>
          </c:tx>
          <c:val>
            <c:numRef>
              <c:f>'Summary _Q'!$C$35:$S$35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2D53-4048-84E0-E7A415A9E898}"/>
            </c:ext>
          </c:extLst>
        </c:ser>
        <c:ser>
          <c:idx val="7"/>
          <c:order val="15"/>
          <c:tx>
            <c:strRef>
              <c:f>'Summary _Q'!$A$36</c:f>
              <c:strCache>
                <c:ptCount val="1"/>
                <c:pt idx="0">
                  <c:v>Apr-16</c:v>
                </c:pt>
              </c:strCache>
            </c:strRef>
          </c:tx>
          <c:val>
            <c:numRef>
              <c:f>'Summary _Q'!$C$36:$S$36</c:f>
              <c:numCache>
                <c:formatCode>0.0%</c:formatCode>
                <c:ptCount val="17"/>
                <c:pt idx="0">
                  <c:v>0.0</c:v>
                </c:pt>
                <c:pt idx="1">
                  <c:v>0.0141581578912928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2D53-4048-84E0-E7A415A9E898}"/>
            </c:ext>
          </c:extLst>
        </c:ser>
        <c:ser>
          <c:idx val="8"/>
          <c:order val="16"/>
          <c:tx>
            <c:strRef>
              <c:f>'Summary _Q'!$A$37</c:f>
              <c:strCache>
                <c:ptCount val="1"/>
                <c:pt idx="0">
                  <c:v>May-16</c:v>
                </c:pt>
              </c:strCache>
            </c:strRef>
          </c:tx>
          <c:val>
            <c:numRef>
              <c:f>'Summary _Q'!$C$37:$S$37</c:f>
              <c:numCache>
                <c:formatCode>General</c:formatCode>
                <c:ptCount val="17"/>
                <c:pt idx="0" formatCode="0.0%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2D53-4048-84E0-E7A415A9E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957416"/>
        <c:axId val="-2143954360"/>
      </c:lineChart>
      <c:catAx>
        <c:axId val="-21439574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lang="ja-JP"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ja-JP"/>
          </a:p>
        </c:txPr>
        <c:crossAx val="-2143954360"/>
        <c:crosses val="autoZero"/>
        <c:auto val="1"/>
        <c:lblAlgn val="ctr"/>
        <c:lblOffset val="100"/>
        <c:noMultiLvlLbl val="0"/>
      </c:catAx>
      <c:valAx>
        <c:axId val="-2143954360"/>
        <c:scaling>
          <c:orientation val="minMax"/>
          <c:max val="0.36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.0%" sourceLinked="1"/>
        <c:majorTickMark val="none"/>
        <c:minorTickMark val="none"/>
        <c:tickLblPos val="nextTo"/>
        <c:txPr>
          <a:bodyPr rot="0" vert="horz"/>
          <a:lstStyle/>
          <a:p>
            <a:pPr>
              <a:defRPr lang="ja-JP"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ja-JP"/>
          </a:p>
        </c:txPr>
        <c:crossAx val="-2143957416"/>
        <c:crosses val="autoZero"/>
        <c:crossBetween val="between"/>
        <c:majorUnit val="0.02"/>
      </c:valAx>
      <c:dTable>
        <c:showHorzBorder val="1"/>
        <c:showVertBorder val="1"/>
        <c:showOutline val="1"/>
        <c:showKeys val="1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 rtl="0">
              <a:defRPr lang="ja-JP"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ja-JP"/>
          </a:p>
        </c:txPr>
      </c:dTable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ja-JP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ja-JP"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TNB: M+ Vintage - Car Loan</a:t>
            </a:r>
          </a:p>
        </c:rich>
      </c:tx>
      <c:layout>
        <c:manualLayout>
          <c:xMode val="edge"/>
          <c:yMode val="edge"/>
          <c:x val="0.403402999863618"/>
          <c:y val="0.0062692940584499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902049550341266"/>
          <c:y val="0.0815990809966485"/>
          <c:w val="0.909795044965874"/>
          <c:h val="0.708489217633946"/>
        </c:manualLayout>
      </c:layout>
      <c:lineChart>
        <c:grouping val="standard"/>
        <c:varyColors val="0"/>
        <c:ser>
          <c:idx val="4"/>
          <c:order val="0"/>
          <c:tx>
            <c:strRef>
              <c:f>'Summary _Q'!$A$9</c:f>
              <c:strCache>
                <c:ptCount val="1"/>
                <c:pt idx="0">
                  <c:v>Jan-16</c:v>
                </c:pt>
              </c:strCache>
            </c:strRef>
          </c:tx>
          <c:val>
            <c:numRef>
              <c:f>'Summary _Q'!$C$9:$S$9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0.109051254089422</c:v>
                </c:pt>
                <c:pt idx="3">
                  <c:v>0.109051254089422</c:v>
                </c:pt>
                <c:pt idx="4">
                  <c:v>0.359869138495093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201-4C22-AD1B-5F1B1B281E7B}"/>
            </c:ext>
          </c:extLst>
        </c:ser>
        <c:ser>
          <c:idx val="5"/>
          <c:order val="1"/>
          <c:tx>
            <c:strRef>
              <c:f>'Summary _Q'!$A$10</c:f>
              <c:strCache>
                <c:ptCount val="1"/>
                <c:pt idx="0">
                  <c:v>Feb-16</c:v>
                </c:pt>
              </c:strCache>
            </c:strRef>
          </c:tx>
          <c:val>
            <c:numRef>
              <c:f>'Summary _Q'!$C$10:$S$10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0.0674157303370787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201-4C22-AD1B-5F1B1B281E7B}"/>
            </c:ext>
          </c:extLst>
        </c:ser>
        <c:ser>
          <c:idx val="6"/>
          <c:order val="2"/>
          <c:tx>
            <c:strRef>
              <c:f>'Summary _Q'!$A$11</c:f>
              <c:strCache>
                <c:ptCount val="1"/>
                <c:pt idx="0">
                  <c:v>Mar-16</c:v>
                </c:pt>
              </c:strCache>
            </c:strRef>
          </c:tx>
          <c:val>
            <c:numRef>
              <c:f>'Summary _Q'!$C$11:$S$11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201-4C22-AD1B-5F1B1B281E7B}"/>
            </c:ext>
          </c:extLst>
        </c:ser>
        <c:ser>
          <c:idx val="0"/>
          <c:order val="3"/>
          <c:tx>
            <c:strRef>
              <c:f>'Summary _Q'!$A$12</c:f>
              <c:strCache>
                <c:ptCount val="1"/>
                <c:pt idx="0">
                  <c:v>Apr-16</c:v>
                </c:pt>
              </c:strCache>
            </c:strRef>
          </c:tx>
          <c:val>
            <c:numRef>
              <c:f>'Summary _Q'!$C$12:$S$12</c:f>
              <c:numCache>
                <c:formatCode>0.0%</c:formatCode>
                <c:ptCount val="17"/>
                <c:pt idx="0">
                  <c:v>0.0</c:v>
                </c:pt>
                <c:pt idx="1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201-4C22-AD1B-5F1B1B281E7B}"/>
            </c:ext>
          </c:extLst>
        </c:ser>
        <c:ser>
          <c:idx val="1"/>
          <c:order val="4"/>
          <c:tx>
            <c:strRef>
              <c:f>'Summary _Q'!$A$13</c:f>
              <c:strCache>
                <c:ptCount val="1"/>
                <c:pt idx="0">
                  <c:v>May-16</c:v>
                </c:pt>
              </c:strCache>
            </c:strRef>
          </c:tx>
          <c:val>
            <c:numRef>
              <c:f>'Summary _Q'!$C$13:$S$13</c:f>
              <c:numCache>
                <c:formatCode>General</c:formatCode>
                <c:ptCount val="17"/>
                <c:pt idx="0" formatCode="0.0%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201-4C22-AD1B-5F1B1B281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994088"/>
        <c:axId val="-2144003240"/>
      </c:lineChart>
      <c:catAx>
        <c:axId val="-2143994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lang="ja-JP"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ja-JP"/>
          </a:p>
        </c:txPr>
        <c:crossAx val="-2144003240"/>
        <c:crosses val="autoZero"/>
        <c:auto val="1"/>
        <c:lblAlgn val="ctr"/>
        <c:lblOffset val="100"/>
        <c:noMultiLvlLbl val="0"/>
      </c:catAx>
      <c:valAx>
        <c:axId val="-2144003240"/>
        <c:scaling>
          <c:orientation val="minMax"/>
          <c:max val="0.36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.0%" sourceLinked="1"/>
        <c:majorTickMark val="none"/>
        <c:minorTickMark val="none"/>
        <c:tickLblPos val="nextTo"/>
        <c:txPr>
          <a:bodyPr rot="0" vert="horz"/>
          <a:lstStyle/>
          <a:p>
            <a:pPr>
              <a:defRPr lang="ja-JP"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ja-JP"/>
          </a:p>
        </c:txPr>
        <c:crossAx val="-2143994088"/>
        <c:crosses val="autoZero"/>
        <c:crossBetween val="between"/>
        <c:majorUnit val="0.02"/>
      </c:valAx>
      <c:dTable>
        <c:showHorzBorder val="1"/>
        <c:showVertBorder val="1"/>
        <c:showOutline val="1"/>
        <c:showKeys val="1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 rtl="0">
              <a:defRPr lang="ja-JP" sz="8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ja-JP"/>
          </a:p>
        </c:txPr>
      </c:dTable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92334978653171"/>
          <c:y val="0.0558095285013909"/>
          <c:w val="0.911681440157443"/>
          <c:h val="0.8032585709307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9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E1-4E56-A46D-AA97EA3995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1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_-* #,##0_-;\-* #,##0_-;_-* "-"??_-;_-@_-</c:formatCode>
                <c:ptCount val="12"/>
                <c:pt idx="0">
                  <c:v>1.24405E7</c:v>
                </c:pt>
                <c:pt idx="1">
                  <c:v>1.04996729E7</c:v>
                </c:pt>
                <c:pt idx="2">
                  <c:v>1.2744E7</c:v>
                </c:pt>
                <c:pt idx="3">
                  <c:v>1.1268E7</c:v>
                </c:pt>
                <c:pt idx="4" formatCode="#,##0">
                  <c:v>1.7497E7</c:v>
                </c:pt>
                <c:pt idx="5">
                  <c:v>1.6506E7</c:v>
                </c:pt>
                <c:pt idx="6">
                  <c:v>2.0869E7</c:v>
                </c:pt>
                <c:pt idx="7">
                  <c:v>2.1764E7</c:v>
                </c:pt>
                <c:pt idx="8">
                  <c:v>2.15995E7</c:v>
                </c:pt>
                <c:pt idx="9">
                  <c:v>2.1657E7</c:v>
                </c:pt>
                <c:pt idx="10">
                  <c:v>2.16087E7</c:v>
                </c:pt>
                <c:pt idx="11">
                  <c:v>2.4137E7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EE1-4E56-A46D-AA97EA3995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05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#,##0</c:formatCode>
                <c:ptCount val="12"/>
                <c:pt idx="0">
                  <c:v>1.7593E7</c:v>
                </c:pt>
                <c:pt idx="1">
                  <c:v>2.0554E7</c:v>
                </c:pt>
                <c:pt idx="2" formatCode="_-* #,##0_-;\-* #,##0_-;_-* &quot;-&quot;??_-;_-@_-">
                  <c:v>2.8814E7</c:v>
                </c:pt>
                <c:pt idx="3" formatCode="_-* #,##0_-;\-* #,##0_-;_-* &quot;-&quot;??_-;_-@_-">
                  <c:v>2.42745E7</c:v>
                </c:pt>
                <c:pt idx="4" formatCode="_-* #,##0_-;\-* #,##0_-;_-* &quot;-&quot;??_-;_-@_-">
                  <c:v>2.6652E7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EE1-4E56-A46D-AA97EA3995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0"/>
        <c:axId val="-2141877160"/>
        <c:axId val="-2091436152"/>
      </c:barChart>
      <c:catAx>
        <c:axId val="-21418771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en-US" sz="1000"/>
            </a:pPr>
            <a:endParaRPr lang="ja-JP"/>
          </a:p>
        </c:txPr>
        <c:crossAx val="-2091436152"/>
        <c:crosses val="autoZero"/>
        <c:auto val="1"/>
        <c:lblAlgn val="ctr"/>
        <c:lblOffset val="100"/>
        <c:noMultiLvlLbl val="0"/>
      </c:catAx>
      <c:valAx>
        <c:axId val="-2091436152"/>
        <c:scaling>
          <c:orientation val="minMax"/>
          <c:max val="3.0E7"/>
        </c:scaling>
        <c:delete val="0"/>
        <c:axPos val="l"/>
        <c:numFmt formatCode="#,##0,," sourceLinked="0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14187716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68548268648116"/>
          <c:y val="0.0214628114825297"/>
          <c:w val="0.235447238442435"/>
          <c:h val="0.0958580177942137"/>
        </c:manualLayout>
      </c:layout>
      <c:overlay val="0"/>
      <c:txPr>
        <a:bodyPr/>
        <a:lstStyle/>
        <a:p>
          <a:pPr>
            <a:defRPr lang="en-US" sz="105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1632503282485"/>
          <c:y val="0.0242672257991346"/>
          <c:w val="0.910836749671749"/>
          <c:h val="0.851830591768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Approved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05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J15</c:v>
                </c:pt>
                <c:pt idx="1">
                  <c:v>A</c:v>
                </c:pt>
                <c:pt idx="2">
                  <c:v>S</c:v>
                </c:pt>
                <c:pt idx="3">
                  <c:v>O</c:v>
                </c:pt>
                <c:pt idx="4">
                  <c:v>N</c:v>
                </c:pt>
                <c:pt idx="5">
                  <c:v>D15</c:v>
                </c:pt>
                <c:pt idx="6">
                  <c:v>J16</c:v>
                </c:pt>
                <c:pt idx="7">
                  <c:v>F</c:v>
                </c:pt>
                <c:pt idx="8">
                  <c:v>M</c:v>
                </c:pt>
                <c:pt idx="9">
                  <c:v>A </c:v>
                </c:pt>
                <c:pt idx="10">
                  <c:v>M16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0">
                  <c:v>76.0</c:v>
                </c:pt>
                <c:pt idx="1">
                  <c:v>98.0</c:v>
                </c:pt>
                <c:pt idx="2">
                  <c:v>111.0</c:v>
                </c:pt>
                <c:pt idx="3">
                  <c:v>99.0</c:v>
                </c:pt>
                <c:pt idx="4">
                  <c:v>131.0</c:v>
                </c:pt>
                <c:pt idx="5">
                  <c:v>214.0</c:v>
                </c:pt>
                <c:pt idx="6">
                  <c:v>66.0</c:v>
                </c:pt>
                <c:pt idx="7">
                  <c:v>135.0</c:v>
                </c:pt>
                <c:pt idx="8">
                  <c:v>133.0</c:v>
                </c:pt>
                <c:pt idx="9">
                  <c:v>168.0</c:v>
                </c:pt>
                <c:pt idx="10">
                  <c:v>245.0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FCB-4BD3-9007-5328C7C02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9"/>
        <c:overlap val="100"/>
        <c:axId val="-2146850920"/>
        <c:axId val="-2120358376"/>
      </c:barChart>
      <c:catAx>
        <c:axId val="-2146850920"/>
        <c:scaling>
          <c:orientation val="minMax"/>
        </c:scaling>
        <c:delete val="0"/>
        <c:axPos val="b"/>
        <c:numFmt formatCode="[$-409]mmmmm\-yy;@" sourceLinked="0"/>
        <c:majorTickMark val="out"/>
        <c:minorTickMark val="none"/>
        <c:tickLblPos val="nextTo"/>
        <c:txPr>
          <a:bodyPr/>
          <a:lstStyle/>
          <a:p>
            <a:pPr>
              <a:defRPr lang="en-US" sz="1000"/>
            </a:pPr>
            <a:endParaRPr lang="ja-JP"/>
          </a:p>
        </c:txPr>
        <c:crossAx val="-2120358376"/>
        <c:crosses val="autoZero"/>
        <c:auto val="1"/>
        <c:lblAlgn val="ctr"/>
        <c:lblOffset val="100"/>
        <c:noMultiLvlLbl val="0"/>
      </c:catAx>
      <c:valAx>
        <c:axId val="-2120358376"/>
        <c:scaling>
          <c:orientation val="minMax"/>
          <c:max val="250.0"/>
          <c:min val="0.0"/>
        </c:scaling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146850920"/>
        <c:crosses val="autoZero"/>
        <c:crossBetween val="between"/>
      </c:valAx>
      <c:spPr>
        <a:effectLst>
          <a:softEdge rad="12700"/>
        </a:effectLst>
      </c:spPr>
    </c:plotArea>
    <c:legend>
      <c:legendPos val="r"/>
      <c:layout>
        <c:manualLayout>
          <c:xMode val="edge"/>
          <c:yMode val="edge"/>
          <c:x val="0.564432788289648"/>
          <c:y val="0.0160884918558319"/>
          <c:w val="0.294463476541962"/>
          <c:h val="0.0799352085422862"/>
        </c:manualLayout>
      </c:layout>
      <c:overlay val="0"/>
      <c:txPr>
        <a:bodyPr/>
        <a:lstStyle/>
        <a:p>
          <a:pPr>
            <a:defRPr lang="en-US" sz="11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92334978653171"/>
          <c:y val="0.0246995215683224"/>
          <c:w val="0.911681440157443"/>
          <c:h val="0.8434251326680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2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6" formatCode="_-* #,##0_-;\-* #,##0_-;_-* &quot;-&quot;??_-;_-@_-">
                  <c:v>2.55317753E6</c:v>
                </c:pt>
                <c:pt idx="7" formatCode="_-* #,##0_-;\-* #,##0_-;_-* &quot;-&quot;??_-;_-@_-">
                  <c:v>3.34971956E6</c:v>
                </c:pt>
                <c:pt idx="8" formatCode="_-* #,##0_-;\-* #,##0_-;_-* &quot;-&quot;??_-;_-@_-">
                  <c:v>3.78028033E6</c:v>
                </c:pt>
                <c:pt idx="9" formatCode="_-* #,##0_-;\-* #,##0_-;_-* &quot;-&quot;??_-;_-@_-">
                  <c:v>3.37308409E6</c:v>
                </c:pt>
                <c:pt idx="10" formatCode="_-* #,##0_-;\-* #,##0_-;_-* &quot;-&quot;??_-;_-@_-">
                  <c:v>4.17352236E6</c:v>
                </c:pt>
                <c:pt idx="11" formatCode="_-* #,##0_-;\-* #,##0_-;_-* &quot;-&quot;??_-;_-@_-">
                  <c:v>7.14436518E6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AE-4BBC-A8DA-14D6612DC3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1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Sheet1!$C$2:$C$13</c:f>
              <c:numCache>
                <c:formatCode>#,##0_ ;\-#,##0\ </c:formatCode>
                <c:ptCount val="12"/>
                <c:pt idx="0">
                  <c:v>2.25897007E6</c:v>
                </c:pt>
                <c:pt idx="1">
                  <c:v>4.42471575E6</c:v>
                </c:pt>
                <c:pt idx="2" formatCode="_-* #,##0_-;\-* #,##0_-;_-* &quot;-&quot;??_-;_-@_-">
                  <c:v>4.33191296E6</c:v>
                </c:pt>
                <c:pt idx="3">
                  <c:v>5.74286716E6</c:v>
                </c:pt>
                <c:pt idx="4">
                  <c:v>8.1311896E6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8AE-4BBC-A8DA-14D6612DC36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0"/>
        <c:axId val="-2091429240"/>
        <c:axId val="-2091419480"/>
      </c:barChart>
      <c:catAx>
        <c:axId val="-20914292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en-US" sz="1000"/>
            </a:pPr>
            <a:endParaRPr lang="ja-JP"/>
          </a:p>
        </c:txPr>
        <c:crossAx val="-2091419480"/>
        <c:crosses val="autoZero"/>
        <c:auto val="1"/>
        <c:lblAlgn val="ctr"/>
        <c:lblOffset val="100"/>
        <c:noMultiLvlLbl val="0"/>
      </c:catAx>
      <c:valAx>
        <c:axId val="-2091419480"/>
        <c:scaling>
          <c:orientation val="minMax"/>
        </c:scaling>
        <c:delete val="0"/>
        <c:axPos val="l"/>
        <c:numFmt formatCode="#,##0,," sourceLinked="0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0914292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77464764451462"/>
          <c:y val="0.00475642135522593"/>
          <c:w val="0.29250940508526"/>
          <c:h val="0.0983282315954287"/>
        </c:manualLayout>
      </c:layout>
      <c:overlay val="0"/>
      <c:txPr>
        <a:bodyPr/>
        <a:lstStyle/>
        <a:p>
          <a:pPr>
            <a:defRPr lang="en-US" sz="105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1632379666302"/>
          <c:y val="0.0401049004464211"/>
          <c:w val="0.910836749671748"/>
          <c:h val="0.851830591768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App-in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0"/>
              <c:layout>
                <c:manualLayout>
                  <c:x val="0.00324389166436212"/>
                  <c:y val="0.35596102102694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844-4A5C-B5D2-D8E181663C93}"/>
                </c:ext>
              </c:extLst>
            </c:dLbl>
            <c:dLbl>
              <c:idx val="12"/>
              <c:layout>
                <c:manualLayout>
                  <c:x val="0.00293932787656549"/>
                  <c:y val="0.46921353048463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844-4A5C-B5D2-D8E181663C93}"/>
                </c:ext>
              </c:extLst>
            </c:dLbl>
            <c:dLbl>
              <c:idx val="13"/>
              <c:layout>
                <c:manualLayout>
                  <c:x val="0.0"/>
                  <c:y val="0.22826743035979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44-4A5C-B5D2-D8E181663C93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05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Sheet1!$B$1:$AD$1</c:f>
              <c:strCache>
                <c:ptCount val="5"/>
                <c:pt idx="0">
                  <c:v>J16</c:v>
                </c:pt>
                <c:pt idx="1">
                  <c:v>F</c:v>
                </c:pt>
                <c:pt idx="2">
                  <c:v>M</c:v>
                </c:pt>
                <c:pt idx="3">
                  <c:v>A </c:v>
                </c:pt>
                <c:pt idx="4">
                  <c:v>M16</c:v>
                </c:pt>
              </c:strCache>
            </c:strRef>
          </c:cat>
          <c:val>
            <c:numRef>
              <c:f>Sheet1!$B$2:$AD$2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44-4A5C-B5D2-D8E181663C9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Approved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2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Sheet1!$B$1:$AD$1</c:f>
              <c:strCache>
                <c:ptCount val="5"/>
                <c:pt idx="0">
                  <c:v>J16</c:v>
                </c:pt>
                <c:pt idx="1">
                  <c:v>F</c:v>
                </c:pt>
                <c:pt idx="2">
                  <c:v>M</c:v>
                </c:pt>
                <c:pt idx="3">
                  <c:v>A </c:v>
                </c:pt>
                <c:pt idx="4">
                  <c:v>M16</c:v>
                </c:pt>
              </c:strCache>
            </c:strRef>
          </c:cat>
          <c:val>
            <c:numRef>
              <c:f>Sheet1!$B$3:$AD$3</c:f>
              <c:numCache>
                <c:formatCode>General</c:formatCode>
                <c:ptCount val="5"/>
                <c:pt idx="0">
                  <c:v>7.0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10.0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844-4A5C-B5D2-D8E181663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8"/>
        <c:axId val="-2091285992"/>
        <c:axId val="-2090921608"/>
      </c:barChart>
      <c:catAx>
        <c:axId val="-2091285992"/>
        <c:scaling>
          <c:orientation val="minMax"/>
        </c:scaling>
        <c:delete val="0"/>
        <c:axPos val="b"/>
        <c:numFmt formatCode="[$-409]mmmmm\-yy;@" sourceLinked="0"/>
        <c:majorTickMark val="out"/>
        <c:minorTickMark val="none"/>
        <c:tickLblPos val="nextTo"/>
        <c:txPr>
          <a:bodyPr/>
          <a:lstStyle/>
          <a:p>
            <a:pPr>
              <a:defRPr lang="en-US" sz="900"/>
            </a:pPr>
            <a:endParaRPr lang="ja-JP"/>
          </a:p>
        </c:txPr>
        <c:crossAx val="-2090921608"/>
        <c:crosses val="autoZero"/>
        <c:auto val="1"/>
        <c:lblAlgn val="ctr"/>
        <c:lblOffset val="100"/>
        <c:noMultiLvlLbl val="0"/>
      </c:catAx>
      <c:valAx>
        <c:axId val="-2090921608"/>
        <c:scaling>
          <c:orientation val="minMax"/>
          <c:max val="18.0"/>
        </c:scaling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091285992"/>
        <c:crosses val="autoZero"/>
        <c:crossBetween val="between"/>
      </c:valAx>
      <c:spPr>
        <a:effectLst>
          <a:softEdge rad="12700"/>
        </a:effectLst>
      </c:spPr>
    </c:plotArea>
    <c:legend>
      <c:legendPos val="r"/>
      <c:layout>
        <c:manualLayout>
          <c:xMode val="edge"/>
          <c:yMode val="edge"/>
          <c:x val="0.298111680571967"/>
          <c:y val="0.0143400556116891"/>
          <c:w val="0.495269324656138"/>
          <c:h val="0.0877222562908695"/>
        </c:manualLayout>
      </c:layout>
      <c:overlay val="0"/>
      <c:txPr>
        <a:bodyPr/>
        <a:lstStyle/>
        <a:p>
          <a:pPr>
            <a:defRPr lang="en-US" sz="11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92334978653172"/>
          <c:y val="0.0246995215683224"/>
          <c:w val="0.911681440157443"/>
          <c:h val="0.8434251326680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2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E98-4363-84E9-A7D45AF0CE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n-US" sz="1200" b="1">
                    <a:solidFill>
                      <a:schemeClr val="bg1"/>
                    </a:solidFill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Sheet1!$C$2:$C$13</c:f>
              <c:numCache>
                <c:formatCode>#,##0_ ;\-#,##0\ </c:formatCode>
                <c:ptCount val="12"/>
                <c:pt idx="0">
                  <c:v>458500.0</c:v>
                </c:pt>
                <c:pt idx="1">
                  <c:v>890000.0</c:v>
                </c:pt>
                <c:pt idx="2" formatCode="_-* #,##0_-;\-* #,##0_-;_-* &quot;-&quot;??_-;_-@_-">
                  <c:v>1.2838E6</c:v>
                </c:pt>
                <c:pt idx="3">
                  <c:v>844500.0</c:v>
                </c:pt>
                <c:pt idx="4">
                  <c:v>882000.0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E98-4363-84E9-A7D45AF0CE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3"/>
        <c:axId val="-2146914344"/>
        <c:axId val="-2091397160"/>
      </c:barChart>
      <c:catAx>
        <c:axId val="-21469143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en-US" sz="1000"/>
            </a:pPr>
            <a:endParaRPr lang="ja-JP"/>
          </a:p>
        </c:txPr>
        <c:crossAx val="-2091397160"/>
        <c:crosses val="autoZero"/>
        <c:auto val="1"/>
        <c:lblAlgn val="ctr"/>
        <c:lblOffset val="100"/>
        <c:noMultiLvlLbl val="0"/>
      </c:catAx>
      <c:valAx>
        <c:axId val="-2091397160"/>
        <c:scaling>
          <c:orientation val="minMax"/>
        </c:scaling>
        <c:delete val="0"/>
        <c:axPos val="l"/>
        <c:numFmt formatCode="#,##0,," sourceLinked="0"/>
        <c:majorTickMark val="out"/>
        <c:minorTickMark val="none"/>
        <c:tickLblPos val="nextTo"/>
        <c:txPr>
          <a:bodyPr/>
          <a:lstStyle/>
          <a:p>
            <a:pPr>
              <a:defRPr lang="en-US" sz="800"/>
            </a:pPr>
            <a:endParaRPr lang="ja-JP"/>
          </a:p>
        </c:txPr>
        <c:crossAx val="-21469143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77464764451462"/>
          <c:y val="0.00475642135522593"/>
          <c:w val="0.292509405085261"/>
          <c:h val="0.0983282315954287"/>
        </c:manualLayout>
      </c:layout>
      <c:overlay val="0"/>
      <c:txPr>
        <a:bodyPr/>
        <a:lstStyle/>
        <a:p>
          <a:pPr>
            <a:defRPr lang="en-US" sz="105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lang="ja-JP"/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'Branch histrical'!$A$50</c:f>
              <c:strCache>
                <c:ptCount val="1"/>
                <c:pt idx="0">
                  <c:v>Branch Number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ja-JP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'Branch histrical'!$B$49:$X$49</c:f>
              <c:numCache>
                <c:formatCode>B1mmm\-yy</c:formatCode>
                <c:ptCount val="17"/>
                <c:pt idx="0">
                  <c:v>42005.0</c:v>
                </c:pt>
                <c:pt idx="1">
                  <c:v>42036.0</c:v>
                </c:pt>
                <c:pt idx="2">
                  <c:v>42064.0</c:v>
                </c:pt>
                <c:pt idx="3">
                  <c:v>42095.0</c:v>
                </c:pt>
                <c:pt idx="4">
                  <c:v>42125.0</c:v>
                </c:pt>
                <c:pt idx="5">
                  <c:v>42156.0</c:v>
                </c:pt>
                <c:pt idx="6">
                  <c:v>42186.0</c:v>
                </c:pt>
                <c:pt idx="7">
                  <c:v>42217.0</c:v>
                </c:pt>
                <c:pt idx="8">
                  <c:v>42248.0</c:v>
                </c:pt>
                <c:pt idx="9">
                  <c:v>42278.0</c:v>
                </c:pt>
                <c:pt idx="10">
                  <c:v>42309.0</c:v>
                </c:pt>
                <c:pt idx="11">
                  <c:v>42339.0</c:v>
                </c:pt>
                <c:pt idx="12">
                  <c:v>42370.0</c:v>
                </c:pt>
                <c:pt idx="13">
                  <c:v>42401.0</c:v>
                </c:pt>
                <c:pt idx="14">
                  <c:v>42430.0</c:v>
                </c:pt>
                <c:pt idx="15">
                  <c:v>42461.0</c:v>
                </c:pt>
                <c:pt idx="16">
                  <c:v>42491.0</c:v>
                </c:pt>
              </c:numCache>
            </c:numRef>
          </c:cat>
          <c:val>
            <c:numRef>
              <c:f>'Branch histrical'!$B$50:$X$50</c:f>
              <c:numCache>
                <c:formatCode>General</c:formatCode>
                <c:ptCount val="17"/>
                <c:pt idx="0">
                  <c:v>20.0</c:v>
                </c:pt>
                <c:pt idx="1">
                  <c:v>20.0</c:v>
                </c:pt>
                <c:pt idx="2">
                  <c:v>20.0</c:v>
                </c:pt>
                <c:pt idx="3">
                  <c:v>20.0</c:v>
                </c:pt>
                <c:pt idx="4">
                  <c:v>20.0</c:v>
                </c:pt>
                <c:pt idx="5">
                  <c:v>21.0</c:v>
                </c:pt>
                <c:pt idx="6">
                  <c:v>22.0</c:v>
                </c:pt>
                <c:pt idx="7">
                  <c:v>24.0</c:v>
                </c:pt>
                <c:pt idx="8">
                  <c:v>25.0</c:v>
                </c:pt>
                <c:pt idx="9">
                  <c:v>26.0</c:v>
                </c:pt>
                <c:pt idx="10">
                  <c:v>26.0</c:v>
                </c:pt>
                <c:pt idx="11">
                  <c:v>28.0</c:v>
                </c:pt>
                <c:pt idx="12">
                  <c:v>29.0</c:v>
                </c:pt>
                <c:pt idx="13">
                  <c:v>31.0</c:v>
                </c:pt>
                <c:pt idx="14">
                  <c:v>32.0</c:v>
                </c:pt>
                <c:pt idx="15">
                  <c:v>35.0</c:v>
                </c:pt>
                <c:pt idx="16">
                  <c:v>36.0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90-4D19-BF66-BDFB4EEE3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3486200"/>
        <c:axId val="-2087711208"/>
      </c:barChart>
      <c:dateAx>
        <c:axId val="2123486200"/>
        <c:scaling>
          <c:orientation val="minMax"/>
        </c:scaling>
        <c:delete val="0"/>
        <c:axPos val="b"/>
        <c:numFmt formatCode="B1mmm\-yy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-2087711208"/>
        <c:crosses val="autoZero"/>
        <c:auto val="1"/>
        <c:lblOffset val="100"/>
        <c:baseTimeUnit val="months"/>
      </c:dateAx>
      <c:valAx>
        <c:axId val="-2087711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ja-JP"/>
            </a:pPr>
            <a:endParaRPr lang="ja-JP"/>
          </a:p>
        </c:txPr>
        <c:crossAx val="21234862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0.23005</cdr:x>
      <cdr:y>0.02747</cdr:y>
    </cdr:from>
    <cdr:to>
      <cdr:x>0.84214</cdr:x>
      <cdr:y>0.14486</cdr:y>
    </cdr:to>
    <cdr:sp macro="" textlink="">
      <cdr:nvSpPr>
        <cdr:cNvPr id="2" name="TextBox 13"/>
        <cdr:cNvSpPr txBox="1"/>
      </cdr:nvSpPr>
      <cdr:spPr>
        <a:xfrm xmlns:a="http://schemas.openxmlformats.org/drawingml/2006/main">
          <a:off x="1043608" y="72008"/>
          <a:ext cx="277678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>
              <a:solidFill>
                <a:schemeClr val="accent1">
                  <a:lumMod val="50000"/>
                </a:schemeClr>
              </a:solidFill>
            </a:rPr>
            <a:t>Approval Rates &amp; Thru Rates - MFC</a:t>
          </a:r>
          <a:endParaRPr lang="en-US" sz="14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0.18265</cdr:x>
      <cdr:y>0.02747</cdr:y>
    </cdr:from>
    <cdr:to>
      <cdr:x>0.90633</cdr:x>
      <cdr:y>0.14486</cdr:y>
    </cdr:to>
    <cdr:sp macro="" textlink="">
      <cdr:nvSpPr>
        <cdr:cNvPr id="2" name="TextBox 13"/>
        <cdr:cNvSpPr txBox="1"/>
      </cdr:nvSpPr>
      <cdr:spPr>
        <a:xfrm xmlns:a="http://schemas.openxmlformats.org/drawingml/2006/main">
          <a:off x="828600" y="72008"/>
          <a:ext cx="328295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>
              <a:solidFill>
                <a:schemeClr val="accent1">
                  <a:lumMod val="50000"/>
                </a:schemeClr>
              </a:solidFill>
            </a:rPr>
            <a:t>Approval Rates &amp; Thru Rates – Smart Bike</a:t>
          </a:r>
          <a:endParaRPr lang="en-US" sz="14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0.17322</cdr:x>
      <cdr:y>0.02725</cdr:y>
    </cdr:from>
    <cdr:to>
      <cdr:x>0.77154</cdr:x>
      <cdr:y>0.14464</cdr:y>
    </cdr:to>
    <cdr:sp macro="" textlink="">
      <cdr:nvSpPr>
        <cdr:cNvPr id="2" name="TextBox 13"/>
        <cdr:cNvSpPr txBox="1"/>
      </cdr:nvSpPr>
      <cdr:spPr>
        <a:xfrm xmlns:a="http://schemas.openxmlformats.org/drawingml/2006/main">
          <a:off x="785813" y="71443"/>
          <a:ext cx="2714269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>
              <a:solidFill>
                <a:schemeClr val="accent1">
                  <a:lumMod val="50000"/>
                </a:schemeClr>
              </a:solidFill>
            </a:rPr>
            <a:t>Approval Rates &amp; Thru Rates - CFC</a:t>
          </a:r>
          <a:endParaRPr lang="en-US" sz="14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0.23541</cdr:x>
      <cdr:y>0.02681</cdr:y>
    </cdr:from>
    <cdr:to>
      <cdr:x>0.76849</cdr:x>
      <cdr:y>0.14233</cdr:y>
    </cdr:to>
    <cdr:sp macro="" textlink="">
      <cdr:nvSpPr>
        <cdr:cNvPr id="2" name="TextBox 15"/>
        <cdr:cNvSpPr txBox="1"/>
      </cdr:nvSpPr>
      <cdr:spPr>
        <a:xfrm xmlns:a="http://schemas.openxmlformats.org/drawingml/2006/main">
          <a:off x="1000132" y="71438"/>
          <a:ext cx="226478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sz="1400" b="1" dirty="0" smtClean="0">
              <a:solidFill>
                <a:srgbClr val="4F81BD">
                  <a:lumMod val="50000"/>
                </a:srgbClr>
              </a:solidFill>
            </a:rPr>
            <a:t>First Payment Defaults - </a:t>
          </a:r>
          <a:r>
            <a:rPr lang="en-US" sz="1400" b="1" dirty="0" smtClean="0">
              <a:solidFill>
                <a:schemeClr val="accent1">
                  <a:lumMod val="50000"/>
                </a:schemeClr>
              </a:solidFill>
            </a:rPr>
            <a:t>CFC</a:t>
          </a:r>
          <a:endParaRPr lang="en-US" sz="14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0.26469</cdr:x>
      <cdr:y>0</cdr:y>
    </cdr:from>
    <cdr:to>
      <cdr:x>0.74621</cdr:x>
      <cdr:y>0.1101</cdr:y>
    </cdr:to>
    <cdr:sp macro="" textlink="">
      <cdr:nvSpPr>
        <cdr:cNvPr id="2" name="TextBox 19"/>
        <cdr:cNvSpPr txBox="1"/>
      </cdr:nvSpPr>
      <cdr:spPr>
        <a:xfrm xmlns:a="http://schemas.openxmlformats.org/drawingml/2006/main">
          <a:off x="1224136" y="-3475149"/>
          <a:ext cx="2226892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>
              <a:solidFill>
                <a:schemeClr val="accent1">
                  <a:lumMod val="50000"/>
                </a:schemeClr>
              </a:solidFill>
            </a:rPr>
            <a:t>Delinquency SM/NPL - MFC</a:t>
          </a:r>
          <a:endParaRPr lang="en-US" sz="14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0.26469</cdr:x>
      <cdr:y>0</cdr:y>
    </cdr:from>
    <cdr:to>
      <cdr:x>0.85605</cdr:x>
      <cdr:y>0.1101</cdr:y>
    </cdr:to>
    <cdr:sp macro="" textlink="">
      <cdr:nvSpPr>
        <cdr:cNvPr id="2" name="TextBox 19"/>
        <cdr:cNvSpPr txBox="1"/>
      </cdr:nvSpPr>
      <cdr:spPr>
        <a:xfrm xmlns:a="http://schemas.openxmlformats.org/drawingml/2006/main">
          <a:off x="1224126" y="0"/>
          <a:ext cx="273491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>
              <a:solidFill>
                <a:schemeClr val="accent1">
                  <a:lumMod val="50000"/>
                </a:schemeClr>
              </a:solidFill>
            </a:rPr>
            <a:t>Delinquency SM/NPL – Smart Bike</a:t>
          </a:r>
          <a:endParaRPr lang="en-US" sz="14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0.26469</cdr:x>
      <cdr:y>0</cdr:y>
    </cdr:from>
    <cdr:to>
      <cdr:x>0.85605</cdr:x>
      <cdr:y>0.1101</cdr:y>
    </cdr:to>
    <cdr:sp macro="" textlink="">
      <cdr:nvSpPr>
        <cdr:cNvPr id="3" name="TextBox 19"/>
        <cdr:cNvSpPr txBox="1"/>
      </cdr:nvSpPr>
      <cdr:spPr>
        <a:xfrm xmlns:a="http://schemas.openxmlformats.org/drawingml/2006/main">
          <a:off x="1224126" y="0"/>
          <a:ext cx="273491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>
              <a:solidFill>
                <a:schemeClr val="accent1">
                  <a:lumMod val="50000"/>
                </a:schemeClr>
              </a:solidFill>
            </a:rPr>
            <a:t>Delinquency SM/NPL – Smart Bike</a:t>
          </a:r>
          <a:endParaRPr lang="en-US" sz="14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0.26469</cdr:x>
      <cdr:y>0</cdr:y>
    </cdr:from>
    <cdr:to>
      <cdr:x>0.74072</cdr:x>
      <cdr:y>0.11603</cdr:y>
    </cdr:to>
    <cdr:sp macro="" textlink="">
      <cdr:nvSpPr>
        <cdr:cNvPr id="2" name="TextBox 19"/>
        <cdr:cNvSpPr txBox="1"/>
      </cdr:nvSpPr>
      <cdr:spPr>
        <a:xfrm xmlns:a="http://schemas.openxmlformats.org/drawingml/2006/main">
          <a:off x="1224126" y="0"/>
          <a:ext cx="220150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>
              <a:solidFill>
                <a:schemeClr val="accent1">
                  <a:lumMod val="50000"/>
                </a:schemeClr>
              </a:solidFill>
            </a:rPr>
            <a:t>Delinquency SM/NPL – CFC</a:t>
          </a:r>
          <a:endParaRPr lang="en-US" sz="14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0.26469</cdr:x>
      <cdr:y>0</cdr:y>
    </cdr:from>
    <cdr:to>
      <cdr:x>0.86503</cdr:x>
      <cdr:y>0.11603</cdr:y>
    </cdr:to>
    <cdr:sp macro="" textlink="">
      <cdr:nvSpPr>
        <cdr:cNvPr id="3" name="TextBox 19"/>
        <cdr:cNvSpPr txBox="1"/>
      </cdr:nvSpPr>
      <cdr:spPr>
        <a:xfrm xmlns:a="http://schemas.openxmlformats.org/drawingml/2006/main">
          <a:off x="1224126" y="0"/>
          <a:ext cx="2776402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>
              <a:solidFill>
                <a:schemeClr val="accent1">
                  <a:lumMod val="50000"/>
                </a:schemeClr>
              </a:solidFill>
            </a:rPr>
            <a:t>Delinquency SM/NPL – </a:t>
          </a:r>
          <a:endParaRPr lang="en-US" sz="14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AC424-BB8D-431D-97C5-E3C3BF4FFCAC}" type="datetimeFigureOut">
              <a:rPr lang="en-US" smtClean="0"/>
              <a:pPr/>
              <a:t>2016/07/15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0A77B-C8CE-46E6-83DC-B65093431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blu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29264"/>
            <a:ext cx="6400800" cy="10715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bg_blu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52" y="131762"/>
            <a:ext cx="7300906" cy="654032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177"/>
            <a:ext cx="8229600" cy="5168905"/>
          </a:xfrm>
        </p:spPr>
        <p:txBody>
          <a:bodyPr>
            <a:normAutofit/>
          </a:bodyPr>
          <a:lstStyle>
            <a:lvl1pPr>
              <a:defRPr sz="2400"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9970" y="6421461"/>
            <a:ext cx="2133600" cy="365125"/>
          </a:xfrm>
        </p:spPr>
        <p:txBody>
          <a:bodyPr/>
          <a:lstStyle>
            <a:lvl1pPr algn="ctr">
              <a:defRPr sz="1000"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fld id="{6EDE6715-2BE5-4396-9016-DBBF2AE5F8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bg_blu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9970" y="6421461"/>
            <a:ext cx="2133600" cy="365125"/>
          </a:xfrm>
        </p:spPr>
        <p:txBody>
          <a:bodyPr/>
          <a:lstStyle>
            <a:lvl1pPr algn="ctr">
              <a:defRPr sz="1000"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fld id="{6EDE6715-2BE5-4396-9016-DBBF2AE5F8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_bg_blue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9970" y="6421461"/>
            <a:ext cx="2133600" cy="365125"/>
          </a:xfrm>
        </p:spPr>
        <p:txBody>
          <a:bodyPr/>
          <a:lstStyle>
            <a:lvl1pPr algn="ctr">
              <a:defRPr sz="1000"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</a:lstStyle>
          <a:p>
            <a:fld id="{6EDE6715-2BE5-4396-9016-DBBF2AE5F8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6715-2BE5-4396-9016-DBBF2AE5F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Relationship Id="rId3" Type="http://schemas.openxmlformats.org/officeDocument/2006/relationships/chart" Target="../charts/char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4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.xml"/><Relationship Id="rId3" Type="http://schemas.openxmlformats.org/officeDocument/2006/relationships/chart" Target="../charts/char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4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9.xml"/><Relationship Id="rId3" Type="http://schemas.openxmlformats.org/officeDocument/2006/relationships/chart" Target="../charts/char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4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4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u="sng" dirty="0" smtClean="0">
                <a:latin typeface="Angsana New" pitchFamily="18" charset="-34"/>
                <a:cs typeface="Angsana New" pitchFamily="18" charset="-34"/>
              </a:rPr>
              <a:t>TNB Presentation</a:t>
            </a:r>
            <a:br>
              <a:rPr lang="en-US" sz="4000" b="1" u="sng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sz="4000" b="1" u="sng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4000" b="1" u="sng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sz="4000" b="1" u="sng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sz="4000" b="1" u="sng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sz="4000" b="1" dirty="0" smtClean="0">
                <a:latin typeface="Angsana New" pitchFamily="18" charset="-34"/>
                <a:cs typeface="Angsana New" pitchFamily="18" charset="-34"/>
              </a:rPr>
              <a:t>Ex-com </a:t>
            </a:r>
            <a:r>
              <a:rPr lang="en-US" sz="40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000" b="1" dirty="0" smtClean="0">
                <a:latin typeface="Angsana New" pitchFamily="18" charset="-34"/>
                <a:cs typeface="Angsana New" pitchFamily="18" charset="-34"/>
              </a:rPr>
              <a:t>June 2016 </a:t>
            </a:r>
            <a:endParaRPr lang="en-US" sz="4000" b="1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52" y="182680"/>
            <a:ext cx="6316164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/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Portfolio Quality</a:t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endParaRPr lang="en-US" b="1" dirty="0">
              <a:solidFill>
                <a:srgbClr val="FFFFFF"/>
              </a:solidFill>
              <a:latin typeface="Lucida Grande"/>
              <a:cs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556230781"/>
              </p:ext>
            </p:extLst>
          </p:nvPr>
        </p:nvGraphicFramePr>
        <p:xfrm>
          <a:off x="197748" y="972928"/>
          <a:ext cx="4109726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36637" y="844794"/>
            <a:ext cx="2431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Outstanding  - MM THB - Total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736614945"/>
              </p:ext>
            </p:extLst>
          </p:nvPr>
        </p:nvGraphicFramePr>
        <p:xfrm>
          <a:off x="4788024" y="972928"/>
          <a:ext cx="4109726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940152" y="844793"/>
            <a:ext cx="22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Outstanding  - MM THB - HP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52" y="182680"/>
            <a:ext cx="6316164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/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Portfolio Quality</a:t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endParaRPr lang="en-US" b="1" dirty="0">
              <a:solidFill>
                <a:srgbClr val="FFFFFF"/>
              </a:solidFill>
              <a:latin typeface="Lucida Grande"/>
              <a:cs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4414" y="857232"/>
            <a:ext cx="2401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Outstanding  - MM THB - MFC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319148223"/>
              </p:ext>
            </p:extLst>
          </p:nvPr>
        </p:nvGraphicFramePr>
        <p:xfrm>
          <a:off x="214282" y="928670"/>
          <a:ext cx="4191598" cy="2687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500694" y="857232"/>
            <a:ext cx="290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Outstanding  - MM THB – Smart Bike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130625975"/>
              </p:ext>
            </p:extLst>
          </p:nvPr>
        </p:nvGraphicFramePr>
        <p:xfrm>
          <a:off x="4786314" y="857232"/>
          <a:ext cx="4104456" cy="2688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4130625975"/>
              </p:ext>
            </p:extLst>
          </p:nvPr>
        </p:nvGraphicFramePr>
        <p:xfrm>
          <a:off x="2643174" y="3714752"/>
          <a:ext cx="4104456" cy="2688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357554" y="3714752"/>
            <a:ext cx="292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Outstanding  - MM THB – CFC</a:t>
            </a:r>
          </a:p>
        </p:txBody>
      </p:sp>
    </p:spTree>
    <p:extLst>
      <p:ext uri="{BB962C8B-B14F-4D97-AF65-F5344CB8AC3E}">
        <p14:creationId xmlns:p14="http://schemas.microsoft.com/office/powerpoint/2010/main" val="4385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0052" y="182680"/>
            <a:ext cx="6388172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/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Portfolio Quality</a:t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endParaRPr lang="en-US" b="1" dirty="0">
              <a:solidFill>
                <a:srgbClr val="FFFFFF"/>
              </a:solidFill>
              <a:latin typeface="Lucida Grande"/>
              <a:cs typeface="Angsana New" pitchFamily="18" charset="-34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59561557"/>
              </p:ext>
            </p:extLst>
          </p:nvPr>
        </p:nvGraphicFramePr>
        <p:xfrm>
          <a:off x="223114" y="836511"/>
          <a:ext cx="4276878" cy="2684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91266" y="842724"/>
            <a:ext cx="233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Delinquency SM/NPL – Total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707656533"/>
              </p:ext>
            </p:extLst>
          </p:nvPr>
        </p:nvGraphicFramePr>
        <p:xfrm>
          <a:off x="4706638" y="861349"/>
          <a:ext cx="4223080" cy="2684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87398" y="826969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Delinquency SM/NPL – HP</a:t>
            </a:r>
          </a:p>
        </p:txBody>
      </p:sp>
    </p:spTree>
    <p:extLst>
      <p:ext uri="{BB962C8B-B14F-4D97-AF65-F5344CB8AC3E}">
        <p14:creationId xmlns:p14="http://schemas.microsoft.com/office/powerpoint/2010/main" val="16367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0052" y="182680"/>
            <a:ext cx="6388172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/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Portfolio Quality</a:t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endParaRPr lang="en-US" b="1" dirty="0">
              <a:solidFill>
                <a:srgbClr val="FFFFFF"/>
              </a:solidFill>
              <a:latin typeface="Lucida Grande"/>
              <a:cs typeface="Angsana New" pitchFamily="18" charset="-34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546766349"/>
              </p:ext>
            </p:extLst>
          </p:nvPr>
        </p:nvGraphicFramePr>
        <p:xfrm>
          <a:off x="0" y="857232"/>
          <a:ext cx="4624754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994042667"/>
              </p:ext>
            </p:extLst>
          </p:nvPr>
        </p:nvGraphicFramePr>
        <p:xfrm>
          <a:off x="4519246" y="857232"/>
          <a:ext cx="4624754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994042667"/>
              </p:ext>
            </p:extLst>
          </p:nvPr>
        </p:nvGraphicFramePr>
        <p:xfrm>
          <a:off x="2285984" y="3714752"/>
          <a:ext cx="4624754" cy="265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367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52" y="182680"/>
            <a:ext cx="6748212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/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Comparison Portfolio Quality</a:t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endParaRPr lang="en-US" b="1" dirty="0">
              <a:solidFill>
                <a:srgbClr val="FFFFFF"/>
              </a:solidFill>
              <a:latin typeface="Lucida Grande"/>
              <a:cs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TextBox 40"/>
          <p:cNvSpPr txBox="1">
            <a:spLocks noChangeArrowheads="1"/>
          </p:cNvSpPr>
          <p:nvPr/>
        </p:nvSpPr>
        <p:spPr bwMode="auto">
          <a:xfrm>
            <a:off x="1114966" y="832363"/>
            <a:ext cx="2880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</a:rPr>
              <a:t>Loan Classification (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M THB) - Total</a:t>
            </a:r>
            <a:endParaRPr lang="th-TH" sz="14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40"/>
          <p:cNvSpPr txBox="1">
            <a:spLocks noChangeArrowheads="1"/>
          </p:cNvSpPr>
          <p:nvPr/>
        </p:nvSpPr>
        <p:spPr bwMode="auto">
          <a:xfrm>
            <a:off x="6020891" y="832363"/>
            <a:ext cx="26555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</a:rPr>
              <a:t>Loan Classification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– HP (M THB)</a:t>
            </a:r>
            <a:endParaRPr lang="th-TH" sz="14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29044"/>
              </p:ext>
            </p:extLst>
          </p:nvPr>
        </p:nvGraphicFramePr>
        <p:xfrm>
          <a:off x="4716016" y="935981"/>
          <a:ext cx="4246038" cy="2577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238236"/>
              </p:ext>
            </p:extLst>
          </p:nvPr>
        </p:nvGraphicFramePr>
        <p:xfrm>
          <a:off x="179512" y="986251"/>
          <a:ext cx="4246038" cy="2577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29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52" y="182680"/>
            <a:ext cx="6748212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/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Comparison Portfolio Quality</a:t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endParaRPr lang="en-US" b="1" dirty="0">
              <a:solidFill>
                <a:srgbClr val="FFFFFF"/>
              </a:solidFill>
              <a:latin typeface="Lucida Grande"/>
              <a:cs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TextBox 40"/>
          <p:cNvSpPr txBox="1">
            <a:spLocks noChangeArrowheads="1"/>
          </p:cNvSpPr>
          <p:nvPr/>
        </p:nvSpPr>
        <p:spPr bwMode="auto">
          <a:xfrm>
            <a:off x="1142976" y="857232"/>
            <a:ext cx="27467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</a:rPr>
              <a:t>Loan Classification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– MFC (M THB)</a:t>
            </a:r>
            <a:endParaRPr lang="th-TH" sz="14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5286380" y="857232"/>
            <a:ext cx="32775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</a:rPr>
              <a:t>Loan Classification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– Smart Bike (M THB)</a:t>
            </a:r>
            <a:endParaRPr lang="th-TH" sz="14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851967"/>
              </p:ext>
            </p:extLst>
          </p:nvPr>
        </p:nvGraphicFramePr>
        <p:xfrm>
          <a:off x="214282" y="857232"/>
          <a:ext cx="4246038" cy="2577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023461"/>
              </p:ext>
            </p:extLst>
          </p:nvPr>
        </p:nvGraphicFramePr>
        <p:xfrm>
          <a:off x="4643438" y="857232"/>
          <a:ext cx="4246038" cy="2577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023461"/>
              </p:ext>
            </p:extLst>
          </p:nvPr>
        </p:nvGraphicFramePr>
        <p:xfrm>
          <a:off x="2571736" y="3786190"/>
          <a:ext cx="4246038" cy="2577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40"/>
          <p:cNvSpPr txBox="1">
            <a:spLocks noChangeArrowheads="1"/>
          </p:cNvSpPr>
          <p:nvPr/>
        </p:nvSpPr>
        <p:spPr bwMode="auto">
          <a:xfrm>
            <a:off x="3143240" y="3786190"/>
            <a:ext cx="31432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</a:rPr>
              <a:t>Loan Classification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–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CFC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(M THB)</a:t>
            </a:r>
            <a:endParaRPr lang="th-TH" sz="14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0672"/>
            <a:ext cx="7180260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/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Vintage Performance – HP Portfolio</a:t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endParaRPr lang="en-US" b="1" dirty="0">
              <a:solidFill>
                <a:srgbClr val="FFFFFF"/>
              </a:solidFill>
              <a:latin typeface="Lucida Grande"/>
              <a:cs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809646"/>
              </p:ext>
            </p:extLst>
          </p:nvPr>
        </p:nvGraphicFramePr>
        <p:xfrm>
          <a:off x="-8467" y="764645"/>
          <a:ext cx="9160934" cy="554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203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480720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Vintage Performance – MFC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" y="857233"/>
          <a:ext cx="9144000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03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8752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Vintage Performance – Smart Bike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68791" y="857232"/>
          <a:ext cx="8860927" cy="542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589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322016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Vintage Performance – Car for cash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67204" y="857232"/>
          <a:ext cx="8862514" cy="542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589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300906" cy="6540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336700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latin typeface="Lucida Grande"/>
              </a:rPr>
              <a:t>Financial Information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prstClr val="black"/>
              </a:solidFill>
              <a:latin typeface="Lucida Grande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latin typeface="Lucida Grande"/>
              </a:rPr>
              <a:t>New Volumes and approval rates</a:t>
            </a:r>
          </a:p>
          <a:p>
            <a:endParaRPr lang="en-US" sz="2400" dirty="0" smtClean="0">
              <a:solidFill>
                <a:prstClr val="black"/>
              </a:solidFill>
              <a:latin typeface="Lucida Grande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Lucida Grande"/>
              </a:rPr>
              <a:t>-  Branch and dealer development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prstClr val="black"/>
              </a:solidFill>
              <a:latin typeface="Lucida Grande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latin typeface="Lucida Grande"/>
              </a:rPr>
              <a:t>Portfolio Quality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prstClr val="black"/>
              </a:solidFill>
              <a:latin typeface="Lucida Grande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latin typeface="Lucida Grande"/>
              </a:rPr>
              <a:t>Overdue Portfolio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prstClr val="black"/>
              </a:solidFill>
              <a:latin typeface="Lucida Grande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latin typeface="Lucida Grande"/>
              </a:rPr>
              <a:t>Vintage Performance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prstClr val="black"/>
              </a:solidFill>
              <a:latin typeface="Lucida Grande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prstClr val="black"/>
              </a:solidFill>
              <a:latin typeface="Lucida Grande"/>
            </a:endParaRPr>
          </a:p>
          <a:p>
            <a:endParaRPr lang="en-US" sz="2400" dirty="0">
              <a:solidFill>
                <a:prstClr val="black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5330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P&amp;L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326" y="568887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NB: December figures include total bonus paid to MFC Staff and special fees for MFC and SB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" y="1002634"/>
            <a:ext cx="9143256" cy="45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1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5707"/>
            <a:ext cx="9144000" cy="52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8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0" y="926483"/>
            <a:ext cx="8172400" cy="53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8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2680"/>
            <a:ext cx="7128792" cy="654032"/>
          </a:xfrm>
        </p:spPr>
        <p:txBody>
          <a:bodyPr>
            <a:noAutofit/>
          </a:bodyPr>
          <a:lstStyle/>
          <a:p>
            <a:r>
              <a:rPr lang="en-US" b="1" dirty="0">
                <a:latin typeface="Lucida Grande"/>
                <a:cs typeface="Angsana New" pitchFamily="18" charset="-34"/>
              </a:rPr>
              <a:t/>
            </a:r>
            <a:br>
              <a:rPr lang="en-US" b="1" dirty="0">
                <a:latin typeface="Lucida Grande"/>
                <a:cs typeface="Angsana New" pitchFamily="18" charset="-34"/>
              </a:rPr>
            </a:br>
            <a:r>
              <a:rPr lang="en-US" b="1" dirty="0" smtClean="0">
                <a:latin typeface="Lucida Grande"/>
                <a:cs typeface="Angsana New" pitchFamily="18" charset="-34"/>
              </a:rPr>
              <a:t>Sales Volumes </a:t>
            </a:r>
            <a:r>
              <a:rPr lang="en-US" b="1" dirty="0">
                <a:latin typeface="Lucida Grande"/>
                <a:cs typeface="Angsana New" pitchFamily="18" charset="-34"/>
              </a:rPr>
              <a:t>and Approval </a:t>
            </a:r>
            <a:r>
              <a:rPr lang="en-US" b="1" dirty="0" smtClean="0">
                <a:latin typeface="Lucida Grande"/>
                <a:cs typeface="Angsana New" pitchFamily="18" charset="-34"/>
              </a:rPr>
              <a:t>Rates </a:t>
            </a:r>
            <a:r>
              <a:rPr lang="en-US" b="1" dirty="0">
                <a:latin typeface="Lucida Grande"/>
                <a:cs typeface="Angsana New" pitchFamily="18" charset="-34"/>
              </a:rPr>
              <a:t/>
            </a:r>
            <a:br>
              <a:rPr lang="en-US" b="1" dirty="0">
                <a:latin typeface="Lucida Grande"/>
                <a:cs typeface="Angsana New" pitchFamily="18" charset="-34"/>
              </a:rPr>
            </a:br>
            <a:endParaRPr lang="en-US" dirty="0">
              <a:latin typeface="Lucida Grande"/>
              <a:cs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482709" y="6492875"/>
            <a:ext cx="2133600" cy="365125"/>
          </a:xfrm>
        </p:spPr>
        <p:txBody>
          <a:bodyPr/>
          <a:lstStyle/>
          <a:p>
            <a:fld id="{6EDE6715-2BE5-4396-9016-DBBF2AE5F83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85030" y="1393031"/>
            <a:ext cx="2759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New Sales Volumes - M THB - Total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7992" y="1393031"/>
            <a:ext cx="3637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New Applications and Approved – Units - Total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22091485"/>
              </p:ext>
            </p:extLst>
          </p:nvPr>
        </p:nvGraphicFramePr>
        <p:xfrm>
          <a:off x="179512" y="1916832"/>
          <a:ext cx="4320659" cy="2874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891120394"/>
              </p:ext>
            </p:extLst>
          </p:nvPr>
        </p:nvGraphicFramePr>
        <p:xfrm>
          <a:off x="4788024" y="1772816"/>
          <a:ext cx="4277115" cy="298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791285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Data of 2014: </a:t>
            </a:r>
            <a:r>
              <a:rPr lang="fr-CH" dirty="0" err="1" smtClean="0"/>
              <a:t>includes</a:t>
            </a:r>
            <a:r>
              <a:rPr lang="fr-CH" dirty="0" smtClean="0"/>
              <a:t> MFC sales </a:t>
            </a:r>
            <a:r>
              <a:rPr lang="fr-CH" dirty="0" err="1" smtClean="0"/>
              <a:t>only</a:t>
            </a:r>
            <a:endParaRPr lang="fr-CH" dirty="0" smtClean="0"/>
          </a:p>
          <a:p>
            <a:r>
              <a:rPr lang="fr-CH" dirty="0" smtClean="0"/>
              <a:t>Data as </a:t>
            </a:r>
            <a:r>
              <a:rPr lang="fr-CH" dirty="0" err="1" smtClean="0"/>
              <a:t>from</a:t>
            </a:r>
            <a:r>
              <a:rPr lang="fr-CH" dirty="0" smtClean="0"/>
              <a:t> July 2015: </a:t>
            </a:r>
            <a:r>
              <a:rPr lang="fr-CH" dirty="0" err="1" smtClean="0"/>
              <a:t>includes</a:t>
            </a:r>
            <a:r>
              <a:rPr lang="fr-CH" dirty="0" smtClean="0"/>
              <a:t> </a:t>
            </a:r>
            <a:r>
              <a:rPr lang="fr-CH" dirty="0" err="1" smtClean="0"/>
              <a:t>both</a:t>
            </a:r>
            <a:r>
              <a:rPr lang="fr-CH" dirty="0" smtClean="0"/>
              <a:t> MFC and Smart Bike Sales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64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2680"/>
            <a:ext cx="6840760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/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r>
              <a:rPr lang="en-US" b="1" dirty="0" smtClean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Sales </a:t>
            </a:r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Volumes and Approval Rates </a:t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endParaRPr lang="en-US" b="1" dirty="0">
              <a:solidFill>
                <a:srgbClr val="FFFFFF"/>
              </a:solidFill>
              <a:latin typeface="Lucida Grande"/>
              <a:cs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482709" y="6492875"/>
            <a:ext cx="2133600" cy="365125"/>
          </a:xfrm>
        </p:spPr>
        <p:txBody>
          <a:bodyPr/>
          <a:lstStyle/>
          <a:p>
            <a:fld id="{6EDE6715-2BE5-4396-9016-DBBF2AE5F83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4394" y="873098"/>
            <a:ext cx="288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New Sales Volumes - MM THB - MFC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6838" y="879894"/>
            <a:ext cx="19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Approved – Units - MFC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836016706"/>
              </p:ext>
            </p:extLst>
          </p:nvPr>
        </p:nvGraphicFramePr>
        <p:xfrm>
          <a:off x="179511" y="1180875"/>
          <a:ext cx="4176465" cy="2402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349949508"/>
              </p:ext>
            </p:extLst>
          </p:nvPr>
        </p:nvGraphicFramePr>
        <p:xfrm>
          <a:off x="4788024" y="1144489"/>
          <a:ext cx="4248472" cy="2476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274" y="3667383"/>
            <a:ext cx="244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Approved – Units – Smart Bike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216739793"/>
              </p:ext>
            </p:extLst>
          </p:nvPr>
        </p:nvGraphicFramePr>
        <p:xfrm>
          <a:off x="209764" y="3962672"/>
          <a:ext cx="4146212" cy="242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18945" y="3667384"/>
            <a:ext cx="3357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New Sales Volumes - MM THB - Smart Bike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614841093"/>
              </p:ext>
            </p:extLst>
          </p:nvPr>
        </p:nvGraphicFramePr>
        <p:xfrm>
          <a:off x="4788024" y="3967118"/>
          <a:ext cx="4176464" cy="2414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393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2680"/>
            <a:ext cx="6840760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/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r>
              <a:rPr lang="en-US" b="1" dirty="0" smtClean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Sales </a:t>
            </a:r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Volumes and Approval Rates </a:t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endParaRPr lang="en-US" b="1" dirty="0">
              <a:solidFill>
                <a:srgbClr val="FFFFFF"/>
              </a:solidFill>
              <a:latin typeface="Lucida Grande"/>
              <a:cs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482709" y="6492875"/>
            <a:ext cx="2133600" cy="365125"/>
          </a:xfrm>
        </p:spPr>
        <p:txBody>
          <a:bodyPr/>
          <a:lstStyle/>
          <a:p>
            <a:fld id="{6EDE6715-2BE5-4396-9016-DBBF2AE5F83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29256" y="857232"/>
            <a:ext cx="2823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New Sales Volumes - MM THB - CFC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28" y="928670"/>
            <a:ext cx="1879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Approved – Units - CFC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40590469"/>
              </p:ext>
            </p:extLst>
          </p:nvPr>
        </p:nvGraphicFramePr>
        <p:xfrm>
          <a:off x="179511" y="1180875"/>
          <a:ext cx="4176465" cy="2402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821300545"/>
              </p:ext>
            </p:extLst>
          </p:nvPr>
        </p:nvGraphicFramePr>
        <p:xfrm>
          <a:off x="4714876" y="1214422"/>
          <a:ext cx="4176464" cy="2414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393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Branch development  - MFC/CFC-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831266"/>
              </p:ext>
            </p:extLst>
          </p:nvPr>
        </p:nvGraphicFramePr>
        <p:xfrm>
          <a:off x="323528" y="1412776"/>
          <a:ext cx="457200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5724128" y="1124744"/>
            <a:ext cx="195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Average MFC Sales</a:t>
            </a:r>
            <a:br>
              <a:rPr kumimoji="1" lang="en-US" altLang="ja-JP" dirty="0" smtClean="0"/>
            </a:br>
            <a:r>
              <a:rPr kumimoji="1" lang="en-US" altLang="ja-JP" dirty="0" smtClean="0"/>
              <a:t>per  Branch </a:t>
            </a:r>
            <a:endParaRPr kumimoji="1" lang="ja-JP" altLang="en-US" dirty="0"/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769874"/>
              </p:ext>
            </p:extLst>
          </p:nvPr>
        </p:nvGraphicFramePr>
        <p:xfrm>
          <a:off x="4788024" y="1772816"/>
          <a:ext cx="4176464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361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Smartdealer</a:t>
            </a:r>
            <a:r>
              <a:rPr kumimoji="1" lang="en-US" altLang="ja-JP" dirty="0" smtClean="0"/>
              <a:t> development  - </a:t>
            </a:r>
            <a:r>
              <a:rPr kumimoji="1" lang="en-US" altLang="ja-JP" dirty="0" err="1" smtClean="0"/>
              <a:t>Smartbike</a:t>
            </a:r>
            <a:r>
              <a:rPr kumimoji="1"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60032" y="112474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Active </a:t>
            </a:r>
            <a:r>
              <a:rPr kumimoji="1" lang="en-US" altLang="ja-JP" dirty="0" err="1" smtClean="0"/>
              <a:t>smartdealer</a:t>
            </a:r>
            <a:r>
              <a:rPr kumimoji="1" lang="en-US" altLang="ja-JP" dirty="0" smtClean="0"/>
              <a:t>(ASD) and </a:t>
            </a:r>
            <a:br>
              <a:rPr kumimoji="1" lang="en-US" altLang="ja-JP" dirty="0" smtClean="0"/>
            </a:br>
            <a:r>
              <a:rPr kumimoji="1" lang="en-US" altLang="ja-JP" dirty="0" smtClean="0"/>
              <a:t>Average </a:t>
            </a:r>
            <a:r>
              <a:rPr kumimoji="1" lang="en-US" altLang="ja-JP" dirty="0" err="1" smtClean="0"/>
              <a:t>Smartbike</a:t>
            </a:r>
            <a:r>
              <a:rPr kumimoji="1" lang="en-US" altLang="ja-JP" dirty="0" smtClean="0"/>
              <a:t>  Sales / ASD</a:t>
            </a:r>
            <a:endParaRPr kumimoji="1" lang="ja-JP" altLang="en-US" dirty="0"/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182222"/>
              </p:ext>
            </p:extLst>
          </p:nvPr>
        </p:nvGraphicFramePr>
        <p:xfrm>
          <a:off x="179512" y="1844824"/>
          <a:ext cx="4320480" cy="433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539552" y="134076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Smartdealer</a:t>
            </a:r>
            <a:r>
              <a:rPr kumimoji="1" lang="en-US" altLang="ja-JP" dirty="0" smtClean="0"/>
              <a:t> and </a:t>
            </a:r>
            <a:r>
              <a:rPr kumimoji="1" lang="en-US" altLang="ja-JP" dirty="0" err="1" smtClean="0"/>
              <a:t>Avarage</a:t>
            </a:r>
            <a:r>
              <a:rPr kumimoji="1" lang="en-US" altLang="ja-JP" dirty="0" smtClean="0"/>
              <a:t> sales </a:t>
            </a:r>
            <a:endParaRPr kumimoji="1" lang="ja-JP" altLang="en-US" dirty="0"/>
          </a:p>
        </p:txBody>
      </p:sp>
      <p:graphicFrame>
        <p:nvGraphicFramePr>
          <p:cNvPr id="12" name="グラフ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992975"/>
              </p:ext>
            </p:extLst>
          </p:nvPr>
        </p:nvGraphicFramePr>
        <p:xfrm>
          <a:off x="4644008" y="1844824"/>
          <a:ext cx="3960440" cy="4360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634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2680"/>
            <a:ext cx="6840760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/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New Volumes and Approval Rates </a:t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endParaRPr lang="en-US" b="1" dirty="0">
              <a:solidFill>
                <a:srgbClr val="FFFFFF"/>
              </a:solidFill>
              <a:latin typeface="Lucida Grande"/>
              <a:cs typeface="Angsana New" pitchFamily="18" charset="-34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15096084"/>
              </p:ext>
            </p:extLst>
          </p:nvPr>
        </p:nvGraphicFramePr>
        <p:xfrm>
          <a:off x="194792" y="980728"/>
          <a:ext cx="4234332" cy="2621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490189261"/>
              </p:ext>
            </p:extLst>
          </p:nvPr>
        </p:nvGraphicFramePr>
        <p:xfrm>
          <a:off x="4643438" y="1000108"/>
          <a:ext cx="4357718" cy="2621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15096084"/>
              </p:ext>
            </p:extLst>
          </p:nvPr>
        </p:nvGraphicFramePr>
        <p:xfrm>
          <a:off x="2143108" y="3714752"/>
          <a:ext cx="4536504" cy="2621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75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0672"/>
            <a:ext cx="6748212" cy="6540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/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  <a:t>New Volumes and Approval Rates </a:t>
            </a:r>
            <a:br>
              <a:rPr lang="en-US" b="1" dirty="0">
                <a:solidFill>
                  <a:srgbClr val="FFFFFF"/>
                </a:solidFill>
                <a:latin typeface="Lucida Grande"/>
                <a:cs typeface="Angsana New" pitchFamily="18" charset="-34"/>
              </a:rPr>
            </a:br>
            <a:endParaRPr lang="en-US" b="1" dirty="0">
              <a:solidFill>
                <a:srgbClr val="FFFFFF"/>
              </a:solidFill>
              <a:latin typeface="Lucida Grande"/>
              <a:cs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715-2BE5-4396-9016-DBBF2AE5F83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4414" y="857232"/>
            <a:ext cx="2327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First Payment Defaults - MFC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634175015"/>
              </p:ext>
            </p:extLst>
          </p:nvPr>
        </p:nvGraphicFramePr>
        <p:xfrm>
          <a:off x="214282" y="857232"/>
          <a:ext cx="4248472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86380" y="857232"/>
            <a:ext cx="2833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First Payment Defaults – Smart Bike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439865097"/>
              </p:ext>
            </p:extLst>
          </p:nvPr>
        </p:nvGraphicFramePr>
        <p:xfrm>
          <a:off x="4643438" y="785794"/>
          <a:ext cx="4229670" cy="2798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634175015"/>
              </p:ext>
            </p:extLst>
          </p:nvPr>
        </p:nvGraphicFramePr>
        <p:xfrm>
          <a:off x="2357422" y="3643314"/>
          <a:ext cx="4248472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130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467</Words>
  <Application>Microsoft Macintosh PowerPoint</Application>
  <PresentationFormat>画面に合わせる (4:3)</PresentationFormat>
  <Paragraphs>182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Theme</vt:lpstr>
      <vt:lpstr>TNB Presentation   Ex-com  June 2016 </vt:lpstr>
      <vt:lpstr> Agenda</vt:lpstr>
      <vt:lpstr> Sales Volumes and Approval Rates  </vt:lpstr>
      <vt:lpstr> Sales Volumes and Approval Rates  </vt:lpstr>
      <vt:lpstr> Sales Volumes and Approval Rates  </vt:lpstr>
      <vt:lpstr>Branch development  - MFC/CFC-</vt:lpstr>
      <vt:lpstr>Smartdealer development  - Smartbike-</vt:lpstr>
      <vt:lpstr> New Volumes and Approval Rates  </vt:lpstr>
      <vt:lpstr> New Volumes and Approval Rates  </vt:lpstr>
      <vt:lpstr> Portfolio Quality </vt:lpstr>
      <vt:lpstr> Portfolio Quality </vt:lpstr>
      <vt:lpstr> Portfolio Quality </vt:lpstr>
      <vt:lpstr> Portfolio Quality </vt:lpstr>
      <vt:lpstr> Comparison Portfolio Quality </vt:lpstr>
      <vt:lpstr> Comparison Portfolio Quality </vt:lpstr>
      <vt:lpstr> Vintage Performance – HP Portfolio </vt:lpstr>
      <vt:lpstr>Vintage Performance – MFC</vt:lpstr>
      <vt:lpstr>Vintage Performance – Smart Bike</vt:lpstr>
      <vt:lpstr>Vintage Performance – Car for cash</vt:lpstr>
      <vt:lpstr>P&amp;L</vt:lpstr>
      <vt:lpstr>OPEX</vt:lpstr>
      <vt:lpstr>Balance Sheet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rinchai</dc:creator>
  <cp:lastModifiedBy>Muneo Tashiro</cp:lastModifiedBy>
  <cp:revision>492</cp:revision>
  <dcterms:created xsi:type="dcterms:W3CDTF">2014-10-10T06:53:57Z</dcterms:created>
  <dcterms:modified xsi:type="dcterms:W3CDTF">2016-07-15T03:59:13Z</dcterms:modified>
</cp:coreProperties>
</file>