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99" r:id="rId3"/>
    <p:sldId id="300" r:id="rId4"/>
    <p:sldId id="301" r:id="rId5"/>
    <p:sldId id="303" r:id="rId6"/>
    <p:sldId id="307" r:id="rId7"/>
    <p:sldId id="292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Zschorsch" initials="BZ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713" autoAdjust="0"/>
  </p:normalViewPr>
  <p:slideViewPr>
    <p:cSldViewPr>
      <p:cViewPr varScale="1">
        <p:scale>
          <a:sx n="105" d="100"/>
          <a:sy n="105" d="100"/>
        </p:scale>
        <p:origin x="-1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image" Target="../media/image6.png"/><Relationship Id="rId2" Type="http://schemas.openxmlformats.org/officeDocument/2006/relationships/image" Target="../media/image7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image" Target="../media/image6.png"/><Relationship Id="rId2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385B3-B8BF-41E1-A7E2-A6014032F5A4}" type="doc">
      <dgm:prSet loTypeId="urn:microsoft.com/office/officeart/2005/8/layout/hList7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D22DC6EA-7C73-49B7-8A75-C20E2ED31B32}">
      <dgm:prSet phldrT="[Text]" custT="1"/>
      <dgm:spPr/>
      <dgm:t>
        <a:bodyPr/>
        <a:lstStyle/>
        <a:p>
          <a:pPr algn="ctr"/>
          <a:r>
            <a:rPr lang="en-US" sz="2000" b="0" cap="none" spc="0" dirty="0" err="1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Thanaban</a:t>
          </a: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Co., Ltd</a:t>
          </a:r>
        </a:p>
        <a:p>
          <a:pPr algn="ctr"/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(Thailand)</a:t>
          </a:r>
        </a:p>
        <a:p>
          <a:pPr algn="l"/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Product: </a:t>
          </a:r>
        </a:p>
        <a:p>
          <a:pPr algn="l"/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Asset Backed Finance</a:t>
          </a:r>
          <a:b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Hire Purchase for 2</a:t>
          </a:r>
          <a:r>
            <a:rPr lang="en-US" sz="1400" b="0" cap="none" spc="0" baseline="3000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nd</a:t>
          </a:r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Hand  Motorcycle</a:t>
          </a:r>
          <a:endParaRPr lang="en-US" sz="14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A67901C-D33A-45DC-ACC3-306E023A68F0}" type="parTrans" cxnId="{9D374E91-E131-4673-B5FB-FA53CB3148AC}">
      <dgm:prSet/>
      <dgm:spPr/>
      <dgm:t>
        <a:bodyPr/>
        <a:lstStyle/>
        <a:p>
          <a:endParaRPr 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1572EB3-59D6-46DF-B4D1-47FAA0BA2B00}" type="sibTrans" cxnId="{9D374E91-E131-4673-B5FB-FA53CB3148AC}">
      <dgm:prSet/>
      <dgm:spPr/>
      <dgm:t>
        <a:bodyPr/>
        <a:lstStyle/>
        <a:p>
          <a:endParaRPr 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035F28F-B85C-456A-9C31-BF8573CE907D}">
      <dgm:prSet phldrT="[Text]" custT="1"/>
      <dgm:spPr/>
      <dgm:t>
        <a:bodyPr/>
        <a:lstStyle/>
        <a:p>
          <a:pPr algn="ctr"/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 Lease Holding </a:t>
          </a:r>
          <a:r>
            <a:rPr lang="en-US" sz="2000" b="0" cap="none" spc="0" dirty="0" err="1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Pte</a:t>
          </a: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Ltd </a:t>
          </a:r>
        </a:p>
        <a:p>
          <a:pPr algn="ctr"/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(Singapore </a:t>
          </a:r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)</a:t>
          </a:r>
          <a:endParaRPr lang="en-US" sz="14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l"/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Product:</a:t>
          </a:r>
          <a:b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SME </a:t>
          </a: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finance</a:t>
          </a:r>
          <a:endParaRPr lang="en-US" sz="16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6953306-EA5F-452E-A51C-679A63C04EB9}" type="parTrans" cxnId="{96999E0F-1C5F-44A4-AD73-FE59505C6EE3}">
      <dgm:prSet/>
      <dgm:spPr/>
      <dgm:t>
        <a:bodyPr/>
        <a:lstStyle/>
        <a:p>
          <a:endParaRPr 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2773DCE-4897-4A49-BE89-13C5D18406E3}" type="sibTrans" cxnId="{96999E0F-1C5F-44A4-AD73-FE59505C6EE3}">
      <dgm:prSet/>
      <dgm:spPr/>
      <dgm:t>
        <a:bodyPr/>
        <a:lstStyle/>
        <a:p>
          <a:endParaRPr 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5E8C33D-72E7-4756-9C8E-DFEB039EF083}">
      <dgm:prSet phldrT="[Text]" custT="1"/>
      <dgm:spPr/>
      <dgm:t>
        <a:bodyPr/>
        <a:lstStyle/>
        <a:p>
          <a:pPr algn="ctr"/>
          <a:endParaRPr lang="en-US" sz="20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ctr"/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 </a:t>
          </a: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Lease Finance </a:t>
          </a: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PLC </a:t>
          </a:r>
          <a:endParaRPr lang="en-US" sz="20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ctr"/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(Cambodia)</a:t>
          </a:r>
        </a:p>
        <a:p>
          <a:pPr algn="l"/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</a:t>
          </a: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Product:  </a:t>
          </a: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Financial Lease (Motorcycle  /Agriculture machine/Solar system)</a:t>
          </a:r>
          <a:endParaRPr lang="en-US" sz="16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BD967C81-0534-478E-928E-DF163E1238F1}" type="parTrans" cxnId="{147A96BD-4EB4-4E6F-B139-D67E81EF3D5B}">
      <dgm:prSet/>
      <dgm:spPr/>
      <dgm:t>
        <a:bodyPr/>
        <a:lstStyle/>
        <a:p>
          <a:endParaRPr 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A509EEA-A2A9-4116-8C95-578592CFA755}" type="sibTrans" cxnId="{147A96BD-4EB4-4E6F-B139-D67E81EF3D5B}">
      <dgm:prSet/>
      <dgm:spPr/>
      <dgm:t>
        <a:bodyPr/>
        <a:lstStyle/>
        <a:p>
          <a:endParaRPr 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606614D-08A1-4FC5-AA75-0CE69CDE127E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600"/>
            </a:spcAft>
          </a:pP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</a:t>
          </a:r>
          <a:b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Lease </a:t>
          </a:r>
          <a:b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</a:t>
          </a: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Lao) </a:t>
          </a: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Co</a:t>
          </a:r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, Ltd</a:t>
          </a:r>
        </a:p>
        <a:p>
          <a:pPr algn="ctr">
            <a:lnSpc>
              <a:spcPct val="100000"/>
            </a:lnSpc>
            <a:spcAft>
              <a:spcPts val="600"/>
            </a:spcAft>
          </a:pPr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(Lao PDR</a:t>
          </a:r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)</a:t>
          </a:r>
          <a:endParaRPr lang="en-US" sz="16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l">
            <a:lnSpc>
              <a:spcPct val="100000"/>
            </a:lnSpc>
            <a:spcAft>
              <a:spcPts val="600"/>
            </a:spcAft>
          </a:pP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</a:t>
          </a: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Product:  </a:t>
          </a:r>
        </a:p>
        <a:p>
          <a:pPr algn="l">
            <a:lnSpc>
              <a:spcPct val="100000"/>
            </a:lnSpc>
            <a:spcAft>
              <a:spcPts val="600"/>
            </a:spcAft>
          </a:pP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Financial Lease (Motorcycle  /Agriculture machine)</a:t>
          </a:r>
          <a:endParaRPr lang="en-US" sz="16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938D1B2-4A15-4A49-BADF-69413D877934}" type="parTrans" cxnId="{6395D99F-A414-489C-AD39-0D39BCEF5FF8}">
      <dgm:prSet/>
      <dgm:spPr/>
      <dgm:t>
        <a:bodyPr/>
        <a:lstStyle/>
        <a:p>
          <a:endParaRPr 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05B3B81-5C6A-41E8-A7B7-1B37D3278963}" type="sibTrans" cxnId="{6395D99F-A414-489C-AD39-0D39BCEF5FF8}">
      <dgm:prSet/>
      <dgm:spPr/>
      <dgm:t>
        <a:bodyPr/>
        <a:lstStyle/>
        <a:p>
          <a:endParaRPr 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F2362F9-E61F-2648-B06F-3B3B31F5B0F9}">
      <dgm:prSet custT="1"/>
      <dgm:spPr/>
      <dgm:t>
        <a:bodyPr/>
        <a:lstStyle/>
        <a:p>
          <a:pPr algn="ctr"/>
          <a:endParaRPr lang="en-US" sz="18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ctr"/>
          <a:endParaRPr lang="en-US" sz="18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ctr"/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PT </a:t>
          </a:r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 Lease Finance  Indonesia </a:t>
          </a:r>
        </a:p>
        <a:p>
          <a:pPr algn="ctr"/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(Indonesia)</a:t>
          </a:r>
        </a:p>
        <a:p>
          <a:pPr algn="ctr"/>
          <a:endParaRPr lang="en-US" sz="12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l"/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</a:t>
          </a:r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Product:  </a:t>
          </a:r>
        </a:p>
        <a:p>
          <a:pPr algn="l"/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Financial Lease (Agriculture machine</a:t>
          </a:r>
          <a:r>
            <a:rPr lang="en-US" sz="12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)</a:t>
          </a:r>
          <a:endParaRPr kumimoji="1" lang="ja-JP" altLang="en-US" sz="12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DBA389B-E502-DE41-ADCA-D5D53033E172}" type="parTrans" cxnId="{F0939397-B4EB-8F4B-9BD3-4D243322C18B}">
      <dgm:prSet/>
      <dgm:spPr/>
      <dgm:t>
        <a:bodyPr/>
        <a:lstStyle/>
        <a:p>
          <a:endParaRPr kumimoji="1" lang="ja-JP" alt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4EB1FD1-4FF2-624F-8DF3-AAB34E1FD7CD}" type="sibTrans" cxnId="{F0939397-B4EB-8F4B-9BD3-4D243322C18B}">
      <dgm:prSet/>
      <dgm:spPr/>
      <dgm:t>
        <a:bodyPr/>
        <a:lstStyle/>
        <a:p>
          <a:endParaRPr kumimoji="1" lang="ja-JP" alt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683FAC-5552-E840-9205-F981EB05910F}">
      <dgm:prSet custT="1"/>
      <dgm:spPr/>
      <dgm:t>
        <a:bodyPr/>
        <a:lstStyle/>
        <a:p>
          <a:pPr algn="ctr"/>
          <a:r>
            <a:rPr lang="en-US" sz="2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 Lease PCL</a:t>
          </a:r>
        </a:p>
        <a:p>
          <a:pPr algn="ctr"/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(Thailand)</a:t>
          </a:r>
          <a:endParaRPr lang="en-US" sz="20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ctr"/>
          <a:endParaRPr lang="en-US" sz="14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l"/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Product:</a:t>
          </a:r>
          <a:b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Hire Purchase for New </a:t>
          </a:r>
          <a:r>
            <a:rPr lang="en-US" sz="14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Motorcycle</a:t>
          </a:r>
        </a:p>
        <a:p>
          <a:pPr algn="l"/>
          <a:endParaRPr kumimoji="1" lang="en-US" altLang="ja-JP" sz="1400" b="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algn="l"/>
          <a:endParaRPr kumimoji="1" lang="ja-JP" altLang="en-US" sz="14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51BC992-1D31-BF4E-803C-48D6312121E4}" type="parTrans" cxnId="{2887AC07-6633-EC43-9878-EC60322BA090}">
      <dgm:prSet/>
      <dgm:spPr/>
      <dgm:t>
        <a:bodyPr/>
        <a:lstStyle/>
        <a:p>
          <a:endParaRPr kumimoji="1" lang="ja-JP" alt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BCEA267-7C08-4B47-B932-C87C53A8DC21}" type="sibTrans" cxnId="{2887AC07-6633-EC43-9878-EC60322BA090}">
      <dgm:prSet/>
      <dgm:spPr/>
      <dgm:t>
        <a:bodyPr/>
        <a:lstStyle/>
        <a:p>
          <a:endParaRPr kumimoji="1" lang="ja-JP" altLang="en-US" sz="1600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470743A-5D66-446D-9324-C6007729573C}" type="pres">
      <dgm:prSet presAssocID="{B47385B3-B8BF-41E1-A7E2-A6014032F5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597BB39-43D9-4EE2-9537-28439632FEE0}" type="pres">
      <dgm:prSet presAssocID="{B47385B3-B8BF-41E1-A7E2-A6014032F5A4}" presName="fgShape" presStyleLbl="fgShp" presStyleIdx="0" presStyleCnt="1" custFlipHor="1" custScaleX="35058" custScaleY="78412" custLinFactNeighborX="-36819" custLinFactNeighborY="44127"/>
      <dgm:spPr/>
      <dgm:t>
        <a:bodyPr/>
        <a:lstStyle/>
        <a:p>
          <a:endParaRPr kumimoji="1" lang="ja-JP" altLang="en-US"/>
        </a:p>
      </dgm:t>
    </dgm:pt>
    <dgm:pt modelId="{FD1E1336-B7A4-4ECC-B520-6375C3CC521F}" type="pres">
      <dgm:prSet presAssocID="{B47385B3-B8BF-41E1-A7E2-A6014032F5A4}" presName="linComp" presStyleCnt="0"/>
      <dgm:spPr/>
      <dgm:t>
        <a:bodyPr/>
        <a:lstStyle/>
        <a:p>
          <a:endParaRPr kumimoji="1" lang="ja-JP" altLang="en-US"/>
        </a:p>
      </dgm:t>
    </dgm:pt>
    <dgm:pt modelId="{EE858091-6D8A-C948-AB56-DE45C7A7F787}" type="pres">
      <dgm:prSet presAssocID="{FF683FAC-5552-E840-9205-F981EB05910F}" presName="compNode" presStyleCnt="0"/>
      <dgm:spPr/>
      <dgm:t>
        <a:bodyPr/>
        <a:lstStyle/>
        <a:p>
          <a:endParaRPr kumimoji="1" lang="ja-JP" altLang="en-US"/>
        </a:p>
      </dgm:t>
    </dgm:pt>
    <dgm:pt modelId="{55375B33-C1E5-1E41-8437-252F1293CE4B}" type="pres">
      <dgm:prSet presAssocID="{FF683FAC-5552-E840-9205-F981EB05910F}" presName="bkgdShape" presStyleLbl="node1" presStyleIdx="0" presStyleCnt="6" custLinFactNeighborX="2408" custLinFactNeighborY="992"/>
      <dgm:spPr/>
      <dgm:t>
        <a:bodyPr/>
        <a:lstStyle/>
        <a:p>
          <a:endParaRPr kumimoji="1" lang="ja-JP" altLang="en-US"/>
        </a:p>
      </dgm:t>
    </dgm:pt>
    <dgm:pt modelId="{FDE47AA3-4A2C-864A-9D75-D51897F68150}" type="pres">
      <dgm:prSet presAssocID="{FF683FAC-5552-E840-9205-F981EB05910F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A2C6E60-E4DD-074F-A460-7D119645F70F}" type="pres">
      <dgm:prSet presAssocID="{FF683FAC-5552-E840-9205-F981EB05910F}" presName="invisiNode" presStyleLbl="node1" presStyleIdx="0" presStyleCnt="6"/>
      <dgm:spPr/>
      <dgm:t>
        <a:bodyPr/>
        <a:lstStyle/>
        <a:p>
          <a:endParaRPr kumimoji="1" lang="ja-JP" altLang="en-US"/>
        </a:p>
      </dgm:t>
    </dgm:pt>
    <dgm:pt modelId="{DFEAE74A-1B65-7F4C-A047-4A09BF97F29A}" type="pres">
      <dgm:prSet presAssocID="{FF683FAC-5552-E840-9205-F981EB05910F}" presName="imagNode" presStyleLbl="fgImgPlace1" presStyleIdx="0" presStyleCnt="6" custScaleY="79101" custLinFactNeighborY="-1694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kumimoji="1" lang="ja-JP" altLang="en-US"/>
        </a:p>
      </dgm:t>
    </dgm:pt>
    <dgm:pt modelId="{B56F6F53-99BE-CC44-9943-16B9EBB1AD30}" type="pres">
      <dgm:prSet presAssocID="{1BCEA267-7C08-4B47-B932-C87C53A8DC2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4998D21B-CA40-41AA-ABB1-44FD32F3DA5A}" type="pres">
      <dgm:prSet presAssocID="{D22DC6EA-7C73-49B7-8A75-C20E2ED31B32}" presName="compNode" presStyleCnt="0"/>
      <dgm:spPr/>
      <dgm:t>
        <a:bodyPr/>
        <a:lstStyle/>
        <a:p>
          <a:endParaRPr kumimoji="1" lang="ja-JP" altLang="en-US"/>
        </a:p>
      </dgm:t>
    </dgm:pt>
    <dgm:pt modelId="{B9E45D20-47D0-42C7-B4D1-D9A4E559CEC3}" type="pres">
      <dgm:prSet presAssocID="{D22DC6EA-7C73-49B7-8A75-C20E2ED31B32}" presName="bkgdShape" presStyleLbl="node1" presStyleIdx="1" presStyleCnt="6"/>
      <dgm:spPr/>
      <dgm:t>
        <a:bodyPr/>
        <a:lstStyle/>
        <a:p>
          <a:endParaRPr lang="en-US"/>
        </a:p>
      </dgm:t>
    </dgm:pt>
    <dgm:pt modelId="{8A4216C1-CB73-4308-A9DB-E776F3664491}" type="pres">
      <dgm:prSet presAssocID="{D22DC6EA-7C73-49B7-8A75-C20E2ED31B32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37D04-0709-4B9E-8F39-760539C39F25}" type="pres">
      <dgm:prSet presAssocID="{D22DC6EA-7C73-49B7-8A75-C20E2ED31B32}" presName="invisiNode" presStyleLbl="node1" presStyleIdx="1" presStyleCnt="6"/>
      <dgm:spPr/>
      <dgm:t>
        <a:bodyPr/>
        <a:lstStyle/>
        <a:p>
          <a:endParaRPr kumimoji="1" lang="ja-JP" altLang="en-US"/>
        </a:p>
      </dgm:t>
    </dgm:pt>
    <dgm:pt modelId="{F7519016-C096-4EE5-9DD5-E3F8458537C9}" type="pres">
      <dgm:prSet presAssocID="{D22DC6EA-7C73-49B7-8A75-C20E2ED31B32}" presName="imagNode" presStyleLbl="fgImgPlace1" presStyleIdx="1" presStyleCnt="6" custScaleY="82835" custLinFactNeighborY="-1881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kumimoji="1" lang="ja-JP" altLang="en-US"/>
        </a:p>
      </dgm:t>
    </dgm:pt>
    <dgm:pt modelId="{F9D36E11-AFD8-439C-BA35-4493480A4A43}" type="pres">
      <dgm:prSet presAssocID="{11572EB3-59D6-46DF-B4D1-47FAA0BA2B0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169FAB5-314E-4189-986F-3FF27EC02FC3}" type="pres">
      <dgm:prSet presAssocID="{C035F28F-B85C-456A-9C31-BF8573CE907D}" presName="compNode" presStyleCnt="0"/>
      <dgm:spPr/>
      <dgm:t>
        <a:bodyPr/>
        <a:lstStyle/>
        <a:p>
          <a:endParaRPr kumimoji="1" lang="ja-JP" altLang="en-US"/>
        </a:p>
      </dgm:t>
    </dgm:pt>
    <dgm:pt modelId="{96C830DF-D705-4A8A-9A86-90D9A3A815F2}" type="pres">
      <dgm:prSet presAssocID="{C035F28F-B85C-456A-9C31-BF8573CE907D}" presName="bkgdShape" presStyleLbl="node1" presStyleIdx="2" presStyleCnt="6" custLinFactNeighborX="-3779"/>
      <dgm:spPr/>
      <dgm:t>
        <a:bodyPr/>
        <a:lstStyle/>
        <a:p>
          <a:endParaRPr lang="en-US"/>
        </a:p>
      </dgm:t>
    </dgm:pt>
    <dgm:pt modelId="{FBF5ADB0-951F-4C91-9F6D-1B0471F595EF}" type="pres">
      <dgm:prSet presAssocID="{C035F28F-B85C-456A-9C31-BF8573CE907D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035F7-CC60-47CF-B3B9-941F0783A867}" type="pres">
      <dgm:prSet presAssocID="{C035F28F-B85C-456A-9C31-BF8573CE907D}" presName="invisiNode" presStyleLbl="node1" presStyleIdx="2" presStyleCnt="6"/>
      <dgm:spPr/>
      <dgm:t>
        <a:bodyPr/>
        <a:lstStyle/>
        <a:p>
          <a:endParaRPr kumimoji="1" lang="ja-JP" altLang="en-US"/>
        </a:p>
      </dgm:t>
    </dgm:pt>
    <dgm:pt modelId="{B6FA6D5A-BE0B-4D47-B809-126D3D9AFB4B}" type="pres">
      <dgm:prSet presAssocID="{C035F28F-B85C-456A-9C31-BF8573CE907D}" presName="imagNode" presStyleLbl="fgImgPlace1" presStyleIdx="2" presStyleCnt="6" custScaleY="78237" custLinFactNeighborY="-1881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kumimoji="1" lang="ja-JP" altLang="en-US"/>
        </a:p>
      </dgm:t>
    </dgm:pt>
    <dgm:pt modelId="{50664DEB-8F81-4352-8B65-ABCA7940E9E3}" type="pres">
      <dgm:prSet presAssocID="{C2773DCE-4897-4A49-BE89-13C5D18406E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3FA19C-F811-49EC-A58B-BF6760070005}" type="pres">
      <dgm:prSet presAssocID="{05E8C33D-72E7-4756-9C8E-DFEB039EF083}" presName="compNode" presStyleCnt="0"/>
      <dgm:spPr/>
      <dgm:t>
        <a:bodyPr/>
        <a:lstStyle/>
        <a:p>
          <a:endParaRPr kumimoji="1" lang="ja-JP" altLang="en-US"/>
        </a:p>
      </dgm:t>
    </dgm:pt>
    <dgm:pt modelId="{69208519-FCA7-4078-9257-9BAB2FF5A312}" type="pres">
      <dgm:prSet presAssocID="{05E8C33D-72E7-4756-9C8E-DFEB039EF083}" presName="bkgdShape" presStyleLbl="node1" presStyleIdx="3" presStyleCnt="6" custLinFactNeighborX="-2408"/>
      <dgm:spPr/>
      <dgm:t>
        <a:bodyPr/>
        <a:lstStyle/>
        <a:p>
          <a:endParaRPr lang="en-US"/>
        </a:p>
      </dgm:t>
    </dgm:pt>
    <dgm:pt modelId="{27FE0579-4C13-414F-9A0A-BD2BA5EE98E9}" type="pres">
      <dgm:prSet presAssocID="{05E8C33D-72E7-4756-9C8E-DFEB039EF083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FC64E-4019-4201-B9CC-BD2872644DF3}" type="pres">
      <dgm:prSet presAssocID="{05E8C33D-72E7-4756-9C8E-DFEB039EF083}" presName="invisiNode" presStyleLbl="node1" presStyleIdx="3" presStyleCnt="6"/>
      <dgm:spPr/>
      <dgm:t>
        <a:bodyPr/>
        <a:lstStyle/>
        <a:p>
          <a:endParaRPr kumimoji="1" lang="ja-JP" altLang="en-US"/>
        </a:p>
      </dgm:t>
    </dgm:pt>
    <dgm:pt modelId="{8FC703B1-0635-4AB9-9569-A06C9D653ABC}" type="pres">
      <dgm:prSet presAssocID="{05E8C33D-72E7-4756-9C8E-DFEB039EF083}" presName="imagNode" presStyleLbl="fgImgPlace1" presStyleIdx="3" presStyleCnt="6" custScaleY="75637" custLinFactNeighborX="-3611" custLinFactNeighborY="-1916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kumimoji="1" lang="ja-JP" altLang="en-US"/>
        </a:p>
      </dgm:t>
    </dgm:pt>
    <dgm:pt modelId="{441F7FC1-6B22-4C59-8ECF-C9A8778F3135}" type="pres">
      <dgm:prSet presAssocID="{9A509EEA-A2A9-4116-8C95-578592CFA75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7EEFC69-F742-4082-9061-F5B1AE9C715A}" type="pres">
      <dgm:prSet presAssocID="{C606614D-08A1-4FC5-AA75-0CE69CDE127E}" presName="compNode" presStyleCnt="0"/>
      <dgm:spPr/>
      <dgm:t>
        <a:bodyPr/>
        <a:lstStyle/>
        <a:p>
          <a:endParaRPr kumimoji="1" lang="ja-JP" altLang="en-US"/>
        </a:p>
      </dgm:t>
    </dgm:pt>
    <dgm:pt modelId="{BE71D94D-B312-46E9-B760-F5ED231AE857}" type="pres">
      <dgm:prSet presAssocID="{C606614D-08A1-4FC5-AA75-0CE69CDE127E}" presName="bkgdShape" presStyleLbl="node1" presStyleIdx="4" presStyleCnt="6" custLinFactNeighborX="1032"/>
      <dgm:spPr/>
      <dgm:t>
        <a:bodyPr/>
        <a:lstStyle/>
        <a:p>
          <a:endParaRPr lang="en-US"/>
        </a:p>
      </dgm:t>
    </dgm:pt>
    <dgm:pt modelId="{BD980605-AE84-4E8A-806E-7F0B58FC2AA0}" type="pres">
      <dgm:prSet presAssocID="{C606614D-08A1-4FC5-AA75-0CE69CDE127E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1075B-4D73-43E5-89E5-2ED444704A06}" type="pres">
      <dgm:prSet presAssocID="{C606614D-08A1-4FC5-AA75-0CE69CDE127E}" presName="invisiNode" presStyleLbl="node1" presStyleIdx="4" presStyleCnt="6"/>
      <dgm:spPr/>
      <dgm:t>
        <a:bodyPr/>
        <a:lstStyle/>
        <a:p>
          <a:endParaRPr kumimoji="1" lang="ja-JP" altLang="en-US"/>
        </a:p>
      </dgm:t>
    </dgm:pt>
    <dgm:pt modelId="{F950FB6B-E926-4C31-A2DF-C1AB83D5D0BA}" type="pres">
      <dgm:prSet presAssocID="{C606614D-08A1-4FC5-AA75-0CE69CDE127E}" presName="imagNode" presStyleLbl="fgImgPlace1" presStyleIdx="4" presStyleCnt="6" custScaleY="80266" custLinFactNeighborY="-190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kumimoji="1" lang="ja-JP" altLang="en-US"/>
        </a:p>
      </dgm:t>
    </dgm:pt>
    <dgm:pt modelId="{AAEE20E9-F615-C64F-B80E-1CC61D2FBB39}" type="pres">
      <dgm:prSet presAssocID="{A05B3B81-5C6A-41E8-A7B7-1B37D327896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51501C23-404F-C14D-9AB2-33435D2806DD}" type="pres">
      <dgm:prSet presAssocID="{AF2362F9-E61F-2648-B06F-3B3B31F5B0F9}" presName="compNode" presStyleCnt="0"/>
      <dgm:spPr/>
      <dgm:t>
        <a:bodyPr/>
        <a:lstStyle/>
        <a:p>
          <a:endParaRPr kumimoji="1" lang="ja-JP" altLang="en-US"/>
        </a:p>
      </dgm:t>
    </dgm:pt>
    <dgm:pt modelId="{8E4AFE5F-1C14-1D4A-BEC6-3E2494E1525A}" type="pres">
      <dgm:prSet presAssocID="{AF2362F9-E61F-2648-B06F-3B3B31F5B0F9}" presName="bkgdShape" presStyleLbl="node1" presStyleIdx="5" presStyleCnt="6"/>
      <dgm:spPr/>
      <dgm:t>
        <a:bodyPr/>
        <a:lstStyle/>
        <a:p>
          <a:endParaRPr kumimoji="1" lang="ja-JP" altLang="en-US"/>
        </a:p>
      </dgm:t>
    </dgm:pt>
    <dgm:pt modelId="{7543850C-9F28-2246-BD4D-6258C2010455}" type="pres">
      <dgm:prSet presAssocID="{AF2362F9-E61F-2648-B06F-3B3B31F5B0F9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0AFCBDA-B93B-9741-BF3B-91FDF69310C4}" type="pres">
      <dgm:prSet presAssocID="{AF2362F9-E61F-2648-B06F-3B3B31F5B0F9}" presName="invisiNode" presStyleLbl="node1" presStyleIdx="5" presStyleCnt="6"/>
      <dgm:spPr/>
      <dgm:t>
        <a:bodyPr/>
        <a:lstStyle/>
        <a:p>
          <a:endParaRPr kumimoji="1" lang="ja-JP" altLang="en-US"/>
        </a:p>
      </dgm:t>
    </dgm:pt>
    <dgm:pt modelId="{236730A8-E208-354E-9D16-5A6C1A232355}" type="pres">
      <dgm:prSet presAssocID="{AF2362F9-E61F-2648-B06F-3B3B31F5B0F9}" presName="imagNode" presStyleLbl="fgImgPlace1" presStyleIdx="5" presStyleCnt="6" custScaleY="77376" custLinFactNeighborX="-2328" custLinFactNeighborY="-16081"/>
      <dgm:spPr/>
      <dgm:t>
        <a:bodyPr/>
        <a:lstStyle/>
        <a:p>
          <a:endParaRPr kumimoji="1" lang="ja-JP" altLang="en-US"/>
        </a:p>
      </dgm:t>
    </dgm:pt>
  </dgm:ptLst>
  <dgm:cxnLst>
    <dgm:cxn modelId="{147A96BD-4EB4-4E6F-B139-D67E81EF3D5B}" srcId="{B47385B3-B8BF-41E1-A7E2-A6014032F5A4}" destId="{05E8C33D-72E7-4756-9C8E-DFEB039EF083}" srcOrd="3" destOrd="0" parTransId="{BD967C81-0534-478E-928E-DF163E1238F1}" sibTransId="{9A509EEA-A2A9-4116-8C95-578592CFA755}"/>
    <dgm:cxn modelId="{ACA900A9-4B97-A644-BCE4-9508FCB87950}" type="presOf" srcId="{FF683FAC-5552-E840-9205-F981EB05910F}" destId="{55375B33-C1E5-1E41-8437-252F1293CE4B}" srcOrd="0" destOrd="0" presId="urn:microsoft.com/office/officeart/2005/8/layout/hList7"/>
    <dgm:cxn modelId="{94165DCE-6B8A-7449-97C2-E0EBD727BA4A}" type="presOf" srcId="{A05B3B81-5C6A-41E8-A7B7-1B37D3278963}" destId="{AAEE20E9-F615-C64F-B80E-1CC61D2FBB39}" srcOrd="0" destOrd="0" presId="urn:microsoft.com/office/officeart/2005/8/layout/hList7"/>
    <dgm:cxn modelId="{9DBBE482-3120-7846-AD4C-6725F829E887}" type="presOf" srcId="{05E8C33D-72E7-4756-9C8E-DFEB039EF083}" destId="{27FE0579-4C13-414F-9A0A-BD2BA5EE98E9}" srcOrd="1" destOrd="0" presId="urn:microsoft.com/office/officeart/2005/8/layout/hList7"/>
    <dgm:cxn modelId="{E08ACA8D-629F-B147-BCE8-9BC8F10B1C6A}" type="presOf" srcId="{9A509EEA-A2A9-4116-8C95-578592CFA755}" destId="{441F7FC1-6B22-4C59-8ECF-C9A8778F3135}" srcOrd="0" destOrd="0" presId="urn:microsoft.com/office/officeart/2005/8/layout/hList7"/>
    <dgm:cxn modelId="{0724F21E-F35F-AE40-B7B2-4D7B3A45CBE6}" type="presOf" srcId="{1BCEA267-7C08-4B47-B932-C87C53A8DC21}" destId="{B56F6F53-99BE-CC44-9943-16B9EBB1AD30}" srcOrd="0" destOrd="0" presId="urn:microsoft.com/office/officeart/2005/8/layout/hList7"/>
    <dgm:cxn modelId="{ED7293C7-C975-C842-9CA4-27AD402E32F8}" type="presOf" srcId="{C2773DCE-4897-4A49-BE89-13C5D18406E3}" destId="{50664DEB-8F81-4352-8B65-ABCA7940E9E3}" srcOrd="0" destOrd="0" presId="urn:microsoft.com/office/officeart/2005/8/layout/hList7"/>
    <dgm:cxn modelId="{DB9B2374-D4F7-954D-9056-0665453EF206}" type="presOf" srcId="{FF683FAC-5552-E840-9205-F981EB05910F}" destId="{FDE47AA3-4A2C-864A-9D75-D51897F68150}" srcOrd="1" destOrd="0" presId="urn:microsoft.com/office/officeart/2005/8/layout/hList7"/>
    <dgm:cxn modelId="{8A3764BF-ADD1-8A4D-BC15-5F8603D7D966}" type="presOf" srcId="{C035F28F-B85C-456A-9C31-BF8573CE907D}" destId="{96C830DF-D705-4A8A-9A86-90D9A3A815F2}" srcOrd="0" destOrd="0" presId="urn:microsoft.com/office/officeart/2005/8/layout/hList7"/>
    <dgm:cxn modelId="{14E39F99-2B41-A44B-8FF4-CBC1357A70DF}" type="presOf" srcId="{11572EB3-59D6-46DF-B4D1-47FAA0BA2B00}" destId="{F9D36E11-AFD8-439C-BA35-4493480A4A43}" srcOrd="0" destOrd="0" presId="urn:microsoft.com/office/officeart/2005/8/layout/hList7"/>
    <dgm:cxn modelId="{F0939397-B4EB-8F4B-9BD3-4D243322C18B}" srcId="{B47385B3-B8BF-41E1-A7E2-A6014032F5A4}" destId="{AF2362F9-E61F-2648-B06F-3B3B31F5B0F9}" srcOrd="5" destOrd="0" parTransId="{1DBA389B-E502-DE41-ADCA-D5D53033E172}" sibTransId="{74EB1FD1-4FF2-624F-8DF3-AAB34E1FD7CD}"/>
    <dgm:cxn modelId="{DE8E2C1F-5744-2C48-A7BF-B9CD21C7889C}" type="presOf" srcId="{D22DC6EA-7C73-49B7-8A75-C20E2ED31B32}" destId="{8A4216C1-CB73-4308-A9DB-E776F3664491}" srcOrd="1" destOrd="0" presId="urn:microsoft.com/office/officeart/2005/8/layout/hList7"/>
    <dgm:cxn modelId="{DD544151-6FA3-644E-9362-D76DB1484304}" type="presOf" srcId="{C035F28F-B85C-456A-9C31-BF8573CE907D}" destId="{FBF5ADB0-951F-4C91-9F6D-1B0471F595EF}" srcOrd="1" destOrd="0" presId="urn:microsoft.com/office/officeart/2005/8/layout/hList7"/>
    <dgm:cxn modelId="{A27BC2FE-C35B-6A4F-9D80-0522341944CE}" type="presOf" srcId="{C606614D-08A1-4FC5-AA75-0CE69CDE127E}" destId="{BD980605-AE84-4E8A-806E-7F0B58FC2AA0}" srcOrd="1" destOrd="0" presId="urn:microsoft.com/office/officeart/2005/8/layout/hList7"/>
    <dgm:cxn modelId="{F647ACF8-4804-6347-8AED-4D1DE4DC826C}" type="presOf" srcId="{D22DC6EA-7C73-49B7-8A75-C20E2ED31B32}" destId="{B9E45D20-47D0-42C7-B4D1-D9A4E559CEC3}" srcOrd="0" destOrd="0" presId="urn:microsoft.com/office/officeart/2005/8/layout/hList7"/>
    <dgm:cxn modelId="{2887AC07-6633-EC43-9878-EC60322BA090}" srcId="{B47385B3-B8BF-41E1-A7E2-A6014032F5A4}" destId="{FF683FAC-5552-E840-9205-F981EB05910F}" srcOrd="0" destOrd="0" parTransId="{251BC992-1D31-BF4E-803C-48D6312121E4}" sibTransId="{1BCEA267-7C08-4B47-B932-C87C53A8DC21}"/>
    <dgm:cxn modelId="{0F177D7B-F239-9E43-B773-F55D807807FC}" type="presOf" srcId="{AF2362F9-E61F-2648-B06F-3B3B31F5B0F9}" destId="{7543850C-9F28-2246-BD4D-6258C2010455}" srcOrd="1" destOrd="0" presId="urn:microsoft.com/office/officeart/2005/8/layout/hList7"/>
    <dgm:cxn modelId="{5450F05D-92B7-EF4B-9D47-7BCD5CE0F353}" type="presOf" srcId="{C606614D-08A1-4FC5-AA75-0CE69CDE127E}" destId="{BE71D94D-B312-46E9-B760-F5ED231AE857}" srcOrd="0" destOrd="0" presId="urn:microsoft.com/office/officeart/2005/8/layout/hList7"/>
    <dgm:cxn modelId="{FC9EEC58-0570-8042-AD6B-2DE5522B7A57}" type="presOf" srcId="{05E8C33D-72E7-4756-9C8E-DFEB039EF083}" destId="{69208519-FCA7-4078-9257-9BAB2FF5A312}" srcOrd="0" destOrd="0" presId="urn:microsoft.com/office/officeart/2005/8/layout/hList7"/>
    <dgm:cxn modelId="{6395D99F-A414-489C-AD39-0D39BCEF5FF8}" srcId="{B47385B3-B8BF-41E1-A7E2-A6014032F5A4}" destId="{C606614D-08A1-4FC5-AA75-0CE69CDE127E}" srcOrd="4" destOrd="0" parTransId="{D938D1B2-4A15-4A49-BADF-69413D877934}" sibTransId="{A05B3B81-5C6A-41E8-A7B7-1B37D3278963}"/>
    <dgm:cxn modelId="{9D374E91-E131-4673-B5FB-FA53CB3148AC}" srcId="{B47385B3-B8BF-41E1-A7E2-A6014032F5A4}" destId="{D22DC6EA-7C73-49B7-8A75-C20E2ED31B32}" srcOrd="1" destOrd="0" parTransId="{AA67901C-D33A-45DC-ACC3-306E023A68F0}" sibTransId="{11572EB3-59D6-46DF-B4D1-47FAA0BA2B00}"/>
    <dgm:cxn modelId="{D4BB2401-3D1F-9641-B93D-2C17F46EB897}" type="presOf" srcId="{B47385B3-B8BF-41E1-A7E2-A6014032F5A4}" destId="{2470743A-5D66-446D-9324-C6007729573C}" srcOrd="0" destOrd="0" presId="urn:microsoft.com/office/officeart/2005/8/layout/hList7"/>
    <dgm:cxn modelId="{96999E0F-1C5F-44A4-AD73-FE59505C6EE3}" srcId="{B47385B3-B8BF-41E1-A7E2-A6014032F5A4}" destId="{C035F28F-B85C-456A-9C31-BF8573CE907D}" srcOrd="2" destOrd="0" parTransId="{26953306-EA5F-452E-A51C-679A63C04EB9}" sibTransId="{C2773DCE-4897-4A49-BE89-13C5D18406E3}"/>
    <dgm:cxn modelId="{777C714E-32BE-D647-8DD6-8B79B53F11C2}" type="presOf" srcId="{AF2362F9-E61F-2648-B06F-3B3B31F5B0F9}" destId="{8E4AFE5F-1C14-1D4A-BEC6-3E2494E1525A}" srcOrd="0" destOrd="0" presId="urn:microsoft.com/office/officeart/2005/8/layout/hList7"/>
    <dgm:cxn modelId="{B5EB6EAB-4701-DF4B-B034-62DA3E3CD138}" type="presParOf" srcId="{2470743A-5D66-446D-9324-C6007729573C}" destId="{9597BB39-43D9-4EE2-9537-28439632FEE0}" srcOrd="0" destOrd="0" presId="urn:microsoft.com/office/officeart/2005/8/layout/hList7"/>
    <dgm:cxn modelId="{0D9892DC-FEBA-8E4A-9611-48511EA3DBD3}" type="presParOf" srcId="{2470743A-5D66-446D-9324-C6007729573C}" destId="{FD1E1336-B7A4-4ECC-B520-6375C3CC521F}" srcOrd="1" destOrd="0" presId="urn:microsoft.com/office/officeart/2005/8/layout/hList7"/>
    <dgm:cxn modelId="{5979EEA7-823C-2B4E-A965-A84488F9BFEA}" type="presParOf" srcId="{FD1E1336-B7A4-4ECC-B520-6375C3CC521F}" destId="{EE858091-6D8A-C948-AB56-DE45C7A7F787}" srcOrd="0" destOrd="0" presId="urn:microsoft.com/office/officeart/2005/8/layout/hList7"/>
    <dgm:cxn modelId="{D83D7622-B5A2-C747-ABBF-DBD20F148400}" type="presParOf" srcId="{EE858091-6D8A-C948-AB56-DE45C7A7F787}" destId="{55375B33-C1E5-1E41-8437-252F1293CE4B}" srcOrd="0" destOrd="0" presId="urn:microsoft.com/office/officeart/2005/8/layout/hList7"/>
    <dgm:cxn modelId="{B003613D-0097-1B40-A5C2-B19819036E68}" type="presParOf" srcId="{EE858091-6D8A-C948-AB56-DE45C7A7F787}" destId="{FDE47AA3-4A2C-864A-9D75-D51897F68150}" srcOrd="1" destOrd="0" presId="urn:microsoft.com/office/officeart/2005/8/layout/hList7"/>
    <dgm:cxn modelId="{FE3FDBCA-39C9-3A43-93CB-ACDE27BBBD10}" type="presParOf" srcId="{EE858091-6D8A-C948-AB56-DE45C7A7F787}" destId="{FA2C6E60-E4DD-074F-A460-7D119645F70F}" srcOrd="2" destOrd="0" presId="urn:microsoft.com/office/officeart/2005/8/layout/hList7"/>
    <dgm:cxn modelId="{E75F2CC4-0E8F-6C42-ADB3-B9BDF92412B0}" type="presParOf" srcId="{EE858091-6D8A-C948-AB56-DE45C7A7F787}" destId="{DFEAE74A-1B65-7F4C-A047-4A09BF97F29A}" srcOrd="3" destOrd="0" presId="urn:microsoft.com/office/officeart/2005/8/layout/hList7"/>
    <dgm:cxn modelId="{122DE54B-A3C3-CB4F-859D-74A4EA051C93}" type="presParOf" srcId="{FD1E1336-B7A4-4ECC-B520-6375C3CC521F}" destId="{B56F6F53-99BE-CC44-9943-16B9EBB1AD30}" srcOrd="1" destOrd="0" presId="urn:microsoft.com/office/officeart/2005/8/layout/hList7"/>
    <dgm:cxn modelId="{AB286067-9C33-F949-B8FC-392C28695AE9}" type="presParOf" srcId="{FD1E1336-B7A4-4ECC-B520-6375C3CC521F}" destId="{4998D21B-CA40-41AA-ABB1-44FD32F3DA5A}" srcOrd="2" destOrd="0" presId="urn:microsoft.com/office/officeart/2005/8/layout/hList7"/>
    <dgm:cxn modelId="{663E5806-FB09-EE4D-A420-08E041B0C0B1}" type="presParOf" srcId="{4998D21B-CA40-41AA-ABB1-44FD32F3DA5A}" destId="{B9E45D20-47D0-42C7-B4D1-D9A4E559CEC3}" srcOrd="0" destOrd="0" presId="urn:microsoft.com/office/officeart/2005/8/layout/hList7"/>
    <dgm:cxn modelId="{B7B44233-DB5A-A44C-8004-0CB35C1FA7D9}" type="presParOf" srcId="{4998D21B-CA40-41AA-ABB1-44FD32F3DA5A}" destId="{8A4216C1-CB73-4308-A9DB-E776F3664491}" srcOrd="1" destOrd="0" presId="urn:microsoft.com/office/officeart/2005/8/layout/hList7"/>
    <dgm:cxn modelId="{88C2915F-7D35-444B-A987-16A8B1BEE47E}" type="presParOf" srcId="{4998D21B-CA40-41AA-ABB1-44FD32F3DA5A}" destId="{27D37D04-0709-4B9E-8F39-760539C39F25}" srcOrd="2" destOrd="0" presId="urn:microsoft.com/office/officeart/2005/8/layout/hList7"/>
    <dgm:cxn modelId="{C2D77905-B326-7A46-9DE0-DC0BC80AC216}" type="presParOf" srcId="{4998D21B-CA40-41AA-ABB1-44FD32F3DA5A}" destId="{F7519016-C096-4EE5-9DD5-E3F8458537C9}" srcOrd="3" destOrd="0" presId="urn:microsoft.com/office/officeart/2005/8/layout/hList7"/>
    <dgm:cxn modelId="{F4482667-143A-A749-9467-A458BF3E6C0E}" type="presParOf" srcId="{FD1E1336-B7A4-4ECC-B520-6375C3CC521F}" destId="{F9D36E11-AFD8-439C-BA35-4493480A4A43}" srcOrd="3" destOrd="0" presId="urn:microsoft.com/office/officeart/2005/8/layout/hList7"/>
    <dgm:cxn modelId="{8A0DC946-C1D2-0C4E-8989-A8DEBFBC6775}" type="presParOf" srcId="{FD1E1336-B7A4-4ECC-B520-6375C3CC521F}" destId="{9169FAB5-314E-4189-986F-3FF27EC02FC3}" srcOrd="4" destOrd="0" presId="urn:microsoft.com/office/officeart/2005/8/layout/hList7"/>
    <dgm:cxn modelId="{6099A1CD-7919-B642-9051-6D13EE98DCB4}" type="presParOf" srcId="{9169FAB5-314E-4189-986F-3FF27EC02FC3}" destId="{96C830DF-D705-4A8A-9A86-90D9A3A815F2}" srcOrd="0" destOrd="0" presId="urn:microsoft.com/office/officeart/2005/8/layout/hList7"/>
    <dgm:cxn modelId="{8C341215-5A4A-F24D-821B-9C4BFA6BA91C}" type="presParOf" srcId="{9169FAB5-314E-4189-986F-3FF27EC02FC3}" destId="{FBF5ADB0-951F-4C91-9F6D-1B0471F595EF}" srcOrd="1" destOrd="0" presId="urn:microsoft.com/office/officeart/2005/8/layout/hList7"/>
    <dgm:cxn modelId="{04C1BDD7-C111-C94D-A235-1EE3E37F44E7}" type="presParOf" srcId="{9169FAB5-314E-4189-986F-3FF27EC02FC3}" destId="{09F035F7-CC60-47CF-B3B9-941F0783A867}" srcOrd="2" destOrd="0" presId="urn:microsoft.com/office/officeart/2005/8/layout/hList7"/>
    <dgm:cxn modelId="{3651B58D-9FE6-544E-A717-86BC174651C8}" type="presParOf" srcId="{9169FAB5-314E-4189-986F-3FF27EC02FC3}" destId="{B6FA6D5A-BE0B-4D47-B809-126D3D9AFB4B}" srcOrd="3" destOrd="0" presId="urn:microsoft.com/office/officeart/2005/8/layout/hList7"/>
    <dgm:cxn modelId="{9D735C77-CA2E-F743-8218-19FF342BF5CB}" type="presParOf" srcId="{FD1E1336-B7A4-4ECC-B520-6375C3CC521F}" destId="{50664DEB-8F81-4352-8B65-ABCA7940E9E3}" srcOrd="5" destOrd="0" presId="urn:microsoft.com/office/officeart/2005/8/layout/hList7"/>
    <dgm:cxn modelId="{EE0CF033-51AE-3A48-A5E6-F0857A9662BF}" type="presParOf" srcId="{FD1E1336-B7A4-4ECC-B520-6375C3CC521F}" destId="{2D3FA19C-F811-49EC-A58B-BF6760070005}" srcOrd="6" destOrd="0" presId="urn:microsoft.com/office/officeart/2005/8/layout/hList7"/>
    <dgm:cxn modelId="{95334795-F859-404A-B741-5CD3CFD1CCE3}" type="presParOf" srcId="{2D3FA19C-F811-49EC-A58B-BF6760070005}" destId="{69208519-FCA7-4078-9257-9BAB2FF5A312}" srcOrd="0" destOrd="0" presId="urn:microsoft.com/office/officeart/2005/8/layout/hList7"/>
    <dgm:cxn modelId="{70B06CCF-21DB-124E-AB6A-E8B74A623C73}" type="presParOf" srcId="{2D3FA19C-F811-49EC-A58B-BF6760070005}" destId="{27FE0579-4C13-414F-9A0A-BD2BA5EE98E9}" srcOrd="1" destOrd="0" presId="urn:microsoft.com/office/officeart/2005/8/layout/hList7"/>
    <dgm:cxn modelId="{2B1D9F44-E890-6949-AA01-BC52D28E31B6}" type="presParOf" srcId="{2D3FA19C-F811-49EC-A58B-BF6760070005}" destId="{2D1FC64E-4019-4201-B9CC-BD2872644DF3}" srcOrd="2" destOrd="0" presId="urn:microsoft.com/office/officeart/2005/8/layout/hList7"/>
    <dgm:cxn modelId="{45C1ECF5-F521-EC41-B164-9687971873CC}" type="presParOf" srcId="{2D3FA19C-F811-49EC-A58B-BF6760070005}" destId="{8FC703B1-0635-4AB9-9569-A06C9D653ABC}" srcOrd="3" destOrd="0" presId="urn:microsoft.com/office/officeart/2005/8/layout/hList7"/>
    <dgm:cxn modelId="{23932838-BC9F-CB45-97E3-2E65D9E07A71}" type="presParOf" srcId="{FD1E1336-B7A4-4ECC-B520-6375C3CC521F}" destId="{441F7FC1-6B22-4C59-8ECF-C9A8778F3135}" srcOrd="7" destOrd="0" presId="urn:microsoft.com/office/officeart/2005/8/layout/hList7"/>
    <dgm:cxn modelId="{24DB54FE-2A8D-1147-83A3-6ADDC3CC3788}" type="presParOf" srcId="{FD1E1336-B7A4-4ECC-B520-6375C3CC521F}" destId="{A7EEFC69-F742-4082-9061-F5B1AE9C715A}" srcOrd="8" destOrd="0" presId="urn:microsoft.com/office/officeart/2005/8/layout/hList7"/>
    <dgm:cxn modelId="{6DCDF1A0-29F9-9C45-861A-30A4999FAF5D}" type="presParOf" srcId="{A7EEFC69-F742-4082-9061-F5B1AE9C715A}" destId="{BE71D94D-B312-46E9-B760-F5ED231AE857}" srcOrd="0" destOrd="0" presId="urn:microsoft.com/office/officeart/2005/8/layout/hList7"/>
    <dgm:cxn modelId="{64916EDF-CD6A-5547-9096-71B362230455}" type="presParOf" srcId="{A7EEFC69-F742-4082-9061-F5B1AE9C715A}" destId="{BD980605-AE84-4E8A-806E-7F0B58FC2AA0}" srcOrd="1" destOrd="0" presId="urn:microsoft.com/office/officeart/2005/8/layout/hList7"/>
    <dgm:cxn modelId="{0242DEF4-96E9-0A4E-ACAB-A71C769F1380}" type="presParOf" srcId="{A7EEFC69-F742-4082-9061-F5B1AE9C715A}" destId="{2F31075B-4D73-43E5-89E5-2ED444704A06}" srcOrd="2" destOrd="0" presId="urn:microsoft.com/office/officeart/2005/8/layout/hList7"/>
    <dgm:cxn modelId="{5E53934A-4033-BE44-BB98-961E0B1DFC39}" type="presParOf" srcId="{A7EEFC69-F742-4082-9061-F5B1AE9C715A}" destId="{F950FB6B-E926-4C31-A2DF-C1AB83D5D0BA}" srcOrd="3" destOrd="0" presId="urn:microsoft.com/office/officeart/2005/8/layout/hList7"/>
    <dgm:cxn modelId="{72452F4D-62BD-4943-A19E-CFF8508C4C46}" type="presParOf" srcId="{FD1E1336-B7A4-4ECC-B520-6375C3CC521F}" destId="{AAEE20E9-F615-C64F-B80E-1CC61D2FBB39}" srcOrd="9" destOrd="0" presId="urn:microsoft.com/office/officeart/2005/8/layout/hList7"/>
    <dgm:cxn modelId="{94DC85F5-549B-FD45-B00C-7CFAA20B3E64}" type="presParOf" srcId="{FD1E1336-B7A4-4ECC-B520-6375C3CC521F}" destId="{51501C23-404F-C14D-9AB2-33435D2806DD}" srcOrd="10" destOrd="0" presId="urn:microsoft.com/office/officeart/2005/8/layout/hList7"/>
    <dgm:cxn modelId="{FEB4AE85-71A5-354F-96F8-85B46BF42E84}" type="presParOf" srcId="{51501C23-404F-C14D-9AB2-33435D2806DD}" destId="{8E4AFE5F-1C14-1D4A-BEC6-3E2494E1525A}" srcOrd="0" destOrd="0" presId="urn:microsoft.com/office/officeart/2005/8/layout/hList7"/>
    <dgm:cxn modelId="{F8808F0E-78DE-844A-95E4-DC9687A41457}" type="presParOf" srcId="{51501C23-404F-C14D-9AB2-33435D2806DD}" destId="{7543850C-9F28-2246-BD4D-6258C2010455}" srcOrd="1" destOrd="0" presId="urn:microsoft.com/office/officeart/2005/8/layout/hList7"/>
    <dgm:cxn modelId="{1FF95C3E-7685-EF4A-B481-3C6822934989}" type="presParOf" srcId="{51501C23-404F-C14D-9AB2-33435D2806DD}" destId="{40AFCBDA-B93B-9741-BF3B-91FDF69310C4}" srcOrd="2" destOrd="0" presId="urn:microsoft.com/office/officeart/2005/8/layout/hList7"/>
    <dgm:cxn modelId="{39A2F44D-3184-D24E-9AA7-A250ACCBB880}" type="presParOf" srcId="{51501C23-404F-C14D-9AB2-33435D2806DD}" destId="{236730A8-E208-354E-9D16-5A6C1A23235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30E96-E056-46AF-82E0-498A95316AA2}" type="doc">
      <dgm:prSet loTypeId="urn:microsoft.com/office/officeart/2005/8/layout/vList4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B77FE02-D181-454B-AC4A-5F5AC9289423}">
      <dgm:prSet phldrT="[Text]"/>
      <dgm:spPr/>
      <dgm:t>
        <a:bodyPr/>
        <a:lstStyle/>
        <a:p>
          <a:r>
            <a:rPr lang="en-US" dirty="0" smtClean="0"/>
            <a:t>Motor for </a:t>
          </a:r>
          <a:r>
            <a:rPr lang="en-US" dirty="0" smtClean="0"/>
            <a:t>cash (MFC)</a:t>
          </a:r>
          <a:endParaRPr lang="en-US" dirty="0"/>
        </a:p>
      </dgm:t>
    </dgm:pt>
    <dgm:pt modelId="{AC7FDCBC-7C75-4CF4-8846-67324A102ED7}" type="parTrans" cxnId="{56B9B884-9682-4B89-9E3D-F6A5D59A4CC1}">
      <dgm:prSet/>
      <dgm:spPr/>
      <dgm:t>
        <a:bodyPr/>
        <a:lstStyle/>
        <a:p>
          <a:endParaRPr lang="en-US"/>
        </a:p>
      </dgm:t>
    </dgm:pt>
    <dgm:pt modelId="{470D0E77-31CA-47C3-92DF-0666C258D0C3}" type="sibTrans" cxnId="{56B9B884-9682-4B89-9E3D-F6A5D59A4CC1}">
      <dgm:prSet/>
      <dgm:spPr/>
      <dgm:t>
        <a:bodyPr/>
        <a:lstStyle/>
        <a:p>
          <a:endParaRPr lang="en-US"/>
        </a:p>
      </dgm:t>
    </dgm:pt>
    <dgm:pt modelId="{8AD21ED1-03E8-42AF-9619-281641015678}">
      <dgm:prSet phldrT="[Text]"/>
      <dgm:spPr/>
      <dgm:t>
        <a:bodyPr/>
        <a:lstStyle/>
        <a:p>
          <a:r>
            <a:rPr lang="en-US" dirty="0" smtClean="0"/>
            <a:t>Asset backed finance service for motorcycle owner</a:t>
          </a:r>
          <a:endParaRPr lang="en-US" dirty="0"/>
        </a:p>
      </dgm:t>
    </dgm:pt>
    <dgm:pt modelId="{FD7B3E12-D01F-424E-9618-5D5A022EBD88}" type="parTrans" cxnId="{65AA87D2-CA1B-4216-87C7-1BA29D34D5CB}">
      <dgm:prSet/>
      <dgm:spPr/>
      <dgm:t>
        <a:bodyPr/>
        <a:lstStyle/>
        <a:p>
          <a:endParaRPr lang="en-US"/>
        </a:p>
      </dgm:t>
    </dgm:pt>
    <dgm:pt modelId="{3D70FF85-6DBF-46BC-98BE-ACCE3787199E}" type="sibTrans" cxnId="{65AA87D2-CA1B-4216-87C7-1BA29D34D5CB}">
      <dgm:prSet/>
      <dgm:spPr/>
      <dgm:t>
        <a:bodyPr/>
        <a:lstStyle/>
        <a:p>
          <a:endParaRPr lang="en-US"/>
        </a:p>
      </dgm:t>
    </dgm:pt>
    <dgm:pt modelId="{7D2036DB-0695-4036-B3C1-F87E7B133AE9}">
      <dgm:prSet phldrT="[Text]"/>
      <dgm:spPr/>
      <dgm:t>
        <a:bodyPr/>
        <a:lstStyle/>
        <a:p>
          <a:r>
            <a:rPr lang="en-US" dirty="0" smtClean="0"/>
            <a:t>Smart Bike</a:t>
          </a:r>
          <a:endParaRPr lang="en-US" dirty="0"/>
        </a:p>
      </dgm:t>
    </dgm:pt>
    <dgm:pt modelId="{C209E7E2-99F9-40AC-AE9F-9B00E4FFF2E1}" type="parTrans" cxnId="{05B77E6C-3DEC-4DB1-AB74-750C1363BBE5}">
      <dgm:prSet/>
      <dgm:spPr/>
      <dgm:t>
        <a:bodyPr/>
        <a:lstStyle/>
        <a:p>
          <a:endParaRPr lang="en-US"/>
        </a:p>
      </dgm:t>
    </dgm:pt>
    <dgm:pt modelId="{890F14EC-A9E2-4C7F-B4A6-BD54C4978DDA}" type="sibTrans" cxnId="{05B77E6C-3DEC-4DB1-AB74-750C1363BBE5}">
      <dgm:prSet/>
      <dgm:spPr/>
      <dgm:t>
        <a:bodyPr/>
        <a:lstStyle/>
        <a:p>
          <a:endParaRPr lang="en-US"/>
        </a:p>
      </dgm:t>
    </dgm:pt>
    <dgm:pt modelId="{CA89591A-4667-4112-B9D8-60EE9F79BD3A}">
      <dgm:prSet phldrT="[Text]"/>
      <dgm:spPr/>
      <dgm:t>
        <a:bodyPr/>
        <a:lstStyle/>
        <a:p>
          <a:r>
            <a:rPr lang="en-US" dirty="0" smtClean="0"/>
            <a:t>Hire-Purchase for second hand motorcycle</a:t>
          </a:r>
          <a:endParaRPr lang="en-US" dirty="0"/>
        </a:p>
      </dgm:t>
    </dgm:pt>
    <dgm:pt modelId="{3F81AECB-0FB8-48D8-8211-4D061F73A213}" type="parTrans" cxnId="{DE81C3EE-1FC9-4D0E-93C0-0A4BFF7D3615}">
      <dgm:prSet/>
      <dgm:spPr/>
      <dgm:t>
        <a:bodyPr/>
        <a:lstStyle/>
        <a:p>
          <a:endParaRPr lang="en-US"/>
        </a:p>
      </dgm:t>
    </dgm:pt>
    <dgm:pt modelId="{8AA3073C-B8EA-4227-8F3D-BEDA42842140}" type="sibTrans" cxnId="{DE81C3EE-1FC9-4D0E-93C0-0A4BFF7D3615}">
      <dgm:prSet/>
      <dgm:spPr/>
      <dgm:t>
        <a:bodyPr/>
        <a:lstStyle/>
        <a:p>
          <a:endParaRPr lang="en-US"/>
        </a:p>
      </dgm:t>
    </dgm:pt>
    <dgm:pt modelId="{B1D1344A-163A-49A5-8D17-072E251B7D43}">
      <dgm:prSet phldrT="[Text]"/>
      <dgm:spPr/>
      <dgm:t>
        <a:bodyPr/>
        <a:lstStyle/>
        <a:p>
          <a:r>
            <a:rPr lang="en-US" dirty="0" smtClean="0"/>
            <a:t>Car for </a:t>
          </a:r>
          <a:r>
            <a:rPr lang="en-US" dirty="0" smtClean="0"/>
            <a:t>cash (CFC)</a:t>
          </a:r>
          <a:endParaRPr lang="en-US" dirty="0"/>
        </a:p>
      </dgm:t>
    </dgm:pt>
    <dgm:pt modelId="{FB74442C-73A8-4693-B7D0-453978D343F7}" type="parTrans" cxnId="{BA7206B1-3463-486E-8898-ED4FCA97CD86}">
      <dgm:prSet/>
      <dgm:spPr/>
      <dgm:t>
        <a:bodyPr/>
        <a:lstStyle/>
        <a:p>
          <a:endParaRPr lang="en-US"/>
        </a:p>
      </dgm:t>
    </dgm:pt>
    <dgm:pt modelId="{EF354DAD-9F5E-4D9D-9F45-22A4FA5E67CB}" type="sibTrans" cxnId="{BA7206B1-3463-486E-8898-ED4FCA97CD86}">
      <dgm:prSet/>
      <dgm:spPr/>
      <dgm:t>
        <a:bodyPr/>
        <a:lstStyle/>
        <a:p>
          <a:endParaRPr lang="en-US"/>
        </a:p>
      </dgm:t>
    </dgm:pt>
    <dgm:pt modelId="{09DB6EB9-A1FE-469F-A69D-516BAD962EEA}">
      <dgm:prSet phldrT="[Text]"/>
      <dgm:spPr/>
      <dgm:t>
        <a:bodyPr/>
        <a:lstStyle/>
        <a:p>
          <a:r>
            <a:rPr lang="en-US" dirty="0" smtClean="0"/>
            <a:t>Asset backed finance service for car owner</a:t>
          </a:r>
          <a:endParaRPr lang="en-US" dirty="0"/>
        </a:p>
      </dgm:t>
    </dgm:pt>
    <dgm:pt modelId="{151A3227-BE42-4395-9F33-4A69E9094B36}" type="parTrans" cxnId="{C47F40C0-9C89-45FB-B3D0-FE4F19654194}">
      <dgm:prSet/>
      <dgm:spPr/>
      <dgm:t>
        <a:bodyPr/>
        <a:lstStyle/>
        <a:p>
          <a:endParaRPr lang="en-US"/>
        </a:p>
      </dgm:t>
    </dgm:pt>
    <dgm:pt modelId="{E21818A7-2524-4AE2-9743-643EF4878A13}" type="sibTrans" cxnId="{C47F40C0-9C89-45FB-B3D0-FE4F19654194}">
      <dgm:prSet/>
      <dgm:spPr/>
      <dgm:t>
        <a:bodyPr/>
        <a:lstStyle/>
        <a:p>
          <a:endParaRPr lang="en-US"/>
        </a:p>
      </dgm:t>
    </dgm:pt>
    <dgm:pt modelId="{9FD22BC3-1866-495E-BDDD-2E70C2FD5EF4}" type="pres">
      <dgm:prSet presAssocID="{46630E96-E056-46AF-82E0-498A95316AA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60521E-6917-48DA-B278-E34F38863BCD}" type="pres">
      <dgm:prSet presAssocID="{8B77FE02-D181-454B-AC4A-5F5AC9289423}" presName="comp" presStyleCnt="0"/>
      <dgm:spPr/>
      <dgm:t>
        <a:bodyPr/>
        <a:lstStyle/>
        <a:p>
          <a:endParaRPr kumimoji="1" lang="ja-JP" altLang="en-US"/>
        </a:p>
      </dgm:t>
    </dgm:pt>
    <dgm:pt modelId="{4E3ACE76-EA22-4ACE-9AA8-E8DA195AE3DD}" type="pres">
      <dgm:prSet presAssocID="{8B77FE02-D181-454B-AC4A-5F5AC9289423}" presName="box" presStyleLbl="node1" presStyleIdx="0" presStyleCnt="3"/>
      <dgm:spPr/>
      <dgm:t>
        <a:bodyPr/>
        <a:lstStyle/>
        <a:p>
          <a:endParaRPr lang="en-US"/>
        </a:p>
      </dgm:t>
    </dgm:pt>
    <dgm:pt modelId="{BBF49795-DF4D-4E57-B731-5459EB448F4C}" type="pres">
      <dgm:prSet presAssocID="{8B77FE02-D181-454B-AC4A-5F5AC9289423}" presName="img" presStyleLbl="fgImgPlace1" presStyleIdx="0" presStyleCnt="3" custLinFactNeighborX="1318" custLinFactNeighborY="39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kumimoji="1" lang="ja-JP" altLang="en-US"/>
        </a:p>
      </dgm:t>
    </dgm:pt>
    <dgm:pt modelId="{912C25E9-0A0D-48E9-90EA-33D1210877B2}" type="pres">
      <dgm:prSet presAssocID="{8B77FE02-D181-454B-AC4A-5F5AC92894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8E732-DEBF-4499-B73B-D8440311E791}" type="pres">
      <dgm:prSet presAssocID="{470D0E77-31CA-47C3-92DF-0666C258D0C3}" presName="spacer" presStyleCnt="0"/>
      <dgm:spPr/>
      <dgm:t>
        <a:bodyPr/>
        <a:lstStyle/>
        <a:p>
          <a:endParaRPr kumimoji="1" lang="ja-JP" altLang="en-US"/>
        </a:p>
      </dgm:t>
    </dgm:pt>
    <dgm:pt modelId="{B15BA614-4BF4-47C6-BD2C-515015F7F7C5}" type="pres">
      <dgm:prSet presAssocID="{B1D1344A-163A-49A5-8D17-072E251B7D43}" presName="comp" presStyleCnt="0"/>
      <dgm:spPr/>
      <dgm:t>
        <a:bodyPr/>
        <a:lstStyle/>
        <a:p>
          <a:endParaRPr kumimoji="1" lang="ja-JP" altLang="en-US"/>
        </a:p>
      </dgm:t>
    </dgm:pt>
    <dgm:pt modelId="{82FE582A-6562-4F31-B20D-019B8F5B68DC}" type="pres">
      <dgm:prSet presAssocID="{B1D1344A-163A-49A5-8D17-072E251B7D43}" presName="box" presStyleLbl="node1" presStyleIdx="1" presStyleCnt="3"/>
      <dgm:spPr/>
      <dgm:t>
        <a:bodyPr/>
        <a:lstStyle/>
        <a:p>
          <a:endParaRPr lang="en-US"/>
        </a:p>
      </dgm:t>
    </dgm:pt>
    <dgm:pt modelId="{7112A039-B889-4460-893E-464E19807BBA}" type="pres">
      <dgm:prSet presAssocID="{B1D1344A-163A-49A5-8D17-072E251B7D43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  <dgm:t>
        <a:bodyPr/>
        <a:lstStyle/>
        <a:p>
          <a:endParaRPr kumimoji="1" lang="ja-JP" altLang="en-US"/>
        </a:p>
      </dgm:t>
    </dgm:pt>
    <dgm:pt modelId="{7BCEB04D-A19E-4E54-A200-97B7A83BCB07}" type="pres">
      <dgm:prSet presAssocID="{B1D1344A-163A-49A5-8D17-072E251B7D43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D39BA-58A0-A44B-9151-B1E985559B00}" type="pres">
      <dgm:prSet presAssocID="{EF354DAD-9F5E-4D9D-9F45-22A4FA5E67CB}" presName="spacer" presStyleCnt="0"/>
      <dgm:spPr/>
      <dgm:t>
        <a:bodyPr/>
        <a:lstStyle/>
        <a:p>
          <a:endParaRPr kumimoji="1" lang="ja-JP" altLang="en-US"/>
        </a:p>
      </dgm:t>
    </dgm:pt>
    <dgm:pt modelId="{9C6EA9D9-7F6E-46A4-98E3-FD9106BE6F6F}" type="pres">
      <dgm:prSet presAssocID="{7D2036DB-0695-4036-B3C1-F87E7B133AE9}" presName="comp" presStyleCnt="0"/>
      <dgm:spPr/>
      <dgm:t>
        <a:bodyPr/>
        <a:lstStyle/>
        <a:p>
          <a:endParaRPr kumimoji="1" lang="ja-JP" altLang="en-US"/>
        </a:p>
      </dgm:t>
    </dgm:pt>
    <dgm:pt modelId="{B1905CA8-2536-43CA-A14C-09711A8BA8BA}" type="pres">
      <dgm:prSet presAssocID="{7D2036DB-0695-4036-B3C1-F87E7B133AE9}" presName="box" presStyleLbl="node1" presStyleIdx="2" presStyleCnt="3"/>
      <dgm:spPr/>
      <dgm:t>
        <a:bodyPr/>
        <a:lstStyle/>
        <a:p>
          <a:endParaRPr lang="en-US"/>
        </a:p>
      </dgm:t>
    </dgm:pt>
    <dgm:pt modelId="{DB91E05F-3B9D-4CFB-9EE8-020E94C39993}" type="pres">
      <dgm:prSet presAssocID="{7D2036DB-0695-4036-B3C1-F87E7B133AE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  <dgm:t>
        <a:bodyPr/>
        <a:lstStyle/>
        <a:p>
          <a:endParaRPr kumimoji="1" lang="ja-JP" altLang="en-US"/>
        </a:p>
      </dgm:t>
    </dgm:pt>
    <dgm:pt modelId="{4187B780-C9EF-4F71-9129-5456055DAA9C}" type="pres">
      <dgm:prSet presAssocID="{7D2036DB-0695-4036-B3C1-F87E7B133AE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47C23-93F3-AE49-8E8A-DD39F5F341AF}" type="presOf" srcId="{B1D1344A-163A-49A5-8D17-072E251B7D43}" destId="{7BCEB04D-A19E-4E54-A200-97B7A83BCB07}" srcOrd="1" destOrd="0" presId="urn:microsoft.com/office/officeart/2005/8/layout/vList4"/>
    <dgm:cxn modelId="{DE81C3EE-1FC9-4D0E-93C0-0A4BFF7D3615}" srcId="{7D2036DB-0695-4036-B3C1-F87E7B133AE9}" destId="{CA89591A-4667-4112-B9D8-60EE9F79BD3A}" srcOrd="0" destOrd="0" parTransId="{3F81AECB-0FB8-48D8-8211-4D061F73A213}" sibTransId="{8AA3073C-B8EA-4227-8F3D-BEDA42842140}"/>
    <dgm:cxn modelId="{E401EB13-B143-C943-BC63-78151B9D9AF5}" type="presOf" srcId="{7D2036DB-0695-4036-B3C1-F87E7B133AE9}" destId="{4187B780-C9EF-4F71-9129-5456055DAA9C}" srcOrd="1" destOrd="0" presId="urn:microsoft.com/office/officeart/2005/8/layout/vList4"/>
    <dgm:cxn modelId="{009AECAD-A3BA-154F-B1E8-016E5B44CD28}" type="presOf" srcId="{CA89591A-4667-4112-B9D8-60EE9F79BD3A}" destId="{4187B780-C9EF-4F71-9129-5456055DAA9C}" srcOrd="1" destOrd="1" presId="urn:microsoft.com/office/officeart/2005/8/layout/vList4"/>
    <dgm:cxn modelId="{8EC8E4FB-9EDD-1F41-9BF1-70D8E3778DB4}" type="presOf" srcId="{8B77FE02-D181-454B-AC4A-5F5AC9289423}" destId="{912C25E9-0A0D-48E9-90EA-33D1210877B2}" srcOrd="1" destOrd="0" presId="urn:microsoft.com/office/officeart/2005/8/layout/vList4"/>
    <dgm:cxn modelId="{A4E103B2-7F9A-154B-8B86-F07DB80B128A}" type="presOf" srcId="{8AD21ED1-03E8-42AF-9619-281641015678}" destId="{4E3ACE76-EA22-4ACE-9AA8-E8DA195AE3DD}" srcOrd="0" destOrd="1" presId="urn:microsoft.com/office/officeart/2005/8/layout/vList4"/>
    <dgm:cxn modelId="{4B565513-CA75-8845-A58B-FC1565F0CE63}" type="presOf" srcId="{46630E96-E056-46AF-82E0-498A95316AA2}" destId="{9FD22BC3-1866-495E-BDDD-2E70C2FD5EF4}" srcOrd="0" destOrd="0" presId="urn:microsoft.com/office/officeart/2005/8/layout/vList4"/>
    <dgm:cxn modelId="{65AA87D2-CA1B-4216-87C7-1BA29D34D5CB}" srcId="{8B77FE02-D181-454B-AC4A-5F5AC9289423}" destId="{8AD21ED1-03E8-42AF-9619-281641015678}" srcOrd="0" destOrd="0" parTransId="{FD7B3E12-D01F-424E-9618-5D5A022EBD88}" sibTransId="{3D70FF85-6DBF-46BC-98BE-ACCE3787199E}"/>
    <dgm:cxn modelId="{23AD0BF0-FDF7-994F-94D9-40AA55F66F1C}" type="presOf" srcId="{B1D1344A-163A-49A5-8D17-072E251B7D43}" destId="{82FE582A-6562-4F31-B20D-019B8F5B68DC}" srcOrd="0" destOrd="0" presId="urn:microsoft.com/office/officeart/2005/8/layout/vList4"/>
    <dgm:cxn modelId="{75F7C61D-BD42-494E-BD60-FFEB85157323}" type="presOf" srcId="{7D2036DB-0695-4036-B3C1-F87E7B133AE9}" destId="{B1905CA8-2536-43CA-A14C-09711A8BA8BA}" srcOrd="0" destOrd="0" presId="urn:microsoft.com/office/officeart/2005/8/layout/vList4"/>
    <dgm:cxn modelId="{56B9B884-9682-4B89-9E3D-F6A5D59A4CC1}" srcId="{46630E96-E056-46AF-82E0-498A95316AA2}" destId="{8B77FE02-D181-454B-AC4A-5F5AC9289423}" srcOrd="0" destOrd="0" parTransId="{AC7FDCBC-7C75-4CF4-8846-67324A102ED7}" sibTransId="{470D0E77-31CA-47C3-92DF-0666C258D0C3}"/>
    <dgm:cxn modelId="{05B77E6C-3DEC-4DB1-AB74-750C1363BBE5}" srcId="{46630E96-E056-46AF-82E0-498A95316AA2}" destId="{7D2036DB-0695-4036-B3C1-F87E7B133AE9}" srcOrd="2" destOrd="0" parTransId="{C209E7E2-99F9-40AC-AE9F-9B00E4FFF2E1}" sibTransId="{890F14EC-A9E2-4C7F-B4A6-BD54C4978DDA}"/>
    <dgm:cxn modelId="{F36F5672-0937-DF45-AB3E-D9F32535597A}" type="presOf" srcId="{09DB6EB9-A1FE-469F-A69D-516BAD962EEA}" destId="{82FE582A-6562-4F31-B20D-019B8F5B68DC}" srcOrd="0" destOrd="1" presId="urn:microsoft.com/office/officeart/2005/8/layout/vList4"/>
    <dgm:cxn modelId="{C47F40C0-9C89-45FB-B3D0-FE4F19654194}" srcId="{B1D1344A-163A-49A5-8D17-072E251B7D43}" destId="{09DB6EB9-A1FE-469F-A69D-516BAD962EEA}" srcOrd="0" destOrd="0" parTransId="{151A3227-BE42-4395-9F33-4A69E9094B36}" sibTransId="{E21818A7-2524-4AE2-9743-643EF4878A13}"/>
    <dgm:cxn modelId="{BA7206B1-3463-486E-8898-ED4FCA97CD86}" srcId="{46630E96-E056-46AF-82E0-498A95316AA2}" destId="{B1D1344A-163A-49A5-8D17-072E251B7D43}" srcOrd="1" destOrd="0" parTransId="{FB74442C-73A8-4693-B7D0-453978D343F7}" sibTransId="{EF354DAD-9F5E-4D9D-9F45-22A4FA5E67CB}"/>
    <dgm:cxn modelId="{DD5DA888-AFEC-9049-8D0A-F8D0D3C1E23D}" type="presOf" srcId="{09DB6EB9-A1FE-469F-A69D-516BAD962EEA}" destId="{7BCEB04D-A19E-4E54-A200-97B7A83BCB07}" srcOrd="1" destOrd="1" presId="urn:microsoft.com/office/officeart/2005/8/layout/vList4"/>
    <dgm:cxn modelId="{1CF0C988-782E-9C4B-BC7E-01A791372D4E}" type="presOf" srcId="{8AD21ED1-03E8-42AF-9619-281641015678}" destId="{912C25E9-0A0D-48E9-90EA-33D1210877B2}" srcOrd="1" destOrd="1" presId="urn:microsoft.com/office/officeart/2005/8/layout/vList4"/>
    <dgm:cxn modelId="{5BF07250-4A64-734A-89C1-CFC5223FA7C7}" type="presOf" srcId="{CA89591A-4667-4112-B9D8-60EE9F79BD3A}" destId="{B1905CA8-2536-43CA-A14C-09711A8BA8BA}" srcOrd="0" destOrd="1" presId="urn:microsoft.com/office/officeart/2005/8/layout/vList4"/>
    <dgm:cxn modelId="{CE03B513-54B0-F244-94F4-0CEA52314B18}" type="presOf" srcId="{8B77FE02-D181-454B-AC4A-5F5AC9289423}" destId="{4E3ACE76-EA22-4ACE-9AA8-E8DA195AE3DD}" srcOrd="0" destOrd="0" presId="urn:microsoft.com/office/officeart/2005/8/layout/vList4"/>
    <dgm:cxn modelId="{86605396-21EE-064B-BC7A-68A736FF3FD7}" type="presParOf" srcId="{9FD22BC3-1866-495E-BDDD-2E70C2FD5EF4}" destId="{A560521E-6917-48DA-B278-E34F38863BCD}" srcOrd="0" destOrd="0" presId="urn:microsoft.com/office/officeart/2005/8/layout/vList4"/>
    <dgm:cxn modelId="{CF995CAA-F272-D447-9FEC-61EBBF2AA1C7}" type="presParOf" srcId="{A560521E-6917-48DA-B278-E34F38863BCD}" destId="{4E3ACE76-EA22-4ACE-9AA8-E8DA195AE3DD}" srcOrd="0" destOrd="0" presId="urn:microsoft.com/office/officeart/2005/8/layout/vList4"/>
    <dgm:cxn modelId="{AB1D3B54-B989-B34A-B3E5-F8038B596403}" type="presParOf" srcId="{A560521E-6917-48DA-B278-E34F38863BCD}" destId="{BBF49795-DF4D-4E57-B731-5459EB448F4C}" srcOrd="1" destOrd="0" presId="urn:microsoft.com/office/officeart/2005/8/layout/vList4"/>
    <dgm:cxn modelId="{EDCBB59E-6152-6F46-BAF3-7D1DEEB6B15B}" type="presParOf" srcId="{A560521E-6917-48DA-B278-E34F38863BCD}" destId="{912C25E9-0A0D-48E9-90EA-33D1210877B2}" srcOrd="2" destOrd="0" presId="urn:microsoft.com/office/officeart/2005/8/layout/vList4"/>
    <dgm:cxn modelId="{E42A4EA0-C56E-BB4D-819B-86D8A363D7DD}" type="presParOf" srcId="{9FD22BC3-1866-495E-BDDD-2E70C2FD5EF4}" destId="{0A68E732-DEBF-4499-B73B-D8440311E791}" srcOrd="1" destOrd="0" presId="urn:microsoft.com/office/officeart/2005/8/layout/vList4"/>
    <dgm:cxn modelId="{A20D5041-FAD3-1749-B23B-2735BCF3B755}" type="presParOf" srcId="{9FD22BC3-1866-495E-BDDD-2E70C2FD5EF4}" destId="{B15BA614-4BF4-47C6-BD2C-515015F7F7C5}" srcOrd="2" destOrd="0" presId="urn:microsoft.com/office/officeart/2005/8/layout/vList4"/>
    <dgm:cxn modelId="{D1DDA6DA-C1FD-8F48-AF26-AF1C6374E2D5}" type="presParOf" srcId="{B15BA614-4BF4-47C6-BD2C-515015F7F7C5}" destId="{82FE582A-6562-4F31-B20D-019B8F5B68DC}" srcOrd="0" destOrd="0" presId="urn:microsoft.com/office/officeart/2005/8/layout/vList4"/>
    <dgm:cxn modelId="{FB38C7E3-AAE8-8743-9D6A-6225DE68062B}" type="presParOf" srcId="{B15BA614-4BF4-47C6-BD2C-515015F7F7C5}" destId="{7112A039-B889-4460-893E-464E19807BBA}" srcOrd="1" destOrd="0" presId="urn:microsoft.com/office/officeart/2005/8/layout/vList4"/>
    <dgm:cxn modelId="{8490F4CA-DD95-3844-889C-0535CB94554E}" type="presParOf" srcId="{B15BA614-4BF4-47C6-BD2C-515015F7F7C5}" destId="{7BCEB04D-A19E-4E54-A200-97B7A83BCB07}" srcOrd="2" destOrd="0" presId="urn:microsoft.com/office/officeart/2005/8/layout/vList4"/>
    <dgm:cxn modelId="{A2891AA2-2C33-1C45-BF55-96F3912D5979}" type="presParOf" srcId="{9FD22BC3-1866-495E-BDDD-2E70C2FD5EF4}" destId="{83DD39BA-58A0-A44B-9151-B1E985559B00}" srcOrd="3" destOrd="0" presId="urn:microsoft.com/office/officeart/2005/8/layout/vList4"/>
    <dgm:cxn modelId="{0DE2AF98-3C75-FE4E-90A2-7A8C84DF585E}" type="presParOf" srcId="{9FD22BC3-1866-495E-BDDD-2E70C2FD5EF4}" destId="{9C6EA9D9-7F6E-46A4-98E3-FD9106BE6F6F}" srcOrd="4" destOrd="0" presId="urn:microsoft.com/office/officeart/2005/8/layout/vList4"/>
    <dgm:cxn modelId="{378BA7A1-4DE0-CD4F-B213-11B916ED9DBB}" type="presParOf" srcId="{9C6EA9D9-7F6E-46A4-98E3-FD9106BE6F6F}" destId="{B1905CA8-2536-43CA-A14C-09711A8BA8BA}" srcOrd="0" destOrd="0" presId="urn:microsoft.com/office/officeart/2005/8/layout/vList4"/>
    <dgm:cxn modelId="{DB485F4B-7231-1841-8044-4A2AAADC2FC5}" type="presParOf" srcId="{9C6EA9D9-7F6E-46A4-98E3-FD9106BE6F6F}" destId="{DB91E05F-3B9D-4CFB-9EE8-020E94C39993}" srcOrd="1" destOrd="0" presId="urn:microsoft.com/office/officeart/2005/8/layout/vList4"/>
    <dgm:cxn modelId="{AC6D7F96-9DED-B44C-AE3C-3D8EBE6DC3C6}" type="presParOf" srcId="{9C6EA9D9-7F6E-46A4-98E3-FD9106BE6F6F}" destId="{4187B780-C9EF-4F71-9129-5456055DAA9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5A3C0-9D45-481C-9198-E8C541DEFD5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F71A09-B132-403F-AC7D-4DC4BC634AE0}">
      <dgm:prSet phldrT="[Text]" custT="1"/>
      <dgm:spPr/>
      <dgm:t>
        <a:bodyPr/>
        <a:lstStyle/>
        <a:p>
          <a:r>
            <a:rPr lang="en-US" sz="1800" dirty="0" smtClean="0"/>
            <a:t>High finance amount</a:t>
          </a:r>
          <a:endParaRPr lang="en-US" sz="1800" dirty="0"/>
        </a:p>
      </dgm:t>
    </dgm:pt>
    <dgm:pt modelId="{94A45C9E-5177-4386-9A1B-5F598EB946DD}" type="parTrans" cxnId="{601C65EA-4D41-4FF5-8824-01C811788460}">
      <dgm:prSet/>
      <dgm:spPr/>
      <dgm:t>
        <a:bodyPr/>
        <a:lstStyle/>
        <a:p>
          <a:endParaRPr lang="en-US" sz="1200"/>
        </a:p>
      </dgm:t>
    </dgm:pt>
    <dgm:pt modelId="{35BD67D3-0637-49A7-93FA-EFDFD2100C43}" type="sibTrans" cxnId="{601C65EA-4D41-4FF5-8824-01C811788460}">
      <dgm:prSet/>
      <dgm:spPr/>
      <dgm:t>
        <a:bodyPr/>
        <a:lstStyle/>
        <a:p>
          <a:endParaRPr lang="en-US" sz="1200"/>
        </a:p>
      </dgm:t>
    </dgm:pt>
    <dgm:pt modelId="{0EB29DC4-BC26-4540-BAA8-533C56A16718}">
      <dgm:prSet phldrT="[Text]" custT="1"/>
      <dgm:spPr/>
      <dgm:t>
        <a:bodyPr/>
        <a:lstStyle/>
        <a:p>
          <a:r>
            <a:rPr lang="en-US" sz="1800" dirty="0" smtClean="0"/>
            <a:t>Accurate evaluation of customer asset from “BUAS” method (Bangkok United Auction System)</a:t>
          </a:r>
          <a:endParaRPr lang="en-US" sz="1800" dirty="0"/>
        </a:p>
      </dgm:t>
    </dgm:pt>
    <dgm:pt modelId="{C959C72A-B30A-48B8-87ED-AAC945263CAD}" type="parTrans" cxnId="{CDB5EC4F-2BD9-42ED-AC98-B5DD43116B1E}">
      <dgm:prSet/>
      <dgm:spPr/>
      <dgm:t>
        <a:bodyPr/>
        <a:lstStyle/>
        <a:p>
          <a:endParaRPr lang="en-US" sz="1200"/>
        </a:p>
      </dgm:t>
    </dgm:pt>
    <dgm:pt modelId="{5AE5E851-AF52-4527-8D78-1E34584C6BFD}" type="sibTrans" cxnId="{CDB5EC4F-2BD9-42ED-AC98-B5DD43116B1E}">
      <dgm:prSet/>
      <dgm:spPr/>
      <dgm:t>
        <a:bodyPr/>
        <a:lstStyle/>
        <a:p>
          <a:endParaRPr lang="en-US" sz="1200"/>
        </a:p>
      </dgm:t>
    </dgm:pt>
    <dgm:pt modelId="{D2E19D78-9A47-4F98-BB78-F83E0B72F988}">
      <dgm:prSet phldrT="[Text]" custT="1"/>
      <dgm:spPr/>
      <dgm:t>
        <a:bodyPr/>
        <a:lstStyle/>
        <a:p>
          <a:r>
            <a:rPr lang="en-US" sz="1800" dirty="0" smtClean="0"/>
            <a:t>Quick &amp; Secure process</a:t>
          </a:r>
          <a:endParaRPr lang="en-US" sz="1800" dirty="0"/>
        </a:p>
      </dgm:t>
    </dgm:pt>
    <dgm:pt modelId="{114EC1BA-5919-4B07-AAEB-37220B2FE0DC}" type="parTrans" cxnId="{8CEFE9F0-B161-4E98-8F8B-D69BCC1FEBCD}">
      <dgm:prSet/>
      <dgm:spPr/>
      <dgm:t>
        <a:bodyPr/>
        <a:lstStyle/>
        <a:p>
          <a:endParaRPr lang="en-US" sz="1200"/>
        </a:p>
      </dgm:t>
    </dgm:pt>
    <dgm:pt modelId="{9D1DA991-91E9-4C12-81AF-5D3E3417E50C}" type="sibTrans" cxnId="{8CEFE9F0-B161-4E98-8F8B-D69BCC1FEBCD}">
      <dgm:prSet/>
      <dgm:spPr/>
      <dgm:t>
        <a:bodyPr/>
        <a:lstStyle/>
        <a:p>
          <a:endParaRPr lang="en-US" sz="1200"/>
        </a:p>
      </dgm:t>
    </dgm:pt>
    <dgm:pt modelId="{E225A1D6-F889-4FB4-9902-531DE13639FA}">
      <dgm:prSet phldrT="[Text]" custT="1"/>
      <dgm:spPr/>
      <dgm:t>
        <a:bodyPr/>
        <a:lstStyle/>
        <a:p>
          <a:r>
            <a:rPr lang="en-US" sz="1800" dirty="0" smtClean="0"/>
            <a:t> 15 minutes credit process</a:t>
          </a:r>
          <a:endParaRPr lang="en-US" sz="1800" dirty="0"/>
        </a:p>
      </dgm:t>
    </dgm:pt>
    <dgm:pt modelId="{4EF7AD49-A274-46CA-8277-58082D524741}" type="parTrans" cxnId="{95B716FE-5029-4DB8-BBDE-FA18B46374DC}">
      <dgm:prSet/>
      <dgm:spPr/>
      <dgm:t>
        <a:bodyPr/>
        <a:lstStyle/>
        <a:p>
          <a:endParaRPr lang="en-US" sz="1200"/>
        </a:p>
      </dgm:t>
    </dgm:pt>
    <dgm:pt modelId="{C042AD4E-7E58-4D7B-AF65-D254CB526884}" type="sibTrans" cxnId="{95B716FE-5029-4DB8-BBDE-FA18B46374DC}">
      <dgm:prSet/>
      <dgm:spPr/>
      <dgm:t>
        <a:bodyPr/>
        <a:lstStyle/>
        <a:p>
          <a:endParaRPr lang="en-US" sz="1200"/>
        </a:p>
      </dgm:t>
    </dgm:pt>
    <dgm:pt modelId="{13833997-C483-4052-B6D5-172EA17E1561}">
      <dgm:prSet phldrT="[Text]" custT="1"/>
      <dgm:spPr/>
      <dgm:t>
        <a:bodyPr/>
        <a:lstStyle/>
        <a:p>
          <a:r>
            <a:rPr lang="en-US" sz="1800" dirty="0" smtClean="0"/>
            <a:t>Direct credit to customer’ bank account</a:t>
          </a:r>
          <a:endParaRPr lang="en-US" sz="1800" dirty="0"/>
        </a:p>
      </dgm:t>
    </dgm:pt>
    <dgm:pt modelId="{6D4D9415-B06F-4F7A-9442-1C937DD1D12F}" type="parTrans" cxnId="{6F5D8571-D153-4CC3-861E-8712E4F22B72}">
      <dgm:prSet/>
      <dgm:spPr/>
      <dgm:t>
        <a:bodyPr/>
        <a:lstStyle/>
        <a:p>
          <a:endParaRPr lang="en-US" sz="1200"/>
        </a:p>
      </dgm:t>
    </dgm:pt>
    <dgm:pt modelId="{19106F78-0B85-499A-AC3B-DF2A2CEA6FE1}" type="sibTrans" cxnId="{6F5D8571-D153-4CC3-861E-8712E4F22B72}">
      <dgm:prSet/>
      <dgm:spPr/>
      <dgm:t>
        <a:bodyPr/>
        <a:lstStyle/>
        <a:p>
          <a:endParaRPr lang="en-US" sz="1200"/>
        </a:p>
      </dgm:t>
    </dgm:pt>
    <dgm:pt modelId="{DACA7877-A473-441B-9B70-F355D2AB1ABC}">
      <dgm:prSet phldrT="[Text]" custT="1"/>
      <dgm:spPr/>
      <dgm:t>
        <a:bodyPr/>
        <a:lstStyle/>
        <a:p>
          <a:r>
            <a:rPr lang="en-US" sz="1800" dirty="0" smtClean="0"/>
            <a:t>Easy &amp; Convenient finance</a:t>
          </a:r>
          <a:endParaRPr lang="en-US" sz="1800" dirty="0"/>
        </a:p>
      </dgm:t>
    </dgm:pt>
    <dgm:pt modelId="{811E7AB2-2065-4757-8329-91461C4370CF}" type="parTrans" cxnId="{5E26E449-B8E2-47C2-8534-9ABB76498C62}">
      <dgm:prSet/>
      <dgm:spPr/>
      <dgm:t>
        <a:bodyPr/>
        <a:lstStyle/>
        <a:p>
          <a:endParaRPr lang="en-US" sz="1200"/>
        </a:p>
      </dgm:t>
    </dgm:pt>
    <dgm:pt modelId="{48B8DDF8-E37D-41E4-A865-06FEF127C788}" type="sibTrans" cxnId="{5E26E449-B8E2-47C2-8534-9ABB76498C62}">
      <dgm:prSet/>
      <dgm:spPr/>
      <dgm:t>
        <a:bodyPr/>
        <a:lstStyle/>
        <a:p>
          <a:endParaRPr lang="en-US" sz="1200"/>
        </a:p>
      </dgm:t>
    </dgm:pt>
    <dgm:pt modelId="{A8B93527-4FEC-431D-B1F5-36808256B5A0}">
      <dgm:prSet phldrT="[Text]" custT="1"/>
      <dgm:spPr/>
      <dgm:t>
        <a:bodyPr/>
        <a:lstStyle/>
        <a:p>
          <a:r>
            <a:rPr lang="en-US" sz="1800" dirty="0" smtClean="0"/>
            <a:t>Customer can keep registration </a:t>
          </a:r>
          <a:endParaRPr lang="en-US" sz="1800" dirty="0"/>
        </a:p>
      </dgm:t>
    </dgm:pt>
    <dgm:pt modelId="{B8C4D993-406B-469D-97AA-61B7FC423F57}" type="parTrans" cxnId="{12D32086-8F83-41DB-B156-3448307FB228}">
      <dgm:prSet/>
      <dgm:spPr/>
      <dgm:t>
        <a:bodyPr/>
        <a:lstStyle/>
        <a:p>
          <a:endParaRPr lang="en-US" sz="1200"/>
        </a:p>
      </dgm:t>
    </dgm:pt>
    <dgm:pt modelId="{8A82BACA-65ED-4140-A9B7-594918D1072C}" type="sibTrans" cxnId="{12D32086-8F83-41DB-B156-3448307FB228}">
      <dgm:prSet/>
      <dgm:spPr/>
      <dgm:t>
        <a:bodyPr/>
        <a:lstStyle/>
        <a:p>
          <a:endParaRPr lang="en-US" sz="1200"/>
        </a:p>
      </dgm:t>
    </dgm:pt>
    <dgm:pt modelId="{77F2768C-0061-460C-8E9A-68BF416567F4}">
      <dgm:prSet phldrT="[Text]" custT="1"/>
      <dgm:spPr/>
      <dgm:t>
        <a:bodyPr/>
        <a:lstStyle/>
        <a:p>
          <a:r>
            <a:rPr lang="en-US" sz="1800" dirty="0" smtClean="0"/>
            <a:t>Easy pay off &amp; refinance</a:t>
          </a:r>
          <a:endParaRPr lang="en-US" sz="1800" dirty="0"/>
        </a:p>
      </dgm:t>
    </dgm:pt>
    <dgm:pt modelId="{832EE74A-7E83-4F34-B2F8-4F599890C818}" type="parTrans" cxnId="{D25945DB-B354-4E2A-ADF6-AD29AF2F26A4}">
      <dgm:prSet/>
      <dgm:spPr/>
      <dgm:t>
        <a:bodyPr/>
        <a:lstStyle/>
        <a:p>
          <a:endParaRPr lang="en-US" sz="1200"/>
        </a:p>
      </dgm:t>
    </dgm:pt>
    <dgm:pt modelId="{98A5DE34-C7C5-4B50-A9E7-0E9B018F9F77}" type="sibTrans" cxnId="{D25945DB-B354-4E2A-ADF6-AD29AF2F26A4}">
      <dgm:prSet/>
      <dgm:spPr/>
      <dgm:t>
        <a:bodyPr/>
        <a:lstStyle/>
        <a:p>
          <a:endParaRPr lang="en-US" sz="1200"/>
        </a:p>
      </dgm:t>
    </dgm:pt>
    <dgm:pt modelId="{9E131EE9-411F-C64E-BC12-6BCAE6461763}">
      <dgm:prSet phldrT="[Text]" custT="1"/>
      <dgm:spPr/>
      <dgm:t>
        <a:bodyPr/>
        <a:lstStyle/>
        <a:p>
          <a:r>
            <a:rPr lang="en-US" sz="1800" dirty="0" smtClean="0"/>
            <a:t>Easy payment channel</a:t>
          </a:r>
          <a:endParaRPr lang="en-US" sz="1800" dirty="0"/>
        </a:p>
      </dgm:t>
    </dgm:pt>
    <dgm:pt modelId="{96E82F1A-3618-7D4F-83FC-3BD2F5C0DD6F}" type="parTrans" cxnId="{AC14592A-D398-654A-A5D5-A1AD4721ED53}">
      <dgm:prSet/>
      <dgm:spPr/>
      <dgm:t>
        <a:bodyPr/>
        <a:lstStyle/>
        <a:p>
          <a:endParaRPr kumimoji="1" lang="ja-JP" altLang="en-US" sz="1200"/>
        </a:p>
      </dgm:t>
    </dgm:pt>
    <dgm:pt modelId="{A658BB7F-869D-F948-8AAD-A2A5D3DFCAB5}" type="sibTrans" cxnId="{AC14592A-D398-654A-A5D5-A1AD4721ED53}">
      <dgm:prSet/>
      <dgm:spPr/>
      <dgm:t>
        <a:bodyPr/>
        <a:lstStyle/>
        <a:p>
          <a:endParaRPr kumimoji="1" lang="ja-JP" altLang="en-US" sz="1200"/>
        </a:p>
      </dgm:t>
    </dgm:pt>
    <dgm:pt modelId="{3BD4B309-AB73-41B7-B8FA-E84265291B19}" type="pres">
      <dgm:prSet presAssocID="{2135A3C0-9D45-481C-9198-E8C541DEFD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F0565D-82A1-4183-B9F3-79DCD26F6163}" type="pres">
      <dgm:prSet presAssocID="{D0F71A09-B132-403F-AC7D-4DC4BC634AE0}" presName="composite" presStyleCnt="0"/>
      <dgm:spPr/>
    </dgm:pt>
    <dgm:pt modelId="{6DC92748-538A-4A38-81CF-7FEF3B12F3FA}" type="pres">
      <dgm:prSet presAssocID="{D0F71A09-B132-403F-AC7D-4DC4BC634A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C9A2E-254E-4DFD-AA22-264A21AFF8AB}" type="pres">
      <dgm:prSet presAssocID="{D0F71A09-B132-403F-AC7D-4DC4BC634AE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81BD4-0B11-4BD4-84BA-504C4E4D38D5}" type="pres">
      <dgm:prSet presAssocID="{35BD67D3-0637-49A7-93FA-EFDFD2100C43}" presName="space" presStyleCnt="0"/>
      <dgm:spPr/>
    </dgm:pt>
    <dgm:pt modelId="{2138C3EB-CF80-4684-94F6-1A035115BC3C}" type="pres">
      <dgm:prSet presAssocID="{D2E19D78-9A47-4F98-BB78-F83E0B72F988}" presName="composite" presStyleCnt="0"/>
      <dgm:spPr/>
    </dgm:pt>
    <dgm:pt modelId="{91615B19-22FE-4629-8028-741C76AFF55F}" type="pres">
      <dgm:prSet presAssocID="{D2E19D78-9A47-4F98-BB78-F83E0B72F988}" presName="parTx" presStyleLbl="alignNode1" presStyleIdx="1" presStyleCnt="3" custLinFactNeighborX="2683" custLinFactNeighborY="-29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BABB6-925D-4000-8980-7855F00A713B}" type="pres">
      <dgm:prSet presAssocID="{D2E19D78-9A47-4F98-BB78-F83E0B72F98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308AA-3774-4715-86A6-391F7BADC7C5}" type="pres">
      <dgm:prSet presAssocID="{9D1DA991-91E9-4C12-81AF-5D3E3417E50C}" presName="space" presStyleCnt="0"/>
      <dgm:spPr/>
    </dgm:pt>
    <dgm:pt modelId="{EBF0B7E8-BAB2-47FE-A411-A0BFACDFFB3B}" type="pres">
      <dgm:prSet presAssocID="{DACA7877-A473-441B-9B70-F355D2AB1ABC}" presName="composite" presStyleCnt="0"/>
      <dgm:spPr/>
    </dgm:pt>
    <dgm:pt modelId="{E1349B04-36F1-440F-9AF0-D8E9CE7A324F}" type="pres">
      <dgm:prSet presAssocID="{DACA7877-A473-441B-9B70-F355D2AB1AB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E80E9-0F8A-4BB0-808D-EA1692C5F6EA}" type="pres">
      <dgm:prSet presAssocID="{DACA7877-A473-441B-9B70-F355D2AB1AB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56991-1890-9A4D-A5F3-7C177BDA91E8}" type="presOf" srcId="{A8B93527-4FEC-431D-B1F5-36808256B5A0}" destId="{EE3E80E9-0F8A-4BB0-808D-EA1692C5F6EA}" srcOrd="0" destOrd="1" presId="urn:microsoft.com/office/officeart/2005/8/layout/hList1"/>
    <dgm:cxn modelId="{D25945DB-B354-4E2A-ADF6-AD29AF2F26A4}" srcId="{DACA7877-A473-441B-9B70-F355D2AB1ABC}" destId="{77F2768C-0061-460C-8E9A-68BF416567F4}" srcOrd="2" destOrd="0" parTransId="{832EE74A-7E83-4F34-B2F8-4F599890C818}" sibTransId="{98A5DE34-C7C5-4B50-A9E7-0E9B018F9F77}"/>
    <dgm:cxn modelId="{5E26E449-B8E2-47C2-8534-9ABB76498C62}" srcId="{2135A3C0-9D45-481C-9198-E8C541DEFD5D}" destId="{DACA7877-A473-441B-9B70-F355D2AB1ABC}" srcOrd="2" destOrd="0" parTransId="{811E7AB2-2065-4757-8329-91461C4370CF}" sibTransId="{48B8DDF8-E37D-41E4-A865-06FEF127C788}"/>
    <dgm:cxn modelId="{3AA25147-1B09-FF4A-BB12-549F914F068E}" type="presOf" srcId="{9E131EE9-411F-C64E-BC12-6BCAE6461763}" destId="{EE3E80E9-0F8A-4BB0-808D-EA1692C5F6EA}" srcOrd="0" destOrd="0" presId="urn:microsoft.com/office/officeart/2005/8/layout/hList1"/>
    <dgm:cxn modelId="{95B716FE-5029-4DB8-BBDE-FA18B46374DC}" srcId="{D2E19D78-9A47-4F98-BB78-F83E0B72F988}" destId="{E225A1D6-F889-4FB4-9902-531DE13639FA}" srcOrd="0" destOrd="0" parTransId="{4EF7AD49-A274-46CA-8277-58082D524741}" sibTransId="{C042AD4E-7E58-4D7B-AF65-D254CB526884}"/>
    <dgm:cxn modelId="{41D55EA5-008D-1B47-B7A9-E4F3D541A0BC}" type="presOf" srcId="{0EB29DC4-BC26-4540-BAA8-533C56A16718}" destId="{773C9A2E-254E-4DFD-AA22-264A21AFF8AB}" srcOrd="0" destOrd="0" presId="urn:microsoft.com/office/officeart/2005/8/layout/hList1"/>
    <dgm:cxn modelId="{75A30C3B-6885-2C46-9EAD-2F0031B324E1}" type="presOf" srcId="{2135A3C0-9D45-481C-9198-E8C541DEFD5D}" destId="{3BD4B309-AB73-41B7-B8FA-E84265291B19}" srcOrd="0" destOrd="0" presId="urn:microsoft.com/office/officeart/2005/8/layout/hList1"/>
    <dgm:cxn modelId="{ED640DF2-B3E2-C24A-BABC-43EC14B8D8A0}" type="presOf" srcId="{D0F71A09-B132-403F-AC7D-4DC4BC634AE0}" destId="{6DC92748-538A-4A38-81CF-7FEF3B12F3FA}" srcOrd="0" destOrd="0" presId="urn:microsoft.com/office/officeart/2005/8/layout/hList1"/>
    <dgm:cxn modelId="{39F310DC-798E-FF49-A421-1FC5D771C4EE}" type="presOf" srcId="{DACA7877-A473-441B-9B70-F355D2AB1ABC}" destId="{E1349B04-36F1-440F-9AF0-D8E9CE7A324F}" srcOrd="0" destOrd="0" presId="urn:microsoft.com/office/officeart/2005/8/layout/hList1"/>
    <dgm:cxn modelId="{5ADE426D-5F73-CD4D-800E-4A8FC2011FAD}" type="presOf" srcId="{E225A1D6-F889-4FB4-9902-531DE13639FA}" destId="{6CEBABB6-925D-4000-8980-7855F00A713B}" srcOrd="0" destOrd="0" presId="urn:microsoft.com/office/officeart/2005/8/layout/hList1"/>
    <dgm:cxn modelId="{908631D8-6BEB-854F-9EAF-E703F6A3F67A}" type="presOf" srcId="{77F2768C-0061-460C-8E9A-68BF416567F4}" destId="{EE3E80E9-0F8A-4BB0-808D-EA1692C5F6EA}" srcOrd="0" destOrd="2" presId="urn:microsoft.com/office/officeart/2005/8/layout/hList1"/>
    <dgm:cxn modelId="{6F5D8571-D153-4CC3-861E-8712E4F22B72}" srcId="{D2E19D78-9A47-4F98-BB78-F83E0B72F988}" destId="{13833997-C483-4052-B6D5-172EA17E1561}" srcOrd="1" destOrd="0" parTransId="{6D4D9415-B06F-4F7A-9442-1C937DD1D12F}" sibTransId="{19106F78-0B85-499A-AC3B-DF2A2CEA6FE1}"/>
    <dgm:cxn modelId="{7F2AD300-41F3-F647-9B2D-A58E9A20394D}" type="presOf" srcId="{D2E19D78-9A47-4F98-BB78-F83E0B72F988}" destId="{91615B19-22FE-4629-8028-741C76AFF55F}" srcOrd="0" destOrd="0" presId="urn:microsoft.com/office/officeart/2005/8/layout/hList1"/>
    <dgm:cxn modelId="{601C65EA-4D41-4FF5-8824-01C811788460}" srcId="{2135A3C0-9D45-481C-9198-E8C541DEFD5D}" destId="{D0F71A09-B132-403F-AC7D-4DC4BC634AE0}" srcOrd="0" destOrd="0" parTransId="{94A45C9E-5177-4386-9A1B-5F598EB946DD}" sibTransId="{35BD67D3-0637-49A7-93FA-EFDFD2100C43}"/>
    <dgm:cxn modelId="{54D26FCC-AFF6-184D-B216-53D916BD980A}" type="presOf" srcId="{13833997-C483-4052-B6D5-172EA17E1561}" destId="{6CEBABB6-925D-4000-8980-7855F00A713B}" srcOrd="0" destOrd="1" presId="urn:microsoft.com/office/officeart/2005/8/layout/hList1"/>
    <dgm:cxn modelId="{CDB5EC4F-2BD9-42ED-AC98-B5DD43116B1E}" srcId="{D0F71A09-B132-403F-AC7D-4DC4BC634AE0}" destId="{0EB29DC4-BC26-4540-BAA8-533C56A16718}" srcOrd="0" destOrd="0" parTransId="{C959C72A-B30A-48B8-87ED-AAC945263CAD}" sibTransId="{5AE5E851-AF52-4527-8D78-1E34584C6BFD}"/>
    <dgm:cxn modelId="{AC14592A-D398-654A-A5D5-A1AD4721ED53}" srcId="{DACA7877-A473-441B-9B70-F355D2AB1ABC}" destId="{9E131EE9-411F-C64E-BC12-6BCAE6461763}" srcOrd="0" destOrd="0" parTransId="{96E82F1A-3618-7D4F-83FC-3BD2F5C0DD6F}" sibTransId="{A658BB7F-869D-F948-8AAD-A2A5D3DFCAB5}"/>
    <dgm:cxn modelId="{12D32086-8F83-41DB-B156-3448307FB228}" srcId="{DACA7877-A473-441B-9B70-F355D2AB1ABC}" destId="{A8B93527-4FEC-431D-B1F5-36808256B5A0}" srcOrd="1" destOrd="0" parTransId="{B8C4D993-406B-469D-97AA-61B7FC423F57}" sibTransId="{8A82BACA-65ED-4140-A9B7-594918D1072C}"/>
    <dgm:cxn modelId="{8CEFE9F0-B161-4E98-8F8B-D69BCC1FEBCD}" srcId="{2135A3C0-9D45-481C-9198-E8C541DEFD5D}" destId="{D2E19D78-9A47-4F98-BB78-F83E0B72F988}" srcOrd="1" destOrd="0" parTransId="{114EC1BA-5919-4B07-AAEB-37220B2FE0DC}" sibTransId="{9D1DA991-91E9-4C12-81AF-5D3E3417E50C}"/>
    <dgm:cxn modelId="{096D3B41-BA95-CA43-A9CE-2E6C17372EF5}" type="presParOf" srcId="{3BD4B309-AB73-41B7-B8FA-E84265291B19}" destId="{5CF0565D-82A1-4183-B9F3-79DCD26F6163}" srcOrd="0" destOrd="0" presId="urn:microsoft.com/office/officeart/2005/8/layout/hList1"/>
    <dgm:cxn modelId="{AD1499A5-6288-C649-8CBF-C60F3CE4DC1B}" type="presParOf" srcId="{5CF0565D-82A1-4183-B9F3-79DCD26F6163}" destId="{6DC92748-538A-4A38-81CF-7FEF3B12F3FA}" srcOrd="0" destOrd="0" presId="urn:microsoft.com/office/officeart/2005/8/layout/hList1"/>
    <dgm:cxn modelId="{7A2E2865-1B26-D347-97C1-C5AFBB8AAFC7}" type="presParOf" srcId="{5CF0565D-82A1-4183-B9F3-79DCD26F6163}" destId="{773C9A2E-254E-4DFD-AA22-264A21AFF8AB}" srcOrd="1" destOrd="0" presId="urn:microsoft.com/office/officeart/2005/8/layout/hList1"/>
    <dgm:cxn modelId="{327FF994-F044-4B40-8949-038942234759}" type="presParOf" srcId="{3BD4B309-AB73-41B7-B8FA-E84265291B19}" destId="{8C481BD4-0B11-4BD4-84BA-504C4E4D38D5}" srcOrd="1" destOrd="0" presId="urn:microsoft.com/office/officeart/2005/8/layout/hList1"/>
    <dgm:cxn modelId="{E04D04D6-B4EE-6B48-978F-EB9D225B60B1}" type="presParOf" srcId="{3BD4B309-AB73-41B7-B8FA-E84265291B19}" destId="{2138C3EB-CF80-4684-94F6-1A035115BC3C}" srcOrd="2" destOrd="0" presId="urn:microsoft.com/office/officeart/2005/8/layout/hList1"/>
    <dgm:cxn modelId="{703732BA-8E9B-114E-B58E-A69EE5316D34}" type="presParOf" srcId="{2138C3EB-CF80-4684-94F6-1A035115BC3C}" destId="{91615B19-22FE-4629-8028-741C76AFF55F}" srcOrd="0" destOrd="0" presId="urn:microsoft.com/office/officeart/2005/8/layout/hList1"/>
    <dgm:cxn modelId="{ACB4C56E-E51F-234F-85F3-3ABBD0CE3EB0}" type="presParOf" srcId="{2138C3EB-CF80-4684-94F6-1A035115BC3C}" destId="{6CEBABB6-925D-4000-8980-7855F00A713B}" srcOrd="1" destOrd="0" presId="urn:microsoft.com/office/officeart/2005/8/layout/hList1"/>
    <dgm:cxn modelId="{6B189F5E-62DE-B94A-885E-688FE62409FD}" type="presParOf" srcId="{3BD4B309-AB73-41B7-B8FA-E84265291B19}" destId="{056308AA-3774-4715-86A6-391F7BADC7C5}" srcOrd="3" destOrd="0" presId="urn:microsoft.com/office/officeart/2005/8/layout/hList1"/>
    <dgm:cxn modelId="{630632A9-F9A7-5A49-96D1-95CA3CBDD79F}" type="presParOf" srcId="{3BD4B309-AB73-41B7-B8FA-E84265291B19}" destId="{EBF0B7E8-BAB2-47FE-A411-A0BFACDFFB3B}" srcOrd="4" destOrd="0" presId="urn:microsoft.com/office/officeart/2005/8/layout/hList1"/>
    <dgm:cxn modelId="{C87C6D77-5168-CA42-B1D7-0A5374A7E4FC}" type="presParOf" srcId="{EBF0B7E8-BAB2-47FE-A411-A0BFACDFFB3B}" destId="{E1349B04-36F1-440F-9AF0-D8E9CE7A324F}" srcOrd="0" destOrd="0" presId="urn:microsoft.com/office/officeart/2005/8/layout/hList1"/>
    <dgm:cxn modelId="{34FA8859-DA0F-ED45-811C-AA47BFBFDE90}" type="presParOf" srcId="{EBF0B7E8-BAB2-47FE-A411-A0BFACDFFB3B}" destId="{EE3E80E9-0F8A-4BB0-808D-EA1692C5F6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75B33-C1E5-1E41-8437-252F1293CE4B}">
      <dsp:nvSpPr>
        <dsp:cNvPr id="0" name=""/>
        <dsp:cNvSpPr/>
      </dsp:nvSpPr>
      <dsp:spPr>
        <a:xfrm>
          <a:off x="35069" y="0"/>
          <a:ext cx="1451833" cy="4896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 Lease PCL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(Thailand)</a:t>
          </a:r>
          <a:endParaRPr lang="en-US" sz="20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Product:</a:t>
          </a:r>
          <a:b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Hire Purchase for New </a:t>
          </a: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Motorcycle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en-US" altLang="ja-JP" sz="14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5069" y="1958617"/>
        <a:ext cx="1451833" cy="1958617"/>
      </dsp:txXfrm>
    </dsp:sp>
    <dsp:sp modelId="{DFEAE74A-1B65-7F4C-A047-4A09BF97F29A}">
      <dsp:nvSpPr>
        <dsp:cNvPr id="0" name=""/>
        <dsp:cNvSpPr/>
      </dsp:nvSpPr>
      <dsp:spPr>
        <a:xfrm>
          <a:off x="43663" y="187880"/>
          <a:ext cx="1364723" cy="128978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9E45D20-47D0-42C7-B4D1-D9A4E559CEC3}">
      <dsp:nvSpPr>
        <dsp:cNvPr id="0" name=""/>
        <dsp:cNvSpPr/>
      </dsp:nvSpPr>
      <dsp:spPr>
        <a:xfrm>
          <a:off x="1495497" y="0"/>
          <a:ext cx="1451833" cy="4896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shade val="51000"/>
                <a:satMod val="130000"/>
              </a:schemeClr>
            </a:gs>
            <a:gs pos="80000">
              <a:schemeClr val="accent2">
                <a:hueOff val="936304"/>
                <a:satOff val="-1168"/>
                <a:lumOff val="275"/>
                <a:alphaOff val="0"/>
                <a:shade val="93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err="1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Thanaban</a:t>
          </a: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Co., Ltd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(Thailand)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Product: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Asset Backed Finance</a:t>
          </a:r>
          <a:b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Hire Purchase for 2</a:t>
          </a:r>
          <a:r>
            <a:rPr lang="en-US" sz="1400" b="0" kern="1200" cap="none" spc="0" baseline="3000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nd</a:t>
          </a: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Hand  Motorcycle</a:t>
          </a:r>
          <a:endParaRPr lang="en-US" sz="14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495497" y="1958617"/>
        <a:ext cx="1451833" cy="1958617"/>
      </dsp:txXfrm>
    </dsp:sp>
    <dsp:sp modelId="{F7519016-C096-4EE5-9DD5-E3F8458537C9}">
      <dsp:nvSpPr>
        <dsp:cNvPr id="0" name=""/>
        <dsp:cNvSpPr/>
      </dsp:nvSpPr>
      <dsp:spPr>
        <a:xfrm>
          <a:off x="1539052" y="126995"/>
          <a:ext cx="1364723" cy="13506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6C830DF-D705-4A8A-9A86-90D9A3A815F2}">
      <dsp:nvSpPr>
        <dsp:cNvPr id="0" name=""/>
        <dsp:cNvSpPr/>
      </dsp:nvSpPr>
      <dsp:spPr>
        <a:xfrm>
          <a:off x="2936020" y="0"/>
          <a:ext cx="1451833" cy="4896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shade val="51000"/>
                <a:satMod val="130000"/>
              </a:schemeClr>
            </a:gs>
            <a:gs pos="80000">
              <a:schemeClr val="accent2">
                <a:hueOff val="1872608"/>
                <a:satOff val="-2336"/>
                <a:lumOff val="549"/>
                <a:alphaOff val="0"/>
                <a:shade val="93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 Lease Holding </a:t>
          </a:r>
          <a:r>
            <a:rPr lang="en-US" sz="2000" b="0" kern="1200" cap="none" spc="0" dirty="0" err="1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Pte</a:t>
          </a: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Ltd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(Singapore </a:t>
          </a: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)</a:t>
          </a:r>
          <a:endParaRPr lang="en-US" sz="14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Product:</a:t>
          </a:r>
          <a:b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SME </a:t>
          </a: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finance</a:t>
          </a:r>
          <a:endParaRPr lang="en-US" sz="16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2936020" y="1958617"/>
        <a:ext cx="1451833" cy="1958617"/>
      </dsp:txXfrm>
    </dsp:sp>
    <dsp:sp modelId="{B6FA6D5A-BE0B-4D47-B809-126D3D9AFB4B}">
      <dsp:nvSpPr>
        <dsp:cNvPr id="0" name=""/>
        <dsp:cNvSpPr/>
      </dsp:nvSpPr>
      <dsp:spPr>
        <a:xfrm>
          <a:off x="3034440" y="164465"/>
          <a:ext cx="1364723" cy="127569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9208519-FCA7-4078-9257-9BAB2FF5A312}">
      <dsp:nvSpPr>
        <dsp:cNvPr id="0" name=""/>
        <dsp:cNvSpPr/>
      </dsp:nvSpPr>
      <dsp:spPr>
        <a:xfrm>
          <a:off x="4451313" y="0"/>
          <a:ext cx="1451833" cy="4896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808912"/>
                <a:satOff val="-3503"/>
                <a:lumOff val="824"/>
                <a:alphaOff val="0"/>
                <a:shade val="51000"/>
                <a:satMod val="130000"/>
              </a:schemeClr>
            </a:gs>
            <a:gs pos="80000">
              <a:schemeClr val="accent2">
                <a:hueOff val="2808912"/>
                <a:satOff val="-3503"/>
                <a:lumOff val="824"/>
                <a:alphaOff val="0"/>
                <a:shade val="93000"/>
                <a:satMod val="130000"/>
              </a:schemeClr>
            </a:gs>
            <a:gs pos="100000">
              <a:schemeClr val="accent2">
                <a:hueOff val="2808912"/>
                <a:satOff val="-3503"/>
                <a:lumOff val="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 </a:t>
          </a: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Lease Finance </a:t>
          </a: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PLC </a:t>
          </a:r>
          <a:endParaRPr lang="en-US" sz="20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(Cambodia)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</a:t>
          </a: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Product:  </a:t>
          </a: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Financial Lease (Motorcycle  /Agriculture machine/Solar system)</a:t>
          </a:r>
          <a:endParaRPr lang="en-US" sz="16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451313" y="1958617"/>
        <a:ext cx="1451833" cy="1958617"/>
      </dsp:txXfrm>
    </dsp:sp>
    <dsp:sp modelId="{8FC703B1-0635-4AB9-9569-A06C9D653ABC}">
      <dsp:nvSpPr>
        <dsp:cNvPr id="0" name=""/>
        <dsp:cNvSpPr/>
      </dsp:nvSpPr>
      <dsp:spPr>
        <a:xfrm>
          <a:off x="4480548" y="179939"/>
          <a:ext cx="1364723" cy="123329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E71D94D-B312-46E9-B760-F5ED231AE857}">
      <dsp:nvSpPr>
        <dsp:cNvPr id="0" name=""/>
        <dsp:cNvSpPr/>
      </dsp:nvSpPr>
      <dsp:spPr>
        <a:xfrm>
          <a:off x="5996644" y="0"/>
          <a:ext cx="1451833" cy="4896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5216"/>
                <a:satOff val="-4671"/>
                <a:lumOff val="1098"/>
                <a:alphaOff val="0"/>
                <a:shade val="51000"/>
                <a:satMod val="130000"/>
              </a:schemeClr>
            </a:gs>
            <a:gs pos="80000">
              <a:schemeClr val="accent2">
                <a:hueOff val="3745216"/>
                <a:satOff val="-4671"/>
                <a:lumOff val="1098"/>
                <a:alphaOff val="0"/>
                <a:shade val="93000"/>
                <a:satMod val="130000"/>
              </a:schemeClr>
            </a:gs>
            <a:gs pos="100000">
              <a:schemeClr val="accent2">
                <a:hueOff val="3745216"/>
                <a:satOff val="-4671"/>
                <a:lumOff val="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</a:t>
          </a:r>
          <a:b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Lease </a:t>
          </a:r>
          <a:b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</a:t>
          </a: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Lao) </a:t>
          </a: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Co</a:t>
          </a:r>
          <a:r>
            <a:rPr lang="en-US" sz="20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, Ltd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(Lao PDR</a:t>
          </a: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)</a:t>
          </a:r>
          <a:endParaRPr lang="en-US" sz="16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</a:t>
          </a: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Product:  </a:t>
          </a:r>
        </a:p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Financial Lease (Motorcycle  /Agriculture machine)</a:t>
          </a:r>
          <a:endParaRPr lang="en-US" sz="16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5996644" y="1958617"/>
        <a:ext cx="1451833" cy="1958617"/>
      </dsp:txXfrm>
    </dsp:sp>
    <dsp:sp modelId="{F950FB6B-E926-4C31-A2DF-C1AB83D5D0BA}">
      <dsp:nvSpPr>
        <dsp:cNvPr id="0" name=""/>
        <dsp:cNvSpPr/>
      </dsp:nvSpPr>
      <dsp:spPr>
        <a:xfrm>
          <a:off x="6025216" y="144010"/>
          <a:ext cx="1364723" cy="130877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E4AFE5F-1C14-1D4A-BEC6-3E2494E1525A}">
      <dsp:nvSpPr>
        <dsp:cNvPr id="0" name=""/>
        <dsp:cNvSpPr/>
      </dsp:nvSpPr>
      <dsp:spPr>
        <a:xfrm>
          <a:off x="7477049" y="0"/>
          <a:ext cx="1451833" cy="4896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PT </a:t>
          </a: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Group Lease Finance  Indonesia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(Indonesia)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0" kern="1200" cap="none" spc="0" dirty="0" smtClean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/>
          </a:r>
          <a:b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- </a:t>
          </a: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Product: 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Financial Lease (Agriculture machine</a:t>
          </a:r>
          <a:r>
            <a:rPr lang="en-US" sz="12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)</a:t>
          </a:r>
          <a:endParaRPr kumimoji="1" lang="ja-JP" altLang="en-US" sz="12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7477049" y="1958617"/>
        <a:ext cx="1451833" cy="1958617"/>
      </dsp:txXfrm>
    </dsp:sp>
    <dsp:sp modelId="{236730A8-E208-354E-9D16-5A6C1A232355}">
      <dsp:nvSpPr>
        <dsp:cNvPr id="0" name=""/>
        <dsp:cNvSpPr/>
      </dsp:nvSpPr>
      <dsp:spPr>
        <a:xfrm>
          <a:off x="7488834" y="216031"/>
          <a:ext cx="1364723" cy="1261653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5002875"/>
                <a:satOff val="-4473"/>
                <a:lumOff val="13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5002875"/>
                <a:satOff val="-4473"/>
                <a:lumOff val="13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5002875"/>
                <a:satOff val="-4473"/>
                <a:lumOff val="1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597BB39-43D9-4EE2-9537-28439632FEE0}">
      <dsp:nvSpPr>
        <dsp:cNvPr id="0" name=""/>
        <dsp:cNvSpPr/>
      </dsp:nvSpPr>
      <dsp:spPr>
        <a:xfrm flipH="1">
          <a:off x="0" y="4320619"/>
          <a:ext cx="2879899" cy="575921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ACE76-EA22-4ACE-9AA8-E8DA195AE3DD}">
      <dsp:nvSpPr>
        <dsp:cNvPr id="0" name=""/>
        <dsp:cNvSpPr/>
      </dsp:nvSpPr>
      <dsp:spPr>
        <a:xfrm>
          <a:off x="0" y="0"/>
          <a:ext cx="8069758" cy="13925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Motor for </a:t>
          </a:r>
          <a:r>
            <a:rPr lang="en-US" sz="2800" kern="1200" dirty="0" smtClean="0"/>
            <a:t>cash (MFC)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Asset backed finance service for motorcycle owner</a:t>
          </a:r>
          <a:endParaRPr lang="en-US" sz="2200" kern="1200" dirty="0"/>
        </a:p>
      </dsp:txBody>
      <dsp:txXfrm>
        <a:off x="1753208" y="0"/>
        <a:ext cx="6316549" cy="1392566"/>
      </dsp:txXfrm>
    </dsp:sp>
    <dsp:sp modelId="{BBF49795-DF4D-4E57-B731-5459EB448F4C}">
      <dsp:nvSpPr>
        <dsp:cNvPr id="0" name=""/>
        <dsp:cNvSpPr/>
      </dsp:nvSpPr>
      <dsp:spPr>
        <a:xfrm>
          <a:off x="160528" y="183295"/>
          <a:ext cx="1613951" cy="11140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E582A-6562-4F31-B20D-019B8F5B68DC}">
      <dsp:nvSpPr>
        <dsp:cNvPr id="0" name=""/>
        <dsp:cNvSpPr/>
      </dsp:nvSpPr>
      <dsp:spPr>
        <a:xfrm>
          <a:off x="0" y="1531823"/>
          <a:ext cx="8069758" cy="13925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Car for </a:t>
          </a:r>
          <a:r>
            <a:rPr lang="en-US" sz="2800" kern="1200" dirty="0" smtClean="0"/>
            <a:t>cash (CFC)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Asset backed finance service for car owner</a:t>
          </a:r>
          <a:endParaRPr lang="en-US" sz="2200" kern="1200" dirty="0"/>
        </a:p>
      </dsp:txBody>
      <dsp:txXfrm>
        <a:off x="1753208" y="1531823"/>
        <a:ext cx="6316549" cy="1392566"/>
      </dsp:txXfrm>
    </dsp:sp>
    <dsp:sp modelId="{7112A039-B889-4460-893E-464E19807BBA}">
      <dsp:nvSpPr>
        <dsp:cNvPr id="0" name=""/>
        <dsp:cNvSpPr/>
      </dsp:nvSpPr>
      <dsp:spPr>
        <a:xfrm>
          <a:off x="139256" y="1671079"/>
          <a:ext cx="1613951" cy="11140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05CA8-2536-43CA-A14C-09711A8BA8BA}">
      <dsp:nvSpPr>
        <dsp:cNvPr id="0" name=""/>
        <dsp:cNvSpPr/>
      </dsp:nvSpPr>
      <dsp:spPr>
        <a:xfrm>
          <a:off x="0" y="3063646"/>
          <a:ext cx="8069758" cy="13925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Smart Bike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Hire-Purchase for second hand motorcycle</a:t>
          </a:r>
          <a:endParaRPr lang="en-US" sz="2200" kern="1200" dirty="0"/>
        </a:p>
      </dsp:txBody>
      <dsp:txXfrm>
        <a:off x="1753208" y="3063646"/>
        <a:ext cx="6316549" cy="1392566"/>
      </dsp:txXfrm>
    </dsp:sp>
    <dsp:sp modelId="{DB91E05F-3B9D-4CFB-9EE8-020E94C39993}">
      <dsp:nvSpPr>
        <dsp:cNvPr id="0" name=""/>
        <dsp:cNvSpPr/>
      </dsp:nvSpPr>
      <dsp:spPr>
        <a:xfrm>
          <a:off x="139256" y="3202903"/>
          <a:ext cx="1613951" cy="11140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92748-538A-4A38-81CF-7FEF3B12F3FA}">
      <dsp:nvSpPr>
        <dsp:cNvPr id="0" name=""/>
        <dsp:cNvSpPr/>
      </dsp:nvSpPr>
      <dsp:spPr>
        <a:xfrm>
          <a:off x="1658" y="1684396"/>
          <a:ext cx="1616739" cy="6466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High finance amount</a:t>
          </a:r>
          <a:endParaRPr lang="en-US" sz="1800" kern="1200" dirty="0"/>
        </a:p>
      </dsp:txBody>
      <dsp:txXfrm>
        <a:off x="1658" y="1684396"/>
        <a:ext cx="1616739" cy="646695"/>
      </dsp:txXfrm>
    </dsp:sp>
    <dsp:sp modelId="{773C9A2E-254E-4DFD-AA22-264A21AFF8AB}">
      <dsp:nvSpPr>
        <dsp:cNvPr id="0" name=""/>
        <dsp:cNvSpPr/>
      </dsp:nvSpPr>
      <dsp:spPr>
        <a:xfrm>
          <a:off x="1658" y="2331091"/>
          <a:ext cx="1616739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Accurate evaluation of customer asset from “BUAS” method (Bangkok United Auction System)</a:t>
          </a:r>
          <a:endParaRPr lang="en-US" sz="1800" kern="1200" dirty="0"/>
        </a:p>
      </dsp:txBody>
      <dsp:txXfrm>
        <a:off x="1658" y="2331091"/>
        <a:ext cx="1616739" cy="2810880"/>
      </dsp:txXfrm>
    </dsp:sp>
    <dsp:sp modelId="{91615B19-22FE-4629-8028-741C76AFF55F}">
      <dsp:nvSpPr>
        <dsp:cNvPr id="0" name=""/>
        <dsp:cNvSpPr/>
      </dsp:nvSpPr>
      <dsp:spPr>
        <a:xfrm>
          <a:off x="1888118" y="1665370"/>
          <a:ext cx="1616739" cy="646695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Quick &amp; Secure process</a:t>
          </a:r>
          <a:endParaRPr lang="en-US" sz="1800" kern="1200" dirty="0"/>
        </a:p>
      </dsp:txBody>
      <dsp:txXfrm>
        <a:off x="1888118" y="1665370"/>
        <a:ext cx="1616739" cy="646695"/>
      </dsp:txXfrm>
    </dsp:sp>
    <dsp:sp modelId="{6CEBABB6-925D-4000-8980-7855F00A713B}">
      <dsp:nvSpPr>
        <dsp:cNvPr id="0" name=""/>
        <dsp:cNvSpPr/>
      </dsp:nvSpPr>
      <dsp:spPr>
        <a:xfrm>
          <a:off x="1844741" y="2331091"/>
          <a:ext cx="1616739" cy="2810880"/>
        </a:xfrm>
        <a:prstGeom prst="rect">
          <a:avLst/>
        </a:prstGeom>
        <a:solidFill>
          <a:schemeClr val="accent2">
            <a:tint val="40000"/>
            <a:alpha val="90000"/>
            <a:hueOff val="2512909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09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15 minutes credit process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Direct credit to customer’ bank account</a:t>
          </a:r>
          <a:endParaRPr lang="en-US" sz="1800" kern="1200" dirty="0"/>
        </a:p>
      </dsp:txBody>
      <dsp:txXfrm>
        <a:off x="1844741" y="2331091"/>
        <a:ext cx="1616739" cy="2810880"/>
      </dsp:txXfrm>
    </dsp:sp>
    <dsp:sp modelId="{E1349B04-36F1-440F-9AF0-D8E9CE7A324F}">
      <dsp:nvSpPr>
        <dsp:cNvPr id="0" name=""/>
        <dsp:cNvSpPr/>
      </dsp:nvSpPr>
      <dsp:spPr>
        <a:xfrm>
          <a:off x="3687824" y="1684396"/>
          <a:ext cx="1616739" cy="646695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Easy &amp; Convenient finance</a:t>
          </a:r>
          <a:endParaRPr lang="en-US" sz="1800" kern="1200" dirty="0"/>
        </a:p>
      </dsp:txBody>
      <dsp:txXfrm>
        <a:off x="3687824" y="1684396"/>
        <a:ext cx="1616739" cy="646695"/>
      </dsp:txXfrm>
    </dsp:sp>
    <dsp:sp modelId="{EE3E80E9-0F8A-4BB0-808D-EA1692C5F6EA}">
      <dsp:nvSpPr>
        <dsp:cNvPr id="0" name=""/>
        <dsp:cNvSpPr/>
      </dsp:nvSpPr>
      <dsp:spPr>
        <a:xfrm>
          <a:off x="3687824" y="2331091"/>
          <a:ext cx="1616739" cy="2810880"/>
        </a:xfrm>
        <a:prstGeom prst="rect">
          <a:avLst/>
        </a:prstGeom>
        <a:solidFill>
          <a:schemeClr val="accent2">
            <a:tint val="40000"/>
            <a:alpha val="90000"/>
            <a:hueOff val="5025819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19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Easy payment channel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Customer can keep registration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Easy pay off &amp; refinance</a:t>
          </a:r>
          <a:endParaRPr lang="en-US" sz="1800" kern="1200" dirty="0"/>
        </a:p>
      </dsp:txBody>
      <dsp:txXfrm>
        <a:off x="3687824" y="2331091"/>
        <a:ext cx="1616739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AC424-BB8D-431D-97C5-E3C3BF4FFCAC}" type="datetimeFigureOut">
              <a:rPr lang="en-US" smtClean="0"/>
              <a:pPr/>
              <a:t>2016/08/05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0A77B-C8CE-46E6-83DC-B65093431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blu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29264"/>
            <a:ext cx="6400800" cy="10715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bg_blu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52" y="131762"/>
            <a:ext cx="7300906" cy="654032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168905"/>
          </a:xfrm>
        </p:spPr>
        <p:txBody>
          <a:bodyPr>
            <a:normAutofit/>
          </a:bodyPr>
          <a:lstStyle>
            <a:lvl1pPr>
              <a:defRPr sz="2400"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9970" y="6421461"/>
            <a:ext cx="2133600" cy="365125"/>
          </a:xfrm>
        </p:spPr>
        <p:txBody>
          <a:bodyPr/>
          <a:lstStyle>
            <a:lvl1pPr algn="ctr">
              <a:defRPr sz="1000"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fld id="{6EDE6715-2BE5-4396-9016-DBBF2AE5F8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bg_blu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9970" y="6421461"/>
            <a:ext cx="2133600" cy="365125"/>
          </a:xfrm>
        </p:spPr>
        <p:txBody>
          <a:bodyPr/>
          <a:lstStyle>
            <a:lvl1pPr algn="ctr">
              <a:defRPr sz="1000"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fld id="{6EDE6715-2BE5-4396-9016-DBBF2AE5F8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bg_blu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9970" y="6421461"/>
            <a:ext cx="2133600" cy="365125"/>
          </a:xfrm>
        </p:spPr>
        <p:txBody>
          <a:bodyPr/>
          <a:lstStyle>
            <a:lvl1pPr algn="ctr">
              <a:defRPr sz="1000"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fld id="{6EDE6715-2BE5-4396-9016-DBBF2AE5F8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latin typeface="HGS明朝E"/>
                <a:ea typeface="HGS明朝E"/>
                <a:cs typeface="HGS明朝E"/>
              </a:rPr>
              <a:t>Thanaban</a:t>
            </a:r>
            <a:r>
              <a:rPr lang="en-US" sz="5400" b="1" dirty="0" smtClean="0">
                <a:latin typeface="HGS明朝E"/>
                <a:ea typeface="HGS明朝E"/>
                <a:cs typeface="HGS明朝E"/>
              </a:rPr>
              <a:t> co., ltd</a:t>
            </a:r>
            <a:br>
              <a:rPr lang="en-US" sz="5400" b="1" dirty="0" smtClean="0">
                <a:latin typeface="HGS明朝E"/>
                <a:ea typeface="HGS明朝E"/>
                <a:cs typeface="HGS明朝E"/>
              </a:rPr>
            </a:br>
            <a:r>
              <a:rPr lang="en-US" sz="5400" b="1" dirty="0" smtClean="0">
                <a:latin typeface="HGS明朝E"/>
                <a:ea typeface="HGS明朝E"/>
                <a:cs typeface="HGS明朝E"/>
              </a:rPr>
              <a:t/>
            </a:r>
            <a:br>
              <a:rPr lang="en-US" sz="5400" b="1" dirty="0" smtClean="0">
                <a:latin typeface="HGS明朝E"/>
                <a:ea typeface="HGS明朝E"/>
                <a:cs typeface="HGS明朝E"/>
              </a:rPr>
            </a:br>
            <a:r>
              <a:rPr lang="en-US" sz="4000" b="1" dirty="0" smtClean="0">
                <a:latin typeface="HGS明朝E"/>
                <a:ea typeface="HGS明朝E"/>
                <a:cs typeface="HGS明朝E"/>
              </a:rPr>
              <a:t>Business Outline</a:t>
            </a:r>
            <a:br>
              <a:rPr lang="en-US" sz="4000" b="1" dirty="0" smtClean="0">
                <a:latin typeface="HGS明朝E"/>
                <a:ea typeface="HGS明朝E"/>
                <a:cs typeface="HGS明朝E"/>
              </a:rPr>
            </a:br>
            <a:r>
              <a:rPr lang="en-US" sz="4000" b="1" dirty="0" smtClean="0">
                <a:latin typeface="HGS明朝E"/>
                <a:ea typeface="HGS明朝E"/>
                <a:cs typeface="HGS明朝E"/>
              </a:rPr>
              <a:t/>
            </a:r>
            <a:br>
              <a:rPr lang="en-US" sz="4000" b="1" dirty="0" smtClean="0">
                <a:latin typeface="HGS明朝E"/>
                <a:ea typeface="HGS明朝E"/>
                <a:cs typeface="HGS明朝E"/>
              </a:rPr>
            </a:br>
            <a:r>
              <a:rPr lang="en-US" sz="4000" b="1" dirty="0" smtClean="0">
                <a:latin typeface="HGS明朝E"/>
                <a:ea typeface="HGS明朝E"/>
                <a:cs typeface="HGS明朝E"/>
              </a:rPr>
              <a:t>August </a:t>
            </a:r>
            <a:r>
              <a:rPr lang="en-US" sz="4000" b="1" dirty="0" smtClean="0">
                <a:latin typeface="HGS明朝E"/>
                <a:ea typeface="HGS明朝E"/>
                <a:cs typeface="HGS明朝E"/>
              </a:rPr>
              <a:t>2016 </a:t>
            </a:r>
            <a:endParaRPr lang="en-US" sz="4000" b="1" dirty="0">
              <a:latin typeface="HGS明朝E"/>
              <a:ea typeface="HGS明朝E"/>
              <a:cs typeface="HGS明朝E"/>
            </a:endParaRPr>
          </a:p>
        </p:txBody>
      </p:sp>
    </p:spTree>
    <p:extLst>
      <p:ext uri="{BB962C8B-B14F-4D97-AF65-F5344CB8AC3E}">
        <p14:creationId xmlns:p14="http://schemas.microsoft.com/office/powerpoint/2010/main" val="127834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6447501" cy="4403576"/>
          </a:xfrm>
        </p:spPr>
        <p:txBody>
          <a:bodyPr/>
          <a:lstStyle/>
          <a:p>
            <a:r>
              <a:rPr lang="en-US" dirty="0" smtClean="0"/>
              <a:t>General information of TNB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424936" cy="4608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 err="1"/>
              <a:t>Thanaban</a:t>
            </a:r>
            <a:r>
              <a:rPr lang="en-US" altLang="ja-JP" dirty="0"/>
              <a:t> </a:t>
            </a:r>
            <a:r>
              <a:rPr lang="en-US" altLang="ja-JP" dirty="0" err="1"/>
              <a:t>co.ltd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Established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1978 </a:t>
            </a: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ja-JP" dirty="0" smtClean="0"/>
              <a:t>Head </a:t>
            </a:r>
            <a:r>
              <a:rPr lang="en-US" altLang="ja-JP" dirty="0"/>
              <a:t>Quarter : Bangkok, Thailand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ja-JP" dirty="0" smtClean="0"/>
              <a:t>Representative : </a:t>
            </a:r>
            <a:r>
              <a:rPr lang="en-US" altLang="ja-JP" dirty="0" err="1" smtClean="0"/>
              <a:t>Mitsuji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Konoshita</a:t>
            </a:r>
            <a:r>
              <a:rPr lang="en-US" altLang="ja-JP" dirty="0" smtClean="0"/>
              <a:t> (Chairman)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Employee:  758 (Total employee in GL Thailand)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ja-JP" dirty="0" smtClean="0"/>
              <a:t>On July 3, 2014 became a subsidiary of Group Lease PCL(acquired 100% share)</a:t>
            </a:r>
            <a:r>
              <a:rPr lang="en-US" altLang="ja-JP" dirty="0" smtClean="0"/>
              <a:t>, </a:t>
            </a: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-27281"/>
            <a:ext cx="7543800" cy="918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r>
              <a:rPr lang="en-US" sz="4000" dirty="0" smtClean="0"/>
              <a:t>Company </a:t>
            </a:r>
            <a:r>
              <a:rPr lang="en-US" sz="4000" dirty="0" smtClean="0"/>
              <a:t>Profile</a:t>
            </a:r>
            <a:endParaRPr lang="en-US" sz="4000" dirty="0"/>
          </a:p>
        </p:txBody>
      </p:sp>
      <p:pic>
        <p:nvPicPr>
          <p:cNvPr id="6" name="image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0352" y="4437112"/>
            <a:ext cx="1327843" cy="1841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10" descr="DSC_116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088" y="4293096"/>
            <a:ext cx="2397350" cy="198423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51520" y="4293096"/>
            <a:ext cx="489654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◆</a:t>
            </a:r>
            <a:r>
              <a:rPr kumimoji="1" lang="en-US" altLang="ja-JP" dirty="0" smtClean="0"/>
              <a:t>Group Lease PCL (GL)</a:t>
            </a:r>
            <a:endParaRPr kumimoji="1" lang="en-US" altLang="ja-JP" dirty="0"/>
          </a:p>
          <a:p>
            <a:r>
              <a:rPr kumimoji="1" lang="en-US" altLang="ja-JP" dirty="0" smtClean="0"/>
              <a:t>Established in 1986,  GL is a listed financial institution in Stock Exchange of Thailand (SET).</a:t>
            </a:r>
          </a:p>
          <a:p>
            <a:r>
              <a:rPr kumimoji="1" lang="en-US" altLang="ja-JP" dirty="0" smtClean="0"/>
              <a:t>Based on the successful motorcycle finance business in Thailand, GL started business expansion in ASEAN region and  new financial products in </a:t>
            </a:r>
            <a:r>
              <a:rPr kumimoji="1" lang="en-US" altLang="ja-JP" dirty="0"/>
              <a:t>2012</a:t>
            </a:r>
            <a:r>
              <a:rPr kumimoji="1" lang="en-US" altLang="ja-JP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101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281"/>
            <a:ext cx="7543800" cy="91891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GL Group</a:t>
            </a:r>
            <a:r>
              <a:rPr lang="en-US" sz="4000" dirty="0"/>
              <a:t> </a:t>
            </a:r>
            <a:r>
              <a:rPr lang="en-US" sz="4000" dirty="0" smtClean="0"/>
              <a:t>Companies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8827750"/>
              </p:ext>
            </p:extLst>
          </p:nvPr>
        </p:nvGraphicFramePr>
        <p:xfrm>
          <a:off x="15522" y="1124744"/>
          <a:ext cx="892899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328" y="1484784"/>
            <a:ext cx="1230980" cy="8847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43608" y="5517232"/>
            <a:ext cx="98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Thailand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6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TNB 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992139"/>
              </p:ext>
            </p:extLst>
          </p:nvPr>
        </p:nvGraphicFramePr>
        <p:xfrm>
          <a:off x="395536" y="1484784"/>
          <a:ext cx="8069758" cy="44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562" y="266726"/>
            <a:ext cx="7543800" cy="1450757"/>
          </a:xfrm>
        </p:spPr>
        <p:txBody>
          <a:bodyPr/>
          <a:lstStyle/>
          <a:p>
            <a:r>
              <a:rPr lang="en-US" dirty="0" smtClean="0"/>
              <a:t>Asset back finance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593827"/>
              </p:ext>
            </p:extLst>
          </p:nvPr>
        </p:nvGraphicFramePr>
        <p:xfrm>
          <a:off x="3635896" y="1052736"/>
          <a:ext cx="5306222" cy="6826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1196752"/>
            <a:ext cx="3888432" cy="303297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0052" y="131762"/>
            <a:ext cx="7300906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r>
              <a:rPr lang="en-US" dirty="0" smtClean="0"/>
              <a:t>Asset backed finance (MFC/CFC)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TNB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96752"/>
            <a:ext cx="2376264" cy="341486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6804248" y="3140968"/>
            <a:ext cx="168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GL&amp;TNB Branch</a:t>
            </a:r>
            <a:endParaRPr 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196752"/>
            <a:ext cx="2592288" cy="507581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66" y="3933056"/>
            <a:ext cx="2683277" cy="2379626"/>
          </a:xfrm>
          <a:prstGeom prst="rect">
            <a:avLst/>
          </a:prstGeom>
        </p:spPr>
      </p:pic>
      <p:sp>
        <p:nvSpPr>
          <p:cNvPr id="17" name="TextBox 4"/>
          <p:cNvSpPr txBox="1"/>
          <p:nvPr/>
        </p:nvSpPr>
        <p:spPr>
          <a:xfrm>
            <a:off x="3995936" y="4653136"/>
            <a:ext cx="168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GL&amp;TNB Branch</a:t>
            </a:r>
            <a:endParaRPr lang="en-US" dirty="0"/>
          </a:p>
        </p:txBody>
      </p:sp>
      <p:pic>
        <p:nvPicPr>
          <p:cNvPr id="18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2663962" cy="25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976579" y="3456802"/>
            <a:ext cx="1874819" cy="1944216"/>
          </a:xfrm>
          <a:prstGeom prst="line">
            <a:avLst/>
          </a:prstGeom>
          <a:ln w="171450">
            <a:solidFill>
              <a:srgbClr val="FFFF6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180"/>
            <a:ext cx="7300906" cy="65403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Smart bike  (Hire Purchase for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hand)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01536" y="6303714"/>
            <a:ext cx="2133600" cy="365125"/>
          </a:xfrm>
        </p:spPr>
        <p:txBody>
          <a:bodyPr/>
          <a:lstStyle/>
          <a:p>
            <a:fld id="{6EDE6715-2BE5-4396-9016-DBBF2AE5F8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4953" y="2285376"/>
            <a:ext cx="1430301" cy="13621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TNB/GL</a:t>
            </a:r>
            <a:endParaRPr lang="th-TH" sz="1800" b="1" dirty="0"/>
          </a:p>
        </p:txBody>
      </p:sp>
      <p:sp>
        <p:nvSpPr>
          <p:cNvPr id="7" name="Oval 6"/>
          <p:cNvSpPr/>
          <p:nvPr/>
        </p:nvSpPr>
        <p:spPr>
          <a:xfrm>
            <a:off x="2203326" y="5039445"/>
            <a:ext cx="1625823" cy="1237544"/>
          </a:xfrm>
          <a:prstGeom prst="ellipse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Customer</a:t>
            </a:r>
            <a:endParaRPr lang="th-TH" sz="1600" b="1" dirty="0"/>
          </a:p>
        </p:txBody>
      </p:sp>
      <p:sp>
        <p:nvSpPr>
          <p:cNvPr id="8" name="Oval 7"/>
          <p:cNvSpPr/>
          <p:nvPr/>
        </p:nvSpPr>
        <p:spPr>
          <a:xfrm>
            <a:off x="4711941" y="2365665"/>
            <a:ext cx="1307809" cy="1235153"/>
          </a:xfrm>
          <a:prstGeom prst="ellipse">
            <a:avLst/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Smart Dealer</a:t>
            </a:r>
            <a:endParaRPr lang="th-TH" sz="18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9613" y="3033481"/>
            <a:ext cx="2812312" cy="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87502" y="3744834"/>
            <a:ext cx="1462726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90019" y="3744834"/>
            <a:ext cx="1357323" cy="1420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3669" y="3013737"/>
            <a:ext cx="174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(Auction) Motorcycle</a:t>
            </a:r>
            <a:endParaRPr lang="th-TH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4922" y="2428945"/>
            <a:ext cx="784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Cash</a:t>
            </a:r>
            <a:endParaRPr lang="th-TH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99270" y="2664714"/>
            <a:ext cx="28123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78247" y="3672826"/>
            <a:ext cx="1477407" cy="149207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5574" y="4536922"/>
            <a:ext cx="16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Down payment</a:t>
            </a:r>
            <a:endParaRPr lang="th-TH" sz="1400" u="sng" dirty="0"/>
          </a:p>
        </p:txBody>
      </p:sp>
      <p:sp>
        <p:nvSpPr>
          <p:cNvPr id="66" name="TextBox 65"/>
          <p:cNvSpPr txBox="1"/>
          <p:nvPr/>
        </p:nvSpPr>
        <p:spPr>
          <a:xfrm rot="2790961">
            <a:off x="1407184" y="4198967"/>
            <a:ext cx="810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ontract</a:t>
            </a:r>
            <a:endParaRPr lang="th-TH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763694" y="4464914"/>
            <a:ext cx="1007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Installment</a:t>
            </a:r>
            <a:endParaRPr lang="th-TH" sz="1400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2483768" y="1124744"/>
            <a:ext cx="3216150" cy="1323946"/>
            <a:chOff x="3268266" y="1024934"/>
            <a:chExt cx="3216150" cy="132394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462745" y="1772816"/>
              <a:ext cx="973351" cy="576064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268266" y="1024934"/>
              <a:ext cx="1087710" cy="10359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Other</a:t>
              </a:r>
              <a:br>
                <a:rPr lang="en-US" sz="1400" b="1" dirty="0" smtClean="0"/>
              </a:br>
              <a:r>
                <a:rPr lang="en-US" sz="1400" b="1" dirty="0" smtClean="0"/>
                <a:t>Auction</a:t>
              </a:r>
              <a:endParaRPr lang="th-TH" sz="14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757912" y="1753071"/>
              <a:ext cx="1726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(Auction) Motorcycle</a:t>
              </a:r>
              <a:endParaRPr lang="th-TH" sz="1400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571478" y="4248890"/>
            <a:ext cx="100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motorcycle 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268760"/>
            <a:ext cx="228251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Branch &amp;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Dealer Network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6552"/>
            <a:ext cx="3454594" cy="426485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72816"/>
            <a:ext cx="3537574" cy="421678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51520" y="59492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TNB Branch </a:t>
            </a:r>
            <a:r>
              <a:rPr kumimoji="1" lang="en-US" altLang="ja-JP" dirty="0" err="1" smtClean="0"/>
              <a:t>Newwrok</a:t>
            </a:r>
            <a:r>
              <a:rPr kumimoji="1" lang="en-US" altLang="ja-JP" dirty="0" smtClean="0"/>
              <a:t> in BKK and vicinity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80520" y="5949280"/>
            <a:ext cx="464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TNB </a:t>
            </a:r>
            <a:r>
              <a:rPr kumimoji="1" lang="en-US" altLang="ja-JP" dirty="0" err="1" smtClean="0"/>
              <a:t>Smartdealer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Newwrok</a:t>
            </a:r>
            <a:r>
              <a:rPr kumimoji="1" lang="en-US" altLang="ja-JP" dirty="0" smtClean="0"/>
              <a:t> in BKK and vicinity</a:t>
            </a:r>
            <a:endParaRPr kumimoji="1" lang="ja-JP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424936" cy="4608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/>
              <a:t>TNB developed 40 branches and 150 dealers network in Thailand.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95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321</Words>
  <Application>Microsoft Macintosh PowerPoint</Application>
  <PresentationFormat>画面に合わせる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Theme</vt:lpstr>
      <vt:lpstr>Thanaban co., ltd  Business Outline  August 2016 </vt:lpstr>
      <vt:lpstr>General information of TNB</vt:lpstr>
      <vt:lpstr>GL Group Companies</vt:lpstr>
      <vt:lpstr>TNB Products</vt:lpstr>
      <vt:lpstr>Asset back finance service</vt:lpstr>
      <vt:lpstr>TNB Networks</vt:lpstr>
      <vt:lpstr>Smart bike  (Hire Purchase for 2nd hand)</vt:lpstr>
      <vt:lpstr>Branch &amp; Dealer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rinchai</dc:creator>
  <cp:lastModifiedBy>Muneo Tashiro</cp:lastModifiedBy>
  <cp:revision>533</cp:revision>
  <dcterms:created xsi:type="dcterms:W3CDTF">2014-10-10T06:53:57Z</dcterms:created>
  <dcterms:modified xsi:type="dcterms:W3CDTF">2016-08-05T07:53:58Z</dcterms:modified>
</cp:coreProperties>
</file>