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AD67-AE36-4A56-9DED-E60CF157A81C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98CE-5842-468B-AB37-C0000831D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41593" y="831274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customer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2641592" y="2341420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contract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2641591" y="3851566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 checking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641591" y="5361712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check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7098139" y="831274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7098138" y="2341420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7098137" y="3851566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7098137" y="5361712"/>
            <a:ext cx="2207491" cy="62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cxnSp>
        <p:nvCxnSpPr>
          <p:cNvPr id="11" name="Connector: Elbow 10"/>
          <p:cNvCxnSpPr>
            <a:stCxn id="2" idx="2"/>
            <a:endCxn id="3" idx="0"/>
          </p:cNvCxnSpPr>
          <p:nvPr/>
        </p:nvCxnSpPr>
        <p:spPr>
          <a:xfrm rot="5400000">
            <a:off x="3304302" y="1900383"/>
            <a:ext cx="8820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3" idx="2"/>
            <a:endCxn id="4" idx="0"/>
          </p:cNvCxnSpPr>
          <p:nvPr/>
        </p:nvCxnSpPr>
        <p:spPr>
          <a:xfrm rot="5400000">
            <a:off x="3304301" y="3410529"/>
            <a:ext cx="8820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2"/>
            <a:endCxn id="5" idx="0"/>
          </p:cNvCxnSpPr>
          <p:nvPr/>
        </p:nvCxnSpPr>
        <p:spPr>
          <a:xfrm rot="5400000">
            <a:off x="3304300" y="4920675"/>
            <a:ext cx="8820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5" idx="2"/>
            <a:endCxn id="6" idx="1"/>
          </p:cNvCxnSpPr>
          <p:nvPr/>
        </p:nvCxnSpPr>
        <p:spPr>
          <a:xfrm rot="5400000" flipH="1" flipV="1">
            <a:off x="2999501" y="1891146"/>
            <a:ext cx="4844474" cy="3352802"/>
          </a:xfrm>
          <a:prstGeom prst="bentConnector4">
            <a:avLst>
              <a:gd name="adj1" fmla="val -4719"/>
              <a:gd name="adj2" fmla="val 66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6" idx="2"/>
            <a:endCxn id="7" idx="0"/>
          </p:cNvCxnSpPr>
          <p:nvPr/>
        </p:nvCxnSpPr>
        <p:spPr>
          <a:xfrm rot="5400000">
            <a:off x="7760848" y="1900383"/>
            <a:ext cx="8820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7" idx="2"/>
            <a:endCxn id="8" idx="0"/>
          </p:cNvCxnSpPr>
          <p:nvPr/>
        </p:nvCxnSpPr>
        <p:spPr>
          <a:xfrm rot="5400000">
            <a:off x="7760847" y="3410529"/>
            <a:ext cx="88207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2"/>
            <a:endCxn id="9" idx="0"/>
          </p:cNvCxnSpPr>
          <p:nvPr/>
        </p:nvCxnSpPr>
        <p:spPr>
          <a:xfrm rot="5400000">
            <a:off x="7760846" y="4920675"/>
            <a:ext cx="88207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9505" y="203203"/>
            <a:ext cx="360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TNB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13874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05" y="203203"/>
            <a:ext cx="3602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TNB products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8" y="2906655"/>
            <a:ext cx="3013074" cy="1597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03" y="4587079"/>
            <a:ext cx="2922785" cy="1737462"/>
          </a:xfrm>
          <a:prstGeom prst="rect">
            <a:avLst/>
          </a:prstGeom>
        </p:spPr>
      </p:pic>
      <p:pic>
        <p:nvPicPr>
          <p:cNvPr id="1030" name="Picture 6" descr="ผลการค้นหารูปภาพสำหรับ รถจักรยานยนต์มือสอ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82" y="3301204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2207" y="1413742"/>
            <a:ext cx="3686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Auto loan – Motorcycle and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9133" y="1413742"/>
            <a:ext cx="3686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Second handed motorcycle</a:t>
            </a:r>
          </a:p>
        </p:txBody>
      </p:sp>
    </p:spTree>
    <p:extLst>
      <p:ext uri="{BB962C8B-B14F-4D97-AF65-F5344CB8AC3E}">
        <p14:creationId xmlns:p14="http://schemas.microsoft.com/office/powerpoint/2010/main" val="359533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Thanachart Kaoworakarn</dc:creator>
  <cp:lastModifiedBy>Thanachart Kaoworakarn</cp:lastModifiedBy>
  <cp:revision>8</cp:revision>
  <dcterms:created xsi:type="dcterms:W3CDTF">2016-08-26T04:47:29Z</dcterms:created>
  <dcterms:modified xsi:type="dcterms:W3CDTF">2016-08-26T09:11:46Z</dcterms:modified>
</cp:coreProperties>
</file>