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erriweather" pitchFamily="2" charset="77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>
      <p:cViewPr varScale="1">
        <p:scale>
          <a:sx n="147" d="100"/>
          <a:sy n="147" d="100"/>
        </p:scale>
        <p:origin x="64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294ac537e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294ac537e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294ac537e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294ac537e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294ac537e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294ac537e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294ac537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294ac537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from this that the first basemen makes the most and the manager the least. 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294ac537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294ac537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294ac537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294ac537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294ac537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294ac537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294ac537e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294ac537e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294ac537e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294ac537e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294ac537e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294ac537e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294ac537e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294ac537e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333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Why are all the members of baseball paid the amount they are?</a:t>
            </a:r>
            <a:endParaRPr sz="3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125" y="282800"/>
            <a:ext cx="7637225" cy="47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Managers make more money on average when they have a winning season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Let’s review all our findings now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 idx="4294967295"/>
          </p:nvPr>
        </p:nvSpPr>
        <p:spPr>
          <a:xfrm>
            <a:off x="209325" y="93075"/>
            <a:ext cx="3706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Salary findings 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84725" y="549150"/>
            <a:ext cx="7979400" cy="40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First basemen have the highest salary of any position player because they have the best batting statistics </a:t>
            </a:r>
            <a:br>
              <a:rPr lang="en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Shortstops have a higher salary than second basemen because they have better fielding statistics </a:t>
            </a:r>
            <a:br>
              <a:rPr lang="en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Pitchers make have a higher salary when their ERA is less than the average runs scored in a baseball game </a:t>
            </a:r>
            <a:br>
              <a:rPr lang="en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Managers have a higher salary based on having a winning record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751" y="100050"/>
            <a:ext cx="8234100" cy="48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First basemen make the most</a:t>
            </a:r>
            <a:endParaRPr sz="300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Let’s find out why by checking some batting statistics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962" y="272275"/>
            <a:ext cx="7290075" cy="45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First basemen appear to have the highest salary because they have the best batting statistics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Why do shortshops make more than second basemen if they have worse batting statistics? 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100" y="131450"/>
            <a:ext cx="7650900" cy="47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Shortstops have better fielding statistics than second basemen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By having more outs per inning, shortstops show why they have a higher salary. 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600" y="275338"/>
            <a:ext cx="7427775" cy="45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Pitchers earned more based on a better ERA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If they have an ERA below the average runs scored in a game then they get paid more on average.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Macintosh PowerPoint</Application>
  <PresentationFormat>On-screen Show (16:9)</PresentationFormat>
  <Paragraphs>17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Merriweather</vt:lpstr>
      <vt:lpstr>Roboto</vt:lpstr>
      <vt:lpstr>Paradigm</vt:lpstr>
      <vt:lpstr>Why are all the members of baseball paid the amount they are?</vt:lpstr>
      <vt:lpstr>PowerPoint Presentation</vt:lpstr>
      <vt:lpstr>First basemen make the most</vt:lpstr>
      <vt:lpstr>PowerPoint Presentation</vt:lpstr>
      <vt:lpstr>First basemen appear to have the highest salary because they have the best batting statistics</vt:lpstr>
      <vt:lpstr>PowerPoint Presentation</vt:lpstr>
      <vt:lpstr>Shortstops have better fielding statistics than second basemen</vt:lpstr>
      <vt:lpstr>PowerPoint Presentation</vt:lpstr>
      <vt:lpstr>Pitchers earned more based on a better ERA</vt:lpstr>
      <vt:lpstr>PowerPoint Presentation</vt:lpstr>
      <vt:lpstr>Managers make more money on average when they have a winning season</vt:lpstr>
      <vt:lpstr>Salary findings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all the members of baseball paid the amount they are?</dc:title>
  <cp:lastModifiedBy>Microsoft Office User</cp:lastModifiedBy>
  <cp:revision>1</cp:revision>
  <dcterms:modified xsi:type="dcterms:W3CDTF">2020-03-30T00:12:16Z</dcterms:modified>
</cp:coreProperties>
</file>