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4892484" y="1758934"/>
            <a:ext cx="3490865" cy="31722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91758" y="2010810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29ABE3-6A06-4BFF-B217-8E3071B843D7}"/>
              </a:ext>
            </a:extLst>
          </p:cNvPr>
          <p:cNvCxnSpPr>
            <a:cxnSpLocks/>
          </p:cNvCxnSpPr>
          <p:nvPr/>
        </p:nvCxnSpPr>
        <p:spPr bwMode="auto">
          <a:xfrm>
            <a:off x="6073106" y="2094446"/>
            <a:ext cx="578547" cy="1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6FB64B-E28D-4291-94CC-BC78F0798B0E}"/>
              </a:ext>
            </a:extLst>
          </p:cNvPr>
          <p:cNvSpPr txBox="1"/>
          <p:nvPr/>
        </p:nvSpPr>
        <p:spPr>
          <a:xfrm>
            <a:off x="6728316" y="1963695"/>
            <a:ext cx="57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C708F-E9D2-4DB1-8595-29D578C9D9C5}"/>
              </a:ext>
            </a:extLst>
          </p:cNvPr>
          <p:cNvSpPr/>
          <p:nvPr/>
        </p:nvSpPr>
        <p:spPr bwMode="auto">
          <a:xfrm>
            <a:off x="6689747" y="1967028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10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4BB3B-DF73-4603-854C-B9C9DD5A9222}"/>
              </a:ext>
            </a:extLst>
          </p:cNvPr>
          <p:cNvCxnSpPr>
            <a:cxnSpLocks/>
            <a:stCxn id="40" idx="3"/>
          </p:cNvCxnSpPr>
          <p:nvPr/>
        </p:nvCxnSpPr>
        <p:spPr bwMode="auto">
          <a:xfrm>
            <a:off x="6081874" y="2819885"/>
            <a:ext cx="5965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D309BC-F9FF-4F93-817C-B6E63A1105A2}"/>
              </a:ext>
            </a:extLst>
          </p:cNvPr>
          <p:cNvCxnSpPr/>
          <p:nvPr/>
        </p:nvCxnSpPr>
        <p:spPr bwMode="auto">
          <a:xfrm>
            <a:off x="-1258432" y="733331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3546C-82B9-41E4-803D-E6E84B6CE29F}"/>
              </a:ext>
            </a:extLst>
          </p:cNvPr>
          <p:cNvCxnSpPr/>
          <p:nvPr/>
        </p:nvCxnSpPr>
        <p:spPr bwMode="auto">
          <a:xfrm>
            <a:off x="-1238278" y="672481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9D64D4-F40E-4F07-8013-3B87321E61BF}"/>
              </a:ext>
            </a:extLst>
          </p:cNvPr>
          <p:cNvCxnSpPr>
            <a:cxnSpLocks/>
          </p:cNvCxnSpPr>
          <p:nvPr/>
        </p:nvCxnSpPr>
        <p:spPr bwMode="auto">
          <a:xfrm>
            <a:off x="6084379" y="3058302"/>
            <a:ext cx="6053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64BA1-B7C6-46A3-B7C4-BD758E30844A}"/>
              </a:ext>
            </a:extLst>
          </p:cNvPr>
          <p:cNvCxnSpPr>
            <a:cxnSpLocks/>
          </p:cNvCxnSpPr>
          <p:nvPr/>
        </p:nvCxnSpPr>
        <p:spPr bwMode="auto">
          <a:xfrm>
            <a:off x="6081872" y="3500242"/>
            <a:ext cx="607875" cy="3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4CD418-86C9-426B-A2CB-2FC18C68F499}"/>
              </a:ext>
            </a:extLst>
          </p:cNvPr>
          <p:cNvCxnSpPr>
            <a:cxnSpLocks/>
          </p:cNvCxnSpPr>
          <p:nvPr/>
        </p:nvCxnSpPr>
        <p:spPr bwMode="auto">
          <a:xfrm>
            <a:off x="6077685" y="3732813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A4D1F74-F151-409C-BFA2-184CD9103796}"/>
              </a:ext>
            </a:extLst>
          </p:cNvPr>
          <p:cNvCxnSpPr>
            <a:cxnSpLocks/>
          </p:cNvCxnSpPr>
          <p:nvPr/>
        </p:nvCxnSpPr>
        <p:spPr bwMode="auto">
          <a:xfrm>
            <a:off x="6084429" y="3966133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B0375B-6B53-4A9F-8B1E-DDDDFD8809C6}"/>
              </a:ext>
            </a:extLst>
          </p:cNvPr>
          <p:cNvCxnSpPr>
            <a:cxnSpLocks/>
          </p:cNvCxnSpPr>
          <p:nvPr/>
        </p:nvCxnSpPr>
        <p:spPr bwMode="auto">
          <a:xfrm>
            <a:off x="6092521" y="4257445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9CDEFFB-67A5-48F0-9BE9-C0AD4EEC4C63}"/>
              </a:ext>
            </a:extLst>
          </p:cNvPr>
          <p:cNvSpPr/>
          <p:nvPr/>
        </p:nvSpPr>
        <p:spPr bwMode="auto">
          <a:xfrm>
            <a:off x="6712675" y="2588764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53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F28868-5AFD-4F07-A0BF-A942168A427E}"/>
              </a:ext>
            </a:extLst>
          </p:cNvPr>
          <p:cNvSpPr/>
          <p:nvPr/>
        </p:nvSpPr>
        <p:spPr bwMode="auto">
          <a:xfrm>
            <a:off x="6704583" y="2904352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174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43F3DC-10A6-4539-825C-0B5A63FC6224}"/>
              </a:ext>
            </a:extLst>
          </p:cNvPr>
          <p:cNvSpPr/>
          <p:nvPr/>
        </p:nvSpPr>
        <p:spPr bwMode="auto">
          <a:xfrm>
            <a:off x="6712675" y="3284676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26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CCB3EF-BC98-4D87-B436-4AB19D091B30}"/>
              </a:ext>
            </a:extLst>
          </p:cNvPr>
          <p:cNvSpPr/>
          <p:nvPr/>
        </p:nvSpPr>
        <p:spPr bwMode="auto">
          <a:xfrm>
            <a:off x="6735603" y="3598916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27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386B56-6089-4753-B260-2DCE2756A0A3}"/>
              </a:ext>
            </a:extLst>
          </p:cNvPr>
          <p:cNvSpPr/>
          <p:nvPr/>
        </p:nvSpPr>
        <p:spPr bwMode="auto">
          <a:xfrm>
            <a:off x="6736951" y="3915852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138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67CB912-B88C-4BBF-A4AE-DFA2FAB909B4}"/>
              </a:ext>
            </a:extLst>
          </p:cNvPr>
          <p:cNvSpPr/>
          <p:nvPr/>
        </p:nvSpPr>
        <p:spPr bwMode="auto">
          <a:xfrm>
            <a:off x="6728859" y="4215256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5BBBAB-D67B-4348-B169-5FED17DF139F}"/>
              </a:ext>
            </a:extLst>
          </p:cNvPr>
          <p:cNvCxnSpPr>
            <a:cxnSpLocks/>
          </p:cNvCxnSpPr>
          <p:nvPr/>
        </p:nvCxnSpPr>
        <p:spPr bwMode="auto">
          <a:xfrm>
            <a:off x="7207869" y="4345109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D3185D5-CB4D-4245-B19D-1F2AA916BE84}"/>
              </a:ext>
            </a:extLst>
          </p:cNvPr>
          <p:cNvSpPr/>
          <p:nvPr/>
        </p:nvSpPr>
        <p:spPr bwMode="auto">
          <a:xfrm>
            <a:off x="7892759" y="4294828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9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07CB60-B0CE-4B6F-8FFA-CA5E1AC45CE4}"/>
              </a:ext>
            </a:extLst>
          </p:cNvPr>
          <p:cNvCxnSpPr>
            <a:cxnSpLocks/>
          </p:cNvCxnSpPr>
          <p:nvPr/>
        </p:nvCxnSpPr>
        <p:spPr bwMode="auto">
          <a:xfrm>
            <a:off x="7182245" y="3040949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AE003B6-C893-4D73-BCFF-3467AAB59886}"/>
              </a:ext>
            </a:extLst>
          </p:cNvPr>
          <p:cNvSpPr/>
          <p:nvPr/>
        </p:nvSpPr>
        <p:spPr bwMode="auto">
          <a:xfrm>
            <a:off x="7892759" y="2878728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24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8F6ED27-39E6-4C60-A39A-C325BFAE27BF}"/>
              </a:ext>
            </a:extLst>
          </p:cNvPr>
          <p:cNvSpPr/>
          <p:nvPr/>
        </p:nvSpPr>
        <p:spPr bwMode="auto">
          <a:xfrm>
            <a:off x="7892759" y="2587416"/>
            <a:ext cx="454836" cy="2677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13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06B785-7F69-4554-BCAC-5DCB2707AAA0}"/>
              </a:ext>
            </a:extLst>
          </p:cNvPr>
          <p:cNvCxnSpPr>
            <a:cxnSpLocks/>
          </p:cNvCxnSpPr>
          <p:nvPr/>
        </p:nvCxnSpPr>
        <p:spPr bwMode="auto">
          <a:xfrm>
            <a:off x="7197081" y="2707829"/>
            <a:ext cx="640404" cy="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70219" y="3646134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036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39704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                   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110369" y="428783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49                               4                            2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773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   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3871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      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DC65C-2417-41F3-94A2-843B7C0B5416}"/>
              </a:ext>
            </a:extLst>
          </p:cNvPr>
          <p:cNvSpPr txBox="1"/>
          <p:nvPr/>
        </p:nvSpPr>
        <p:spPr>
          <a:xfrm>
            <a:off x="3757185" y="3262313"/>
            <a:ext cx="197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1	            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262</Words>
  <Application>Microsoft Office PowerPoint</Application>
  <PresentationFormat>On-screen Show (4:3)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Aychiluhim, Dagmawe S</cp:lastModifiedBy>
  <cp:revision>58</cp:revision>
  <cp:lastPrinted>2015-10-07T21:36:22Z</cp:lastPrinted>
  <dcterms:created xsi:type="dcterms:W3CDTF">2003-12-08T11:02:30Z</dcterms:created>
  <dcterms:modified xsi:type="dcterms:W3CDTF">2022-03-24T23:32:47Z</dcterms:modified>
</cp:coreProperties>
</file>