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4" r:id="rId6"/>
    <p:sldId id="265" r:id="rId7"/>
    <p:sldId id="267" r:id="rId8"/>
    <p:sldId id="263" r:id="rId9"/>
    <p:sldId id="259" r:id="rId10"/>
    <p:sldId id="260" r:id="rId11"/>
    <p:sldId id="262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069" autoAdjust="0"/>
  </p:normalViewPr>
  <p:slideViewPr>
    <p:cSldViewPr snapToGrid="0">
      <p:cViewPr varScale="1">
        <p:scale>
          <a:sx n="45" d="100"/>
          <a:sy n="45" d="100"/>
        </p:scale>
        <p:origin x="16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A9C5B-C046-4CC1-8349-70AEE736178D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06CA-D5AF-4662-9F25-30E8EF575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1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06CA-D5AF-4662-9F25-30E8EF5752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2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SPI 0 </a:t>
            </a:r>
            <a:r>
              <a:rPr lang="zh-CN" altLang="en-US" dirty="0"/>
              <a:t>对应的</a:t>
            </a:r>
            <a:r>
              <a:rPr lang="en-US" altLang="zh-CN" dirty="0"/>
              <a:t>IP</a:t>
            </a:r>
            <a:r>
              <a:rPr lang="zh-CN" altLang="en-US" dirty="0"/>
              <a:t>是</a:t>
            </a:r>
            <a:r>
              <a:rPr lang="en-US" altLang="zh-CN" dirty="0"/>
              <a:t>17y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06CA-D5AF-4662-9F25-30E8EF5752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5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SPI1 </a:t>
            </a:r>
            <a:r>
              <a:rPr lang="zh-CN" altLang="en-US" dirty="0"/>
              <a:t>对应的</a:t>
            </a:r>
            <a:r>
              <a:rPr lang="en-US" altLang="zh-CN" dirty="0"/>
              <a:t>IP</a:t>
            </a:r>
            <a:r>
              <a:rPr lang="zh-CN" altLang="en-US" dirty="0"/>
              <a:t>是</a:t>
            </a:r>
            <a:r>
              <a:rPr lang="en-US" altLang="zh-CN" dirty="0" err="1"/>
              <a:t>spimss</a:t>
            </a:r>
            <a:r>
              <a:rPr lang="zh-CN" altLang="en-US" dirty="0"/>
              <a:t>。 这个既可以当</a:t>
            </a:r>
            <a:r>
              <a:rPr lang="en-US" altLang="zh-CN" dirty="0"/>
              <a:t>SPI</a:t>
            </a:r>
            <a:r>
              <a:rPr lang="zh-CN" altLang="en-US" dirty="0"/>
              <a:t>用，也可以当</a:t>
            </a:r>
            <a:r>
              <a:rPr lang="en-US" altLang="zh-CN" dirty="0"/>
              <a:t>I2S</a:t>
            </a:r>
            <a:r>
              <a:rPr lang="zh-CN" altLang="en-US" dirty="0"/>
              <a:t>用，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06CA-D5AF-4662-9F25-30E8EF5752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9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06CA-D5AF-4662-9F25-30E8EF5752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06CA-D5AF-4662-9F25-30E8EF5752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28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06CA-D5AF-4662-9F25-30E8EF5752D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9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左边是</a:t>
            </a:r>
            <a:r>
              <a:rPr lang="en-US" altLang="zh-CN" dirty="0"/>
              <a:t>MAX32625</a:t>
            </a:r>
            <a:r>
              <a:rPr lang="zh-CN" altLang="en-US" dirty="0"/>
              <a:t>芯片，用来做</a:t>
            </a:r>
            <a:r>
              <a:rPr lang="en-US" altLang="zh-CN" dirty="0"/>
              <a:t>DAPLINK</a:t>
            </a:r>
            <a:r>
              <a:rPr lang="zh-CN" altLang="en-US" dirty="0"/>
              <a:t>的调试器，右边是一颗</a:t>
            </a:r>
            <a:r>
              <a:rPr lang="en-US" altLang="zh-CN" dirty="0"/>
              <a:t>MAX32660</a:t>
            </a:r>
            <a:r>
              <a:rPr lang="zh-CN" altLang="en-US" dirty="0"/>
              <a:t>的一个芯片，资源基本板子上都可以看到，是一个</a:t>
            </a:r>
            <a:r>
              <a:rPr lang="en-US" altLang="zh-CN" dirty="0"/>
              <a:t>BUTTON , </a:t>
            </a:r>
            <a:r>
              <a:rPr lang="zh-CN" altLang="en-US" dirty="0"/>
              <a:t>一个</a:t>
            </a:r>
            <a:r>
              <a:rPr lang="en-US" altLang="zh-CN" dirty="0"/>
              <a:t>LED</a:t>
            </a:r>
          </a:p>
          <a:p>
            <a:endParaRPr lang="en-US" altLang="zh-CN" dirty="0"/>
          </a:p>
          <a:p>
            <a:r>
              <a:rPr lang="zh-CN" altLang="en-US" dirty="0"/>
              <a:t>这是一颗和</a:t>
            </a:r>
            <a:r>
              <a:rPr lang="en-US" altLang="zh-CN" dirty="0"/>
              <a:t>STM32</a:t>
            </a:r>
            <a:r>
              <a:rPr lang="zh-CN" altLang="en-US" dirty="0"/>
              <a:t>极其类似的</a:t>
            </a:r>
            <a:r>
              <a:rPr lang="en-US" altLang="zh-CN" dirty="0"/>
              <a:t>ARM-CORTEXM4F</a:t>
            </a:r>
            <a:r>
              <a:rPr lang="zh-CN" altLang="en-US" dirty="0"/>
              <a:t>的微处理器。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06CA-D5AF-4662-9F25-30E8EF5752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7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这颗芯片主打的是低功耗，和小封装，以及极高的性价比。</a:t>
            </a:r>
            <a:endParaRPr lang="en-US" altLang="zh-CN" dirty="0"/>
          </a:p>
          <a:p>
            <a:r>
              <a:rPr lang="zh-CN" altLang="en-US" dirty="0"/>
              <a:t>相对于</a:t>
            </a:r>
            <a:r>
              <a:rPr lang="en-US" altLang="zh-CN" dirty="0"/>
              <a:t>STM32,  </a:t>
            </a:r>
            <a:r>
              <a:rPr lang="zh-CN" altLang="en-US" dirty="0"/>
              <a:t>这颗芯片很小，低功耗也特别出色。</a:t>
            </a:r>
            <a:endParaRPr lang="en-US" altLang="zh-CN" dirty="0"/>
          </a:p>
          <a:p>
            <a:r>
              <a:rPr lang="zh-CN" altLang="en-US" dirty="0"/>
              <a:t>当然这次活动没有涉及到低功耗，所以我们可以把它当成一个</a:t>
            </a:r>
            <a:r>
              <a:rPr lang="en-US" altLang="zh-CN" dirty="0"/>
              <a:t>STM32</a:t>
            </a:r>
            <a:r>
              <a:rPr lang="zh-CN" altLang="en-US" dirty="0"/>
              <a:t>来学习，基本上差不多。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06CA-D5AF-4662-9F25-30E8EF5752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6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这边我给大家介绍</a:t>
            </a:r>
            <a:r>
              <a:rPr lang="en-US" altLang="zh-CN" dirty="0" err="1"/>
              <a:t>keil</a:t>
            </a:r>
            <a:r>
              <a:rPr lang="zh-CN" altLang="en-US" dirty="0"/>
              <a:t>。</a:t>
            </a:r>
            <a:r>
              <a:rPr lang="en-US" altLang="zh-CN" dirty="0"/>
              <a:t>Eclipse</a:t>
            </a:r>
            <a:r>
              <a:rPr lang="zh-CN" altLang="en-US" dirty="0"/>
              <a:t>我试了一下，感觉不太习惯，所以我的建议是，不管黑猫白猫，能抓老鼠就是好猫。</a:t>
            </a:r>
            <a:endParaRPr lang="en-US" altLang="zh-CN" dirty="0"/>
          </a:p>
          <a:p>
            <a:r>
              <a:rPr lang="zh-CN" altLang="en-US" dirty="0"/>
              <a:t>大家各自挑自己喜欢的。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06CA-D5AF-4662-9F25-30E8EF5752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9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这个是</a:t>
            </a:r>
            <a:r>
              <a:rPr lang="en-US" altLang="zh-CN" dirty="0" err="1"/>
              <a:t>keil</a:t>
            </a:r>
            <a:r>
              <a:rPr lang="zh-CN" altLang="en-US" dirty="0"/>
              <a:t>里面放代码的目录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06CA-D5AF-4662-9F25-30E8EF5752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68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这个是</a:t>
            </a:r>
            <a:r>
              <a:rPr lang="en-US" altLang="zh-CN" dirty="0" err="1"/>
              <a:t>keil</a:t>
            </a:r>
            <a:r>
              <a:rPr lang="zh-CN" altLang="en-US" dirty="0"/>
              <a:t>如何拷贝工程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06CA-D5AF-4662-9F25-30E8EF5752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这边官方提供了一个</a:t>
            </a:r>
            <a:r>
              <a:rPr lang="en-US" altLang="zh-CN" dirty="0"/>
              <a:t>SDK</a:t>
            </a:r>
            <a:r>
              <a:rPr lang="zh-CN" altLang="en-US" dirty="0"/>
              <a:t>的参考手册，如果你习惯用</a:t>
            </a:r>
            <a:r>
              <a:rPr lang="en-US" altLang="zh-CN" dirty="0" err="1"/>
              <a:t>api</a:t>
            </a:r>
            <a:r>
              <a:rPr lang="zh-CN" altLang="en-US" dirty="0"/>
              <a:t>来编程可以使用这个手册，里面提供了很多官方</a:t>
            </a:r>
            <a:r>
              <a:rPr lang="en-US" altLang="zh-CN" dirty="0"/>
              <a:t>SDK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如果你习惯寄存器编程的换，官方的参考手册更适合。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06CA-D5AF-4662-9F25-30E8EF5752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6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这张图一定要注意，要根据</a:t>
            </a:r>
            <a:r>
              <a:rPr lang="en-US" altLang="zh-CN" dirty="0" err="1"/>
              <a:t>sw</a:t>
            </a:r>
            <a:r>
              <a:rPr lang="zh-CN" altLang="en-US" dirty="0"/>
              <a:t>的</a:t>
            </a:r>
            <a:r>
              <a:rPr lang="en-US" altLang="zh-CN" dirty="0"/>
              <a:t>button</a:t>
            </a:r>
            <a:r>
              <a:rPr lang="zh-CN" altLang="en-US" dirty="0"/>
              <a:t>来摆方向，不要根据</a:t>
            </a:r>
            <a:r>
              <a:rPr lang="en-US" altLang="zh-CN" dirty="0"/>
              <a:t>led</a:t>
            </a:r>
            <a:r>
              <a:rPr lang="zh-CN" altLang="en-US" dirty="0"/>
              <a:t>灯的方向摆方向，不然会有问题，这个图其实不是我们的板子，但是引脚差不多的。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如果你对想去了解</a:t>
            </a:r>
            <a:r>
              <a:rPr lang="en-US" altLang="zh-CN" dirty="0"/>
              <a:t>I2C</a:t>
            </a:r>
            <a:r>
              <a:rPr lang="zh-CN" altLang="en-US" dirty="0"/>
              <a:t>和</a:t>
            </a:r>
            <a:r>
              <a:rPr lang="en-US" altLang="zh-CN" dirty="0"/>
              <a:t>SPI</a:t>
            </a:r>
            <a:r>
              <a:rPr lang="zh-CN" altLang="en-US" dirty="0"/>
              <a:t>的驱动的话，</a:t>
            </a:r>
            <a:r>
              <a:rPr lang="en-US" altLang="zh-CN" dirty="0"/>
              <a:t>GPIO</a:t>
            </a:r>
            <a:r>
              <a:rPr lang="zh-CN" altLang="en-US" dirty="0"/>
              <a:t>驱动不需要了解很详细，但是如果你想要用软件来模拟</a:t>
            </a:r>
            <a:r>
              <a:rPr lang="en-US" altLang="zh-CN" dirty="0"/>
              <a:t>I2C</a:t>
            </a:r>
            <a:r>
              <a:rPr lang="zh-CN" altLang="en-US" dirty="0"/>
              <a:t>和</a:t>
            </a:r>
            <a:r>
              <a:rPr lang="en-US" altLang="zh-CN" dirty="0"/>
              <a:t>SPI</a:t>
            </a:r>
            <a:r>
              <a:rPr lang="zh-CN" altLang="en-US" dirty="0"/>
              <a:t>的话，可以认真学习一下</a:t>
            </a:r>
            <a:r>
              <a:rPr lang="en-US" altLang="zh-CN" dirty="0"/>
              <a:t>GPIO</a:t>
            </a:r>
          </a:p>
          <a:p>
            <a:endParaRPr lang="en-US" altLang="zh-CN" dirty="0"/>
          </a:p>
          <a:p>
            <a:r>
              <a:rPr lang="zh-CN" altLang="en-US" dirty="0"/>
              <a:t>讲一下引脚分布。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这张图有个特别的地方就是右上角有小标号，代表的是这个引脚的</a:t>
            </a:r>
            <a:r>
              <a:rPr lang="en-US" altLang="zh-CN" dirty="0"/>
              <a:t>MAP</a:t>
            </a:r>
            <a:r>
              <a:rPr lang="zh-CN" altLang="en-US" dirty="0"/>
              <a:t>分布。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06CA-D5AF-4662-9F25-30E8EF5752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UART0 </a:t>
            </a:r>
            <a:r>
              <a:rPr lang="zh-CN" altLang="en-US" dirty="0"/>
              <a:t>和</a:t>
            </a:r>
            <a:r>
              <a:rPr lang="en-US" altLang="zh-CN" dirty="0"/>
              <a:t>UART1</a:t>
            </a:r>
            <a:r>
              <a:rPr lang="zh-CN" altLang="en-US" dirty="0"/>
              <a:t>都是使用的是同样的</a:t>
            </a:r>
            <a:r>
              <a:rPr lang="en-US" altLang="zh-CN" dirty="0"/>
              <a:t>IP</a:t>
            </a:r>
            <a:r>
              <a:rPr lang="zh-CN" altLang="en-US" dirty="0"/>
              <a:t>，所以驱动都是一抹一样的。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06CA-D5AF-4662-9F25-30E8EF5752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2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6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1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318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25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65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30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500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4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03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67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0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27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0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BD5F24-156A-4E33-84DA-3C5CFACD1FB5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31AE-A975-4524-8055-DA5972386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94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Dancer__Sky/article/details/8150477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xunblhei3yEQo2Hp6tFew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99B48-859C-4CEC-B8B3-624E51DE8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FUNPACK </a:t>
            </a:r>
            <a:r>
              <a:rPr lang="zh-CN" altLang="en-US" b="1" dirty="0"/>
              <a:t>第六期 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BAD57F-2622-4A30-965F-9A1E286B5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MAX32660 EVSYS</a:t>
            </a:r>
          </a:p>
          <a:p>
            <a:r>
              <a:rPr lang="en-US" altLang="zh-CN" dirty="0"/>
              <a:t>-----Thomas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64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C4435-7378-4BC9-ABDB-2C549A43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70C01-B126-47E0-A9B0-DFC934CE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IP: 17Y</a:t>
            </a:r>
          </a:p>
          <a:p>
            <a:r>
              <a:rPr lang="en-US" altLang="zh-CN" dirty="0"/>
              <a:t>Master/Slaver</a:t>
            </a:r>
          </a:p>
          <a:p>
            <a:r>
              <a:rPr lang="en-US" altLang="zh-CN" dirty="0"/>
              <a:t>32 byte TX FIFO </a:t>
            </a:r>
            <a:r>
              <a:rPr lang="zh-CN" altLang="en-US" dirty="0"/>
              <a:t>和</a:t>
            </a:r>
            <a:r>
              <a:rPr lang="en-US" altLang="zh-CN" dirty="0"/>
              <a:t>RX FIFO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SPI 4</a:t>
            </a:r>
            <a:r>
              <a:rPr lang="zh-CN" altLang="en-US" dirty="0"/>
              <a:t>种模式</a:t>
            </a:r>
            <a:endParaRPr lang="en-US" altLang="zh-CN" dirty="0"/>
          </a:p>
          <a:p>
            <a:r>
              <a:rPr lang="en-US" altLang="zh-CN" dirty="0"/>
              <a:t>Master</a:t>
            </a:r>
            <a:r>
              <a:rPr lang="zh-CN" altLang="en-US" dirty="0"/>
              <a:t>最高</a:t>
            </a:r>
            <a:r>
              <a:rPr lang="en-US" altLang="zh-CN" dirty="0"/>
              <a:t>60MHz   Slave</a:t>
            </a:r>
            <a:r>
              <a:rPr lang="zh-CN" altLang="en-US" dirty="0"/>
              <a:t>最高</a:t>
            </a:r>
            <a:r>
              <a:rPr lang="en-US" altLang="zh-CN" dirty="0"/>
              <a:t>48MHz</a:t>
            </a:r>
          </a:p>
          <a:p>
            <a:r>
              <a:rPr lang="en-US" altLang="zh-CN" dirty="0"/>
              <a:t>SPI0 </a:t>
            </a:r>
            <a:r>
              <a:rPr lang="zh-CN" altLang="en-US" dirty="0"/>
              <a:t>只有一种</a:t>
            </a:r>
            <a:r>
              <a:rPr lang="en-US" altLang="zh-CN" dirty="0"/>
              <a:t>GPIO</a:t>
            </a:r>
            <a:r>
              <a:rPr lang="zh-CN" altLang="en-US" dirty="0"/>
              <a:t>脚分布</a:t>
            </a:r>
            <a:r>
              <a:rPr lang="en-US" altLang="zh-CN" dirty="0"/>
              <a:t>[MISO P0.4;MOSI P0.5;SCL P0.6;SS P0.7]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1bit ~16bit</a:t>
            </a:r>
            <a:r>
              <a:rPr lang="zh-CN" altLang="en-US" dirty="0"/>
              <a:t>的数据传输</a:t>
            </a:r>
            <a:endParaRPr lang="en-US" altLang="zh-CN" dirty="0"/>
          </a:p>
          <a:p>
            <a:r>
              <a:rPr lang="en-US" altLang="zh-CN" dirty="0"/>
              <a:t>32byte TX FIOFO </a:t>
            </a:r>
            <a:r>
              <a:rPr lang="zh-CN" altLang="en-US" dirty="0"/>
              <a:t>和</a:t>
            </a:r>
            <a:r>
              <a:rPr lang="en-US" altLang="zh-CN" dirty="0"/>
              <a:t>RX FIFO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0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F8293-8853-4031-8AF8-7CF298CF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SPIMSS/SPI1/I2S/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7A63E-D27A-4635-AF02-3E34C348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16bit </a:t>
            </a:r>
            <a:r>
              <a:rPr lang="zh-CN" altLang="en-US" dirty="0"/>
              <a:t>数据发送和接收</a:t>
            </a:r>
            <a:r>
              <a:rPr lang="en-US" altLang="zh-CN" dirty="0"/>
              <a:t>FIFO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DMA</a:t>
            </a:r>
          </a:p>
          <a:p>
            <a:r>
              <a:rPr lang="en-US" altLang="zh-CN" dirty="0"/>
              <a:t>SPI1</a:t>
            </a:r>
            <a:r>
              <a:rPr lang="zh-CN" altLang="en-US" dirty="0"/>
              <a:t>有两个</a:t>
            </a:r>
            <a:r>
              <a:rPr lang="en-US" altLang="zh-CN" dirty="0"/>
              <a:t>GPIO</a:t>
            </a:r>
            <a:r>
              <a:rPr lang="zh-CN" altLang="en-US" dirty="0"/>
              <a:t>引脚分布</a:t>
            </a:r>
            <a:endParaRPr lang="en-US" altLang="zh-CN" dirty="0"/>
          </a:p>
          <a:p>
            <a:r>
              <a:rPr lang="zh-CN" altLang="en-US" dirty="0"/>
              <a:t>因为有一组和</a:t>
            </a:r>
            <a:r>
              <a:rPr lang="en-US" altLang="zh-CN" dirty="0"/>
              <a:t>CONSOLE</a:t>
            </a:r>
            <a:r>
              <a:rPr lang="zh-CN" altLang="en-US" dirty="0"/>
              <a:t>有冲突，所以建议用另外一组</a:t>
            </a:r>
            <a:r>
              <a:rPr lang="en-US" altLang="zh-CN" dirty="0"/>
              <a:t>GPIO</a:t>
            </a:r>
            <a:r>
              <a:rPr lang="zh-CN" altLang="en-US" dirty="0"/>
              <a:t>引脚配置，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SPI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有些特别，可以用来做</a:t>
            </a:r>
            <a:r>
              <a:rPr lang="en-US" altLang="zh-CN" dirty="0"/>
              <a:t>I2S</a:t>
            </a:r>
            <a:r>
              <a:rPr lang="zh-CN" altLang="en-US" dirty="0"/>
              <a:t>的作用来传输</a:t>
            </a:r>
            <a:r>
              <a:rPr lang="en-US" altLang="zh-CN" dirty="0"/>
              <a:t>AUDIO</a:t>
            </a:r>
            <a:r>
              <a:rPr lang="zh-CN" altLang="en-US" dirty="0"/>
              <a:t>音频数据。</a:t>
            </a:r>
            <a:endParaRPr lang="en-US" altLang="zh-CN" dirty="0"/>
          </a:p>
          <a:p>
            <a:r>
              <a:rPr lang="en-US" altLang="zh-CN" dirty="0"/>
              <a:t>I2S</a:t>
            </a:r>
            <a:r>
              <a:rPr lang="zh-CN" altLang="en-US" dirty="0"/>
              <a:t>这次任务用不到，所以可以暂时不用去关心。</a:t>
            </a:r>
          </a:p>
        </p:txBody>
      </p:sp>
    </p:spTree>
    <p:extLst>
      <p:ext uri="{BB962C8B-B14F-4D97-AF65-F5344CB8AC3E}">
        <p14:creationId xmlns:p14="http://schemas.microsoft.com/office/powerpoint/2010/main" val="123138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78346-5748-4C6D-8A34-CA9C024B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B2B66-F438-4B78-A72A-0B00911C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IIC </a:t>
            </a:r>
            <a:r>
              <a:rPr lang="zh-CN" altLang="en-US" dirty="0"/>
              <a:t>有两组</a:t>
            </a:r>
            <a:endParaRPr lang="en-US" altLang="zh-CN" dirty="0"/>
          </a:p>
          <a:p>
            <a:r>
              <a:rPr lang="en-US" altLang="zh-CN" dirty="0"/>
              <a:t>IIC</a:t>
            </a:r>
            <a:r>
              <a:rPr lang="zh-CN" altLang="en-US" dirty="0"/>
              <a:t>和</a:t>
            </a:r>
            <a:r>
              <a:rPr lang="en-US" altLang="zh-CN" dirty="0"/>
              <a:t>STM32</a:t>
            </a:r>
            <a:r>
              <a:rPr lang="zh-CN" altLang="en-US" dirty="0"/>
              <a:t>很像，所以根据</a:t>
            </a:r>
            <a:r>
              <a:rPr lang="en-US" altLang="zh-CN" dirty="0"/>
              <a:t>SAMPLE</a:t>
            </a:r>
            <a:r>
              <a:rPr lang="zh-CN" altLang="en-US" dirty="0"/>
              <a:t>来操作</a:t>
            </a:r>
            <a:r>
              <a:rPr lang="en-US" altLang="zh-CN" dirty="0"/>
              <a:t>IIC</a:t>
            </a:r>
            <a:r>
              <a:rPr lang="zh-CN" altLang="en-US" dirty="0"/>
              <a:t>设备即可。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I2C</a:t>
            </a:r>
            <a:r>
              <a:rPr lang="zh-CN" altLang="en-US" dirty="0"/>
              <a:t>总线标准兼容 </a:t>
            </a:r>
            <a:r>
              <a:rPr lang="en-US" altLang="zh-CN" dirty="0"/>
              <a:t>06</a:t>
            </a:r>
            <a:r>
              <a:rPr lang="zh-CN" altLang="en-US" dirty="0"/>
              <a:t>（</a:t>
            </a:r>
            <a:r>
              <a:rPr lang="en-US" altLang="zh-CN" dirty="0"/>
              <a:t>2014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I2C</a:t>
            </a:r>
            <a:r>
              <a:rPr lang="zh-CN" altLang="en-US" dirty="0"/>
              <a:t>， 标准模式（</a:t>
            </a:r>
            <a:r>
              <a:rPr lang="en-US" altLang="zh-CN" dirty="0"/>
              <a:t>100k</a:t>
            </a:r>
            <a:r>
              <a:rPr lang="zh-CN" altLang="en-US" dirty="0"/>
              <a:t>），快速模式（</a:t>
            </a:r>
            <a:r>
              <a:rPr lang="en-US" altLang="zh-CN" dirty="0"/>
              <a:t>400k</a:t>
            </a:r>
            <a:r>
              <a:rPr lang="zh-CN" altLang="en-US" dirty="0"/>
              <a:t>），快速模式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1M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和高速模式（</a:t>
            </a:r>
            <a:r>
              <a:rPr lang="en-US" altLang="zh-CN" dirty="0"/>
              <a:t>3.4M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7bit</a:t>
            </a:r>
            <a:r>
              <a:rPr lang="zh-CN" altLang="en-US" dirty="0"/>
              <a:t>和</a:t>
            </a:r>
            <a:r>
              <a:rPr lang="en-US" altLang="zh-CN" dirty="0"/>
              <a:t>10bit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8byte</a:t>
            </a:r>
            <a:r>
              <a:rPr lang="zh-CN" altLang="en-US" dirty="0"/>
              <a:t>的</a:t>
            </a:r>
            <a:r>
              <a:rPr lang="en-US" altLang="zh-CN" dirty="0"/>
              <a:t>RX TX FIFO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80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CF3FE-9FA4-4D05-B5D3-469362A1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推荐引脚配置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6B56F-21F9-4510-BFDF-C9056D00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如果你的工程既要有</a:t>
            </a:r>
            <a:r>
              <a:rPr lang="en-US" altLang="zh-CN" dirty="0"/>
              <a:t>UART0, I2C</a:t>
            </a:r>
            <a:r>
              <a:rPr lang="zh-CN" altLang="en-US" dirty="0"/>
              <a:t>和</a:t>
            </a:r>
            <a:r>
              <a:rPr lang="en-US" altLang="zh-CN" dirty="0"/>
              <a:t>SPI</a:t>
            </a:r>
            <a:r>
              <a:rPr lang="zh-CN" altLang="en-US" dirty="0"/>
              <a:t>， 因为</a:t>
            </a:r>
            <a:r>
              <a:rPr lang="en-US" altLang="zh-CN" dirty="0"/>
              <a:t>GPIO</a:t>
            </a:r>
            <a:r>
              <a:rPr lang="zh-CN" altLang="en-US" dirty="0"/>
              <a:t>引脚配置比较紧缺，所以最理想的状态是：</a:t>
            </a:r>
            <a:endParaRPr lang="en-US" altLang="zh-CN" dirty="0"/>
          </a:p>
          <a:p>
            <a:r>
              <a:rPr lang="en-US" altLang="zh-CN" dirty="0"/>
              <a:t>UART0:  P0_4 P0_5 P0_6 P0_7</a:t>
            </a:r>
          </a:p>
          <a:p>
            <a:r>
              <a:rPr lang="en-US" altLang="zh-CN" dirty="0"/>
              <a:t>SPI :  SPI1    P0_0 P0_1 P0_2  P0_3</a:t>
            </a:r>
          </a:p>
          <a:p>
            <a:r>
              <a:rPr lang="en-US" altLang="zh-CN" dirty="0"/>
              <a:t>I2C:   I2C0   P0_8 P0_9</a:t>
            </a:r>
          </a:p>
          <a:p>
            <a:r>
              <a:rPr lang="en-US" altLang="zh-CN" dirty="0"/>
              <a:t>UART1: P0_10  P0_11 P0_12 P0_13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92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28F03-3C93-4B8F-BF4F-2C842D31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FUNPACK </a:t>
            </a:r>
            <a:r>
              <a:rPr lang="zh-CN" altLang="en-US" dirty="0"/>
              <a:t>任务描述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958E0-CF9B-41CF-9D58-D031B03DA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能显示基本的时间；</a:t>
            </a:r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配合任意形式的一个显示屏及一种或多种传感器或其他器件，实现一个智能手表的相关功能，比如：针对运动的计步器、针对健康的血压监测和跌倒报警等等（除</a:t>
            </a:r>
            <a:r>
              <a:rPr lang="en-US" altLang="zh-CN" dirty="0"/>
              <a:t>MAX32660-EVSYS</a:t>
            </a:r>
            <a:r>
              <a:rPr lang="zh-CN" altLang="en-US" dirty="0"/>
              <a:t>必须从得捷购买外，其它不做要求，但拍摄视频中须讲解和拍摄到用到的器件）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IIC</a:t>
            </a:r>
            <a:r>
              <a:rPr lang="zh-CN" altLang="en-US" dirty="0"/>
              <a:t>可以用来连接传感器</a:t>
            </a:r>
            <a:endParaRPr lang="en-US" altLang="zh-CN" dirty="0"/>
          </a:p>
          <a:p>
            <a:r>
              <a:rPr lang="en-US" altLang="zh-CN" dirty="0"/>
              <a:t>SPI</a:t>
            </a:r>
            <a:r>
              <a:rPr lang="zh-CN" altLang="en-US" dirty="0"/>
              <a:t>可以用来显示</a:t>
            </a:r>
            <a:endParaRPr lang="en-US" altLang="zh-CN" dirty="0"/>
          </a:p>
          <a:p>
            <a:r>
              <a:rPr lang="en-US" altLang="zh-CN" dirty="0"/>
              <a:t>SPI</a:t>
            </a:r>
            <a:r>
              <a:rPr lang="zh-CN" altLang="en-US" dirty="0"/>
              <a:t>显示用</a:t>
            </a:r>
            <a:r>
              <a:rPr lang="en-US" altLang="zh-CN" dirty="0"/>
              <a:t>GPIO</a:t>
            </a:r>
            <a:r>
              <a:rPr lang="zh-CN" altLang="en-US"/>
              <a:t>软件模拟也可以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02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A0165-CF76-455C-959B-D3AF4954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6E30B-6450-406E-B82F-829F64ED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altLang="zh-CN" dirty="0">
                <a:hlinkClick r:id="rId3"/>
              </a:rPr>
              <a:t>https://blog.csdn.net/Dancer__Sky/article/details/81504778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https://www.analog.com/cn/analog-dialogue/articles/pedometer-design-3-axis-digital-acceler.html#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4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36325-CECD-40A9-B912-93C12FEA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开发板图片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AA4F577-3B9C-4F3F-901D-FAF6D9324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2747484"/>
            <a:ext cx="8947150" cy="2806070"/>
          </a:xfrm>
        </p:spPr>
      </p:pic>
    </p:spTree>
    <p:extLst>
      <p:ext uri="{BB962C8B-B14F-4D97-AF65-F5344CB8AC3E}">
        <p14:creationId xmlns:p14="http://schemas.microsoft.com/office/powerpoint/2010/main" val="414672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BCA7E-3AB1-4E1C-BEF7-6E5BC37E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MAX32660 </a:t>
            </a:r>
            <a:r>
              <a:rPr lang="zh-CN" altLang="en-US" dirty="0"/>
              <a:t>芯片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1C51-03FA-4579-9546-73DFEA23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32bit MCU</a:t>
            </a:r>
          </a:p>
          <a:p>
            <a:r>
              <a:rPr lang="zh-CN" altLang="en-US" dirty="0"/>
              <a:t>非常便宜，小于</a:t>
            </a:r>
            <a:r>
              <a:rPr lang="en-US" altLang="zh-CN" dirty="0"/>
              <a:t>1</a:t>
            </a:r>
            <a:r>
              <a:rPr lang="zh-CN" altLang="en-US" dirty="0"/>
              <a:t>美金一颗</a:t>
            </a:r>
            <a:endParaRPr lang="en-US" altLang="zh-CN" dirty="0"/>
          </a:p>
          <a:p>
            <a:r>
              <a:rPr lang="zh-CN" altLang="en-US" dirty="0"/>
              <a:t>功耗极低，专门为电池设备和穿戴设备，</a:t>
            </a:r>
            <a:endParaRPr lang="en-US" altLang="zh-CN" dirty="0"/>
          </a:p>
          <a:p>
            <a:r>
              <a:rPr lang="zh-CN" altLang="en-US" dirty="0"/>
              <a:t>具有业界最小</a:t>
            </a:r>
            <a:r>
              <a:rPr lang="en-US" altLang="zh-CN" dirty="0"/>
              <a:t>FPU</a:t>
            </a:r>
            <a:r>
              <a:rPr lang="zh-CN" altLang="en-US" dirty="0"/>
              <a:t>，最小有</a:t>
            </a:r>
            <a:r>
              <a:rPr lang="en-US" altLang="zh-CN" dirty="0"/>
              <a:t>1.6mmX1.6mm</a:t>
            </a:r>
            <a:r>
              <a:rPr lang="zh-CN" altLang="en-US" dirty="0"/>
              <a:t> 的封装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SPI(SPI+I2S)</a:t>
            </a:r>
            <a:r>
              <a:rPr lang="zh-CN" altLang="en-US" dirty="0"/>
              <a:t>， 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UART</a:t>
            </a:r>
            <a:r>
              <a:rPr lang="zh-CN" altLang="en-US" dirty="0"/>
              <a:t>， 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I2C</a:t>
            </a:r>
            <a:r>
              <a:rPr lang="zh-CN" altLang="en-US" dirty="0"/>
              <a:t>， </a:t>
            </a:r>
            <a:r>
              <a:rPr lang="en-US" altLang="zh-CN" dirty="0"/>
              <a:t>14</a:t>
            </a:r>
            <a:r>
              <a:rPr lang="zh-CN" altLang="en-US" dirty="0"/>
              <a:t>个</a:t>
            </a:r>
            <a:r>
              <a:rPr lang="en-US" altLang="zh-CN" dirty="0"/>
              <a:t>GPIO</a:t>
            </a:r>
            <a:r>
              <a:rPr lang="zh-CN" altLang="en-US" dirty="0"/>
              <a:t>脚</a:t>
            </a:r>
            <a:r>
              <a:rPr lang="en-US" altLang="zh-CN" dirty="0"/>
              <a:t>, 3</a:t>
            </a:r>
            <a:r>
              <a:rPr lang="zh-CN" altLang="en-US" dirty="0"/>
              <a:t>个</a:t>
            </a:r>
            <a:r>
              <a:rPr lang="en-US" altLang="zh-CN" dirty="0"/>
              <a:t>Timer</a:t>
            </a:r>
          </a:p>
          <a:p>
            <a:r>
              <a:rPr lang="en-US" altLang="zh-CN" dirty="0"/>
              <a:t>256KB Flash</a:t>
            </a:r>
            <a:r>
              <a:rPr lang="zh-CN" altLang="en-US" dirty="0"/>
              <a:t>， </a:t>
            </a:r>
            <a:r>
              <a:rPr lang="en-US" altLang="zh-CN" dirty="0"/>
              <a:t>96KB SRAM</a:t>
            </a:r>
          </a:p>
          <a:p>
            <a:r>
              <a:rPr lang="en-US" altLang="zh-CN" dirty="0"/>
              <a:t>16KB </a:t>
            </a:r>
            <a:r>
              <a:rPr lang="zh-CN" altLang="en-US" dirty="0"/>
              <a:t>指令缓存</a:t>
            </a:r>
            <a:endParaRPr lang="en-US" altLang="zh-CN" dirty="0"/>
          </a:p>
          <a:p>
            <a:r>
              <a:rPr lang="zh-CN" altLang="en-US" dirty="0"/>
              <a:t>带有</a:t>
            </a:r>
            <a:r>
              <a:rPr lang="en-US" altLang="zh-CN" dirty="0"/>
              <a:t>MPU 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SIMD</a:t>
            </a:r>
          </a:p>
          <a:p>
            <a:r>
              <a:rPr lang="en-US" altLang="zh-CN" dirty="0"/>
              <a:t>96MHz</a:t>
            </a:r>
          </a:p>
          <a:p>
            <a:r>
              <a:rPr lang="zh-CN" altLang="en-US" dirty="0"/>
              <a:t>工作温度范围：</a:t>
            </a:r>
            <a:r>
              <a:rPr lang="en-US" altLang="zh-CN" dirty="0"/>
              <a:t>-40°C</a:t>
            </a:r>
            <a:r>
              <a:rPr lang="zh-CN" altLang="en-US" dirty="0"/>
              <a:t>至</a:t>
            </a:r>
            <a:r>
              <a:rPr lang="en-US" altLang="zh-CN" dirty="0"/>
              <a:t>+105°C</a:t>
            </a:r>
          </a:p>
        </p:txBody>
      </p:sp>
    </p:spTree>
    <p:extLst>
      <p:ext uri="{BB962C8B-B14F-4D97-AF65-F5344CB8AC3E}">
        <p14:creationId xmlns:p14="http://schemas.microsoft.com/office/powerpoint/2010/main" val="34197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0AD73-0150-4CDB-92B9-796C847E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en-US" altLang="zh-CN" dirty="0"/>
              <a:t>IDE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9E011-CB1A-4B14-9AB7-9057A461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Eclipse   </a:t>
            </a:r>
            <a:r>
              <a:rPr lang="zh-CN" altLang="en-US" dirty="0">
                <a:hlinkClick r:id="rId3"/>
              </a:rPr>
              <a:t>安装教程</a:t>
            </a:r>
            <a:endParaRPr lang="en-US" altLang="zh-CN" dirty="0"/>
          </a:p>
          <a:p>
            <a:r>
              <a:rPr lang="en-US" altLang="zh-CN" dirty="0" err="1"/>
              <a:t>keil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108C-D723-4604-A9D5-4EBB01A0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DE702E-21BB-4069-8C04-D898226E9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7" y="288168"/>
            <a:ext cx="8603974" cy="6281663"/>
          </a:xfrm>
        </p:spPr>
      </p:pic>
    </p:spTree>
    <p:extLst>
      <p:ext uri="{BB962C8B-B14F-4D97-AF65-F5344CB8AC3E}">
        <p14:creationId xmlns:p14="http://schemas.microsoft.com/office/powerpoint/2010/main" val="383681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889E2-D699-4F41-85A4-D6C693B6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C71277-4275-4DA1-8A63-2DDC4FBB8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4453" y="365125"/>
            <a:ext cx="9003582" cy="6949431"/>
          </a:xfrm>
        </p:spPr>
      </p:pic>
    </p:spTree>
    <p:extLst>
      <p:ext uri="{BB962C8B-B14F-4D97-AF65-F5344CB8AC3E}">
        <p14:creationId xmlns:p14="http://schemas.microsoft.com/office/powerpoint/2010/main" val="330584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01025-EB80-4C29-9F8A-F90DA892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参考手册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3ECDE-2A6D-45B7-9F22-FCB1AA93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4E63C6-D21A-42FD-98D8-05C30B2AF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983"/>
            <a:ext cx="12192000" cy="5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1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AE5A7-217B-4D96-BCEB-0FAB2DB7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FBDE0-2D85-4DEC-A2DA-F29B3D64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BUTTON*1    P0_12 </a:t>
            </a:r>
            <a:r>
              <a:rPr lang="zh-CN" altLang="en-US" dirty="0"/>
              <a:t>按下低电平，松开开漏</a:t>
            </a:r>
            <a:endParaRPr lang="en-US" altLang="zh-CN" dirty="0"/>
          </a:p>
          <a:p>
            <a:r>
              <a:rPr lang="en-US" altLang="zh-CN" dirty="0"/>
              <a:t>Led              P0_13   </a:t>
            </a:r>
            <a:r>
              <a:rPr lang="zh-CN" altLang="en-US" dirty="0"/>
              <a:t>高电平点亮，低电平灭</a:t>
            </a:r>
            <a:endParaRPr lang="en-US" altLang="zh-CN" dirty="0"/>
          </a:p>
          <a:p>
            <a:r>
              <a:rPr lang="en-US" altLang="zh-CN" dirty="0"/>
              <a:t>SWD            P0_1(SWCLK)  P0_0(SWDIO   </a:t>
            </a:r>
          </a:p>
          <a:p>
            <a:r>
              <a:rPr lang="en-US" altLang="zh-CN" dirty="0"/>
              <a:t>UART1:        P0_10(TX)  P0_11(RX)  console UART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724DD6-7771-4013-932A-B84867D9E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895350"/>
            <a:ext cx="100107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7CD58-2441-4374-BAF3-351EDDA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UART 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F1B72-36F8-4C3A-A806-5A651F4C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dirty="0">
                <a:effectLst/>
              </a:rPr>
              <a:t>CONSOLE UART1  P0.10 P0.11</a:t>
            </a:r>
          </a:p>
          <a:p>
            <a:pPr algn="l"/>
            <a:r>
              <a:rPr lang="en-US" altLang="zh-CN" dirty="0">
                <a:effectLst/>
              </a:rPr>
              <a:t>UART0 UART1</a:t>
            </a:r>
          </a:p>
          <a:p>
            <a:pPr algn="l"/>
            <a:r>
              <a:rPr lang="en-US" altLang="zh-CN" dirty="0">
                <a:effectLst/>
              </a:rPr>
              <a:t>FIFO</a:t>
            </a:r>
            <a:r>
              <a:rPr lang="zh-CN" altLang="en-US" dirty="0">
                <a:effectLst/>
              </a:rPr>
              <a:t>是</a:t>
            </a:r>
            <a:r>
              <a:rPr lang="en-US" altLang="zh-CN" dirty="0">
                <a:effectLst/>
              </a:rPr>
              <a:t>32byte</a:t>
            </a:r>
            <a:r>
              <a:rPr lang="zh-CN" altLang="en-US" dirty="0">
                <a:effectLst/>
              </a:rPr>
              <a:t>的。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/>
              <a:t>有</a:t>
            </a:r>
            <a:r>
              <a:rPr lang="en-US" altLang="zh-CN" dirty="0"/>
              <a:t>RX TIMEOUT </a:t>
            </a:r>
            <a:r>
              <a:rPr lang="zh-CN" altLang="en-US" dirty="0"/>
              <a:t>中断检测</a:t>
            </a:r>
            <a:endParaRPr lang="en-US" altLang="zh-CN" dirty="0"/>
          </a:p>
          <a:p>
            <a:pPr algn="l"/>
            <a:r>
              <a:rPr lang="zh-CN" altLang="en-US" dirty="0">
                <a:effectLst/>
              </a:rPr>
              <a:t>速率最高</a:t>
            </a:r>
            <a:r>
              <a:rPr lang="en-US" altLang="zh-CN" dirty="0"/>
              <a:t>4Mbps</a:t>
            </a:r>
          </a:p>
          <a:p>
            <a:pPr algn="l"/>
            <a:r>
              <a:rPr lang="zh-CN" altLang="en-US" dirty="0"/>
              <a:t>自动检测</a:t>
            </a:r>
            <a:r>
              <a:rPr lang="en-US" altLang="zh-CN" dirty="0"/>
              <a:t>parity</a:t>
            </a:r>
            <a:r>
              <a:rPr lang="zh-CN" altLang="en-US" dirty="0"/>
              <a:t>错误</a:t>
            </a:r>
            <a:endParaRPr lang="en-US" altLang="zh-CN" dirty="0"/>
          </a:p>
          <a:p>
            <a:pPr algn="l"/>
            <a:r>
              <a:rPr lang="zh-CN" altLang="en-US" dirty="0">
                <a:effectLst/>
              </a:rPr>
              <a:t>自动监测</a:t>
            </a:r>
            <a:r>
              <a:rPr lang="en-US" altLang="zh-CN" dirty="0">
                <a:effectLst/>
              </a:rPr>
              <a:t>framing </a:t>
            </a:r>
            <a:r>
              <a:rPr lang="zh-CN" altLang="en-US" dirty="0">
                <a:effectLst/>
              </a:rPr>
              <a:t>错误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/>
              <a:t>带有硬件</a:t>
            </a:r>
            <a:r>
              <a:rPr lang="en-US" altLang="zh-CN" dirty="0"/>
              <a:t>RTS CTS</a:t>
            </a:r>
          </a:p>
          <a:p>
            <a:pPr algn="l"/>
            <a:r>
              <a:rPr lang="zh-CN" altLang="en-US" dirty="0">
                <a:effectLst/>
              </a:rPr>
              <a:t>支持</a:t>
            </a:r>
            <a:r>
              <a:rPr lang="en-US" altLang="zh-CN" dirty="0">
                <a:effectLst/>
              </a:rPr>
              <a:t>Break</a:t>
            </a:r>
            <a:r>
              <a:rPr lang="zh-CN" altLang="en-US" dirty="0">
                <a:effectLst/>
              </a:rPr>
              <a:t>停止发送</a:t>
            </a:r>
            <a:br>
              <a:rPr lang="en-US" altLang="zh-CN" dirty="0">
                <a:effectLst/>
              </a:rPr>
            </a:br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81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3338</TotalTime>
  <Words>952</Words>
  <Application>Microsoft Office PowerPoint</Application>
  <PresentationFormat>宽屏</PresentationFormat>
  <Paragraphs>113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Century Gothic</vt:lpstr>
      <vt:lpstr>Wingdings 3</vt:lpstr>
      <vt:lpstr>离子</vt:lpstr>
      <vt:lpstr>FUNPACK 第六期  </vt:lpstr>
      <vt:lpstr>开发板图片</vt:lpstr>
      <vt:lpstr>MAX32660 芯片</vt:lpstr>
      <vt:lpstr>开发IDE</vt:lpstr>
      <vt:lpstr>PowerPoint 演示文稿</vt:lpstr>
      <vt:lpstr>PowerPoint 演示文稿</vt:lpstr>
      <vt:lpstr>API参考手册</vt:lpstr>
      <vt:lpstr>GPIO</vt:lpstr>
      <vt:lpstr>UART  API</vt:lpstr>
      <vt:lpstr>SPI0</vt:lpstr>
      <vt:lpstr>SPIMSS/SPI1/I2S/</vt:lpstr>
      <vt:lpstr>IIC</vt:lpstr>
      <vt:lpstr>推荐引脚配置</vt:lpstr>
      <vt:lpstr>FUNPACK 任务描述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FUNPACK 第六期  </dc:title>
  <dc:creator>thomas</dc:creator>
  <cp:lastModifiedBy>thomas</cp:lastModifiedBy>
  <cp:revision>66</cp:revision>
  <dcterms:created xsi:type="dcterms:W3CDTF">2021-02-14T15:14:59Z</dcterms:created>
  <dcterms:modified xsi:type="dcterms:W3CDTF">2021-02-19T13:59:09Z</dcterms:modified>
</cp:coreProperties>
</file>