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4"/>
    <p:restoredTop sz="94679"/>
  </p:normalViewPr>
  <p:slideViewPr>
    <p:cSldViewPr snapToGrid="0" snapToObjects="1">
      <p:cViewPr varScale="1">
        <p:scale>
          <a:sx n="87" d="100"/>
          <a:sy n="87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12CBC-768A-834A-B038-6F45213F3D2C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5EEC8-06AC-2041-A8E2-AAFEE521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75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EEC8-06AC-2041-A8E2-AAFEE52188D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31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8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31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4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7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5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2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5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176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Sample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2016-08-22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244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Sample page1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hoge</a:t>
            </a:r>
            <a:endParaRPr kumimoji="1" lang="en-US" altLang="ja-JP" dirty="0" smtClean="0"/>
          </a:p>
          <a:p>
            <a:r>
              <a:rPr lang="en-US" altLang="ja-JP" dirty="0" err="1" smtClean="0"/>
              <a:t>fuga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21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aaa</a:t>
            </a:r>
            <a:endParaRPr kumimoji="1" lang="ja-JP" altLang="en-US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テキスト プレースホルダー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err="1" smtClean="0"/>
              <a:t>bbb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01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縦書きタイトル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ja-JP" dirty="0" err="1" smtClean="0"/>
              <a:t>abcd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efg</a:t>
            </a:r>
            <a:endParaRPr kumimoji="1" lang="en-US" altLang="ja-JP" dirty="0" smtClean="0"/>
          </a:p>
          <a:p>
            <a:r>
              <a:rPr lang="en-US" altLang="ja-JP" dirty="0" err="1" smtClean="0"/>
              <a:t>hijk</a:t>
            </a:r>
            <a:endParaRPr lang="en-US" altLang="ja-JP" dirty="0" smtClean="0"/>
          </a:p>
          <a:p>
            <a:r>
              <a:rPr kumimoji="1" lang="en-US" altLang="ja-JP" dirty="0" err="1" smtClean="0"/>
              <a:t>lmn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89713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</Words>
  <Application>Microsoft Macintosh PowerPoint</Application>
  <PresentationFormat>ワイド画面</PresentationFormat>
  <Paragraphs>12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Sample</vt:lpstr>
      <vt:lpstr>Sample page1</vt:lpstr>
      <vt:lpstr>aaa</vt:lpstr>
      <vt:lpstr>abcd 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subject/>
  <dc:creator/>
  <cp:keywords/>
  <dc:description/>
  <cp:lastModifiedBy>甲田 勝</cp:lastModifiedBy>
  <cp:revision>8</cp:revision>
  <dcterms:created xsi:type="dcterms:W3CDTF">2016-08-22T14:50:42Z</dcterms:created>
  <dcterms:modified xsi:type="dcterms:W3CDTF">2016-08-22T15:16:14Z</dcterms:modified>
  <cp:category/>
</cp:coreProperties>
</file>