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79"/>
  </p:normalViewPr>
  <p:slideViewPr>
    <p:cSldViewPr snapToGrid="0" snapToObjects="1">
      <p:cViewPr varScale="1">
        <p:scale>
          <a:sx n="110" d="100"/>
          <a:sy n="110" d="100"/>
        </p:scale>
        <p:origin x="184" y="3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498384"/>
            <a:ext cx="9264100" cy="2751868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873933" y="-1237392"/>
            <a:ext cx="739348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9" y="-727578"/>
            <a:ext cx="5636587" cy="202644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4" y="2221095"/>
            <a:ext cx="7551601" cy="1209455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3528601"/>
            <a:ext cx="6400800" cy="6858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1857375"/>
            <a:ext cx="9125712" cy="32766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1857375"/>
            <a:ext cx="9125712" cy="1191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1" y="742950"/>
            <a:ext cx="3951755" cy="1073874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2" y="991253"/>
            <a:ext cx="3703911" cy="390223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1" y="1910953"/>
            <a:ext cx="3951755" cy="2775347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2857500"/>
            <a:ext cx="9125712" cy="2276475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691034"/>
            <a:ext cx="4329278" cy="2505537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3829050"/>
            <a:ext cx="7717536" cy="96146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3333400"/>
            <a:ext cx="7716838" cy="542715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2857500"/>
            <a:ext cx="9125712" cy="2276475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748359"/>
            <a:ext cx="4329278" cy="238406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3829050"/>
            <a:ext cx="7717536" cy="96146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3333400"/>
            <a:ext cx="7716838" cy="542715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710123"/>
            <a:ext cx="4329278" cy="238406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4155947" y="-2871658"/>
            <a:ext cx="1087695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3" y="332815"/>
            <a:ext cx="1535425" cy="48006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685800"/>
            <a:ext cx="1444752" cy="411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8" y="887506"/>
            <a:ext cx="6104871" cy="391309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4155947" y="-2871658"/>
            <a:ext cx="1087695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309671" y="486269"/>
            <a:ext cx="780663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9" y="-727578"/>
            <a:ext cx="5636587" cy="202644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873663" y="-703051"/>
            <a:ext cx="725259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262570" y="-1115474"/>
            <a:ext cx="1341502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244501" y="-196268"/>
            <a:ext cx="699278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744483" y="-731040"/>
            <a:ext cx="722125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464240" y="-329544"/>
            <a:ext cx="414074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535012" y="1030513"/>
            <a:ext cx="396178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2673496"/>
            <a:ext cx="7324068" cy="1209455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6" y="627514"/>
            <a:ext cx="3923711" cy="210349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3743118"/>
            <a:ext cx="6400800" cy="6858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546189" y="349848"/>
            <a:ext cx="825157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644427" y="-1491999"/>
            <a:ext cx="1506143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3" y="3977252"/>
            <a:ext cx="6904501" cy="73342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800" y="-736226"/>
            <a:ext cx="4391155" cy="2050676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560195" y="1279880"/>
            <a:ext cx="607286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902243" y="1337682"/>
            <a:ext cx="524351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438169" y="2367309"/>
            <a:ext cx="284381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3" y="2542240"/>
            <a:ext cx="7622161" cy="1259696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4155947" y="-2871658"/>
            <a:ext cx="1087695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2268141"/>
            <a:ext cx="3657600" cy="253245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2268141"/>
            <a:ext cx="3657600" cy="253245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4155947" y="-2871658"/>
            <a:ext cx="1087695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171701"/>
            <a:ext cx="3657600" cy="51435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2743200"/>
            <a:ext cx="3657600" cy="20573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171701"/>
            <a:ext cx="3657600" cy="51435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2743200"/>
            <a:ext cx="3657600" cy="20573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4155947" y="-2871658"/>
            <a:ext cx="1087695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4" y="1085850"/>
            <a:ext cx="3748087" cy="360045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257300"/>
            <a:ext cx="3429000" cy="8001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742950"/>
            <a:ext cx="4258234" cy="39433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138082"/>
            <a:ext cx="3429000" cy="2376769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455395"/>
            <a:ext cx="7563453" cy="1487458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9" y="1028700"/>
            <a:ext cx="7716837" cy="1085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259106"/>
            <a:ext cx="7716838" cy="254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225518"/>
            <a:ext cx="2743200" cy="137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87406"/>
            <a:ext cx="2743200" cy="137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1" y="454118"/>
            <a:ext cx="1385887" cy="1745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Knowledge v1.6.0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Sample Slide </a:t>
            </a:r>
            <a:r>
              <a:rPr kumimoji="1" lang="en-US" altLang="ja-JP" dirty="0" smtClean="0"/>
              <a:t>S</a:t>
            </a:r>
            <a:r>
              <a:rPr kumimoji="1" lang="en-US" altLang="ja-JP" dirty="0" smtClean="0"/>
              <a:t>how Mode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726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v1.6.0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PDF</a:t>
            </a:r>
            <a:r>
              <a:rPr kumimoji="1" lang="ja-JP" altLang="en-US" dirty="0" smtClean="0"/>
              <a:t>のスライドのファイルを添付した後「スライドショー表示」ボタンにより、スライドショーで表示できるようになりました！</a:t>
            </a:r>
            <a:endParaRPr kumimoji="1" lang="en-US" altLang="ja-JP" dirty="0" smtClean="0"/>
          </a:p>
          <a:p>
            <a:r>
              <a:rPr kumimoji="1" lang="ja-JP" altLang="en-US" dirty="0" smtClean="0"/>
              <a:t>勉強会で発表した資料を公開するときに便利かと思ってます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846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注意点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2788" y="2259106"/>
            <a:ext cx="7716838" cy="288439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添付したファイルをスライドショー形式に変換するさいに時間がかかります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このため、しばらくの間は「パース待ち」といったスライドを表示します</a:t>
            </a:r>
            <a:endParaRPr kumimoji="1" lang="en-US" altLang="ja-JP" dirty="0" smtClean="0"/>
          </a:p>
          <a:p>
            <a:r>
              <a:rPr kumimoji="1" lang="ja-JP" altLang="en-US" dirty="0" smtClean="0"/>
              <a:t>添付したあと、スライドショーが表示できるまで、少々お待ち下さい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486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Knowledge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3"/>
          </p:nvPr>
        </p:nvSpPr>
        <p:spPr/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b="1" dirty="0"/>
              <a:t>Free Knowledge Base System </a:t>
            </a:r>
          </a:p>
        </p:txBody>
      </p:sp>
    </p:spTree>
    <p:extLst>
      <p:ext uri="{BB962C8B-B14F-4D97-AF65-F5344CB8AC3E}">
        <p14:creationId xmlns:p14="http://schemas.microsoft.com/office/powerpoint/2010/main" val="302173936"/>
      </p:ext>
    </p:extLst>
  </p:cSld>
  <p:clrMapOvr>
    <a:masterClrMapping/>
  </p:clrMapOvr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ペーパー">
      <a:maj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スカイ.thmx</Template>
  <TotalTime>8</TotalTime>
  <Words>96</Words>
  <Application>Microsoft Macintosh PowerPoint</Application>
  <PresentationFormat>画面に合わせる (16:9)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Constantia</vt:lpstr>
      <vt:lpstr>ヒラギノ角ゴ Pro W3</vt:lpstr>
      <vt:lpstr>Sky</vt:lpstr>
      <vt:lpstr>Knowledge v1.6.0</vt:lpstr>
      <vt:lpstr>v1.6.0</vt:lpstr>
      <vt:lpstr>注意点</vt:lpstr>
      <vt:lpstr>Knowledge</vt:lpstr>
    </vt:vector>
  </TitlesOfParts>
  <Company>avasys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ek003024</dc:creator>
  <cp:lastModifiedBy>甲田 勝</cp:lastModifiedBy>
  <cp:revision>4</cp:revision>
  <dcterms:created xsi:type="dcterms:W3CDTF">2016-09-13T18:40:55Z</dcterms:created>
  <dcterms:modified xsi:type="dcterms:W3CDTF">2016-09-13T18:56:36Z</dcterms:modified>
</cp:coreProperties>
</file>