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5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95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3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4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33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9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3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06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1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Slide Show  Sample 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mtClean="0"/>
              <a:t>Knowledge v1.6.0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33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スライドショー表示について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smtClean="0"/>
              <a:t>PDF</a:t>
            </a:r>
            <a:r>
              <a:rPr lang="ja-JP" altLang="en-US" smtClean="0"/>
              <a:t>のスライドのファイルを添付した後「スライドショー表示」ボタンにより、スライドショーで表示できるようになりました！</a:t>
            </a:r>
            <a:endParaRPr lang="en-US" altLang="ja-JP" smtClean="0"/>
          </a:p>
          <a:p>
            <a:r>
              <a:rPr lang="ja-JP" altLang="en-US" smtClean="0"/>
              <a:t>勉強会で発表した資料を公開するときに便利かと思ってます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12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添付したファイルをスライドショー形式に変換するさいに時間がかかります</a:t>
            </a:r>
            <a:endParaRPr lang="en-US" altLang="ja-JP" dirty="0"/>
          </a:p>
          <a:p>
            <a:r>
              <a:rPr lang="ja-JP" altLang="en-US" dirty="0"/>
              <a:t>このため、しばらくの間は「パース待ち」といったスライドを表示します</a:t>
            </a:r>
            <a:endParaRPr lang="en-US" altLang="ja-JP" dirty="0"/>
          </a:p>
          <a:p>
            <a:r>
              <a:rPr lang="ja-JP" altLang="en-US" dirty="0"/>
              <a:t>添付したあと、スライドショーが表示できるまで、少々お待ち</a:t>
            </a:r>
            <a:r>
              <a:rPr lang="ja-JP" altLang="en-US" dirty="0" smtClean="0"/>
              <a:t>下さい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Free Knowledge Base System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61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</TotalTime>
  <Words>98</Words>
  <Application>Microsoft Macintosh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Impact</vt:lpstr>
      <vt:lpstr>ＭＳ Ｐゴシック</vt:lpstr>
      <vt:lpstr>Arial</vt:lpstr>
      <vt:lpstr>メイン イベント</vt:lpstr>
      <vt:lpstr>Slide Show  Sample </vt:lpstr>
      <vt:lpstr>スライドショー表示について</vt:lpstr>
      <vt:lpstr>注意</vt:lpstr>
      <vt:lpstr>Knowledge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Show  Sample </dc:title>
  <dc:creator>甲田 勝</dc:creator>
  <cp:lastModifiedBy>甲田 勝</cp:lastModifiedBy>
  <cp:revision>3</cp:revision>
  <dcterms:created xsi:type="dcterms:W3CDTF">2016-09-13T19:37:35Z</dcterms:created>
  <dcterms:modified xsi:type="dcterms:W3CDTF">2016-09-13T19:41:38Z</dcterms:modified>
</cp:coreProperties>
</file>