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15800" cy="11887200"/>
  <p:notesSz cx="6858000" cy="9144000"/>
  <p:defaultTextStyle>
    <a:defPPr>
      <a:defRPr lang="en-US"/>
    </a:defPPr>
    <a:lvl1pPr marL="0" algn="l" defTabSz="1142142" rtl="0" eaLnBrk="1" latinLnBrk="0" hangingPunct="1">
      <a:defRPr sz="2247" kern="1200">
        <a:solidFill>
          <a:schemeClr val="tx1"/>
        </a:solidFill>
        <a:latin typeface="+mn-lt"/>
        <a:ea typeface="+mn-ea"/>
        <a:cs typeface="+mn-cs"/>
      </a:defRPr>
    </a:lvl1pPr>
    <a:lvl2pPr marL="571069" algn="l" defTabSz="1142142" rtl="0" eaLnBrk="1" latinLnBrk="0" hangingPunct="1">
      <a:defRPr sz="2247" kern="1200">
        <a:solidFill>
          <a:schemeClr val="tx1"/>
        </a:solidFill>
        <a:latin typeface="+mn-lt"/>
        <a:ea typeface="+mn-ea"/>
        <a:cs typeface="+mn-cs"/>
      </a:defRPr>
    </a:lvl2pPr>
    <a:lvl3pPr marL="1142142" algn="l" defTabSz="1142142" rtl="0" eaLnBrk="1" latinLnBrk="0" hangingPunct="1">
      <a:defRPr sz="2247" kern="1200">
        <a:solidFill>
          <a:schemeClr val="tx1"/>
        </a:solidFill>
        <a:latin typeface="+mn-lt"/>
        <a:ea typeface="+mn-ea"/>
        <a:cs typeface="+mn-cs"/>
      </a:defRPr>
    </a:lvl3pPr>
    <a:lvl4pPr marL="1713213" algn="l" defTabSz="1142142" rtl="0" eaLnBrk="1" latinLnBrk="0" hangingPunct="1">
      <a:defRPr sz="2247" kern="1200">
        <a:solidFill>
          <a:schemeClr val="tx1"/>
        </a:solidFill>
        <a:latin typeface="+mn-lt"/>
        <a:ea typeface="+mn-ea"/>
        <a:cs typeface="+mn-cs"/>
      </a:defRPr>
    </a:lvl4pPr>
    <a:lvl5pPr marL="2284284" algn="l" defTabSz="1142142" rtl="0" eaLnBrk="1" latinLnBrk="0" hangingPunct="1">
      <a:defRPr sz="2247" kern="1200">
        <a:solidFill>
          <a:schemeClr val="tx1"/>
        </a:solidFill>
        <a:latin typeface="+mn-lt"/>
        <a:ea typeface="+mn-ea"/>
        <a:cs typeface="+mn-cs"/>
      </a:defRPr>
    </a:lvl5pPr>
    <a:lvl6pPr marL="2855354" algn="l" defTabSz="1142142" rtl="0" eaLnBrk="1" latinLnBrk="0" hangingPunct="1">
      <a:defRPr sz="2247" kern="1200">
        <a:solidFill>
          <a:schemeClr val="tx1"/>
        </a:solidFill>
        <a:latin typeface="+mn-lt"/>
        <a:ea typeface="+mn-ea"/>
        <a:cs typeface="+mn-cs"/>
      </a:defRPr>
    </a:lvl6pPr>
    <a:lvl7pPr marL="3426424" algn="l" defTabSz="1142142" rtl="0" eaLnBrk="1" latinLnBrk="0" hangingPunct="1">
      <a:defRPr sz="2247" kern="1200">
        <a:solidFill>
          <a:schemeClr val="tx1"/>
        </a:solidFill>
        <a:latin typeface="+mn-lt"/>
        <a:ea typeface="+mn-ea"/>
        <a:cs typeface="+mn-cs"/>
      </a:defRPr>
    </a:lvl7pPr>
    <a:lvl8pPr marL="3997495" algn="l" defTabSz="1142142" rtl="0" eaLnBrk="1" latinLnBrk="0" hangingPunct="1">
      <a:defRPr sz="2247" kern="1200">
        <a:solidFill>
          <a:schemeClr val="tx1"/>
        </a:solidFill>
        <a:latin typeface="+mn-lt"/>
        <a:ea typeface="+mn-ea"/>
        <a:cs typeface="+mn-cs"/>
      </a:defRPr>
    </a:lvl8pPr>
    <a:lvl9pPr marL="4568565" algn="l" defTabSz="1142142" rtl="0" eaLnBrk="1" latinLnBrk="0" hangingPunct="1">
      <a:defRPr sz="22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83" autoAdjust="0"/>
    <p:restoredTop sz="94249" autoAdjust="0"/>
  </p:normalViewPr>
  <p:slideViewPr>
    <p:cSldViewPr>
      <p:cViewPr varScale="1">
        <p:scale>
          <a:sx n="42" d="100"/>
          <a:sy n="42" d="100"/>
        </p:scale>
        <p:origin x="2220" y="60"/>
      </p:cViewPr>
      <p:guideLst>
        <p:guide orient="horz" pos="3744"/>
        <p:guide pos="38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dil Luquman" userId="a8aa0a25-73f1-4904-8b04-cfa719ed98e2" providerId="ADAL" clId="{424DD355-FF7E-4F63-9BFD-766E096AE24E}"/>
    <pc:docChg chg="undo custSel modSld">
      <pc:chgData name="Fadil Luquman" userId="a8aa0a25-73f1-4904-8b04-cfa719ed98e2" providerId="ADAL" clId="{424DD355-FF7E-4F63-9BFD-766E096AE24E}" dt="2020-12-08T05:00:31.209" v="77" actId="1037"/>
      <pc:docMkLst>
        <pc:docMk/>
      </pc:docMkLst>
      <pc:sldChg chg="addSp delSp modSp mod">
        <pc:chgData name="Fadil Luquman" userId="a8aa0a25-73f1-4904-8b04-cfa719ed98e2" providerId="ADAL" clId="{424DD355-FF7E-4F63-9BFD-766E096AE24E}" dt="2020-12-08T05:00:31.209" v="77" actId="1037"/>
        <pc:sldMkLst>
          <pc:docMk/>
          <pc:sldMk cId="139801295" sldId="259"/>
        </pc:sldMkLst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05" creationId="{228245C2-EED0-43FD-AD15-34E813B7C3AD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06" creationId="{4A56D7FE-19C5-4455-8356-39FE17608A4A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07" creationId="{13767312-1E8D-4D2D-A07B-8DA714EED5C3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09" creationId="{46D817A6-237D-4291-AB6A-8AA103F71B66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111" creationId="{5731A083-6D4D-44CC-A349-59CF9D369B32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12" creationId="{CCEFC5D4-14B7-4A99-BFE0-9C86743835FF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113" creationId="{DCD8240F-8EDF-4FC0-914B-3A07EAA36648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114" creationId="{FF6B0902-126F-4DBF-ABE3-AD4BD07393AA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15" creationId="{C9DE6BEB-8E38-4ECD-96A4-AA93C5085ABC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116" creationId="{6035E96D-6327-417A-8A6E-FB29F74F2025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117" creationId="{2D18663A-53EC-45D4-9B10-C1F67AE7BFC4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118" creationId="{ABE271BC-B95C-490F-8324-3F02E0C8F7B5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119" creationId="{4AF37CF9-F8B6-4467-954D-A5CDD70507A4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120" creationId="{4A8FD76B-70A4-448B-BF54-6AD2C30ABEC6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121" creationId="{3C983240-1BF7-4A3C-B0E0-4DCB31B57A5E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122" creationId="{374BF018-FF91-4626-B047-82687DADDC33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123" creationId="{49F58B12-04DD-40B0-968F-887A0A8535FA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124" creationId="{E206C298-CB2D-429E-809E-643CABEA4EF4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125" creationId="{4E9EAA37-2679-4D02-89DB-08E796B506E1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126" creationId="{2D4CE4FB-468B-44B8-8F58-ADBB987EC62D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127" creationId="{8212181B-87BE-4181-A9E6-8348658F0324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128" creationId="{319A7D40-8889-4D9C-BA15-0FF54BA91158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129" creationId="{67BFEF70-F7C9-4DDB-99E4-19EFD726FB50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130" creationId="{AE4BA6E4-4BD7-48FC-BD55-5D234DB4C35B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131" creationId="{D08B4973-93C2-4A93-9882-0044C9B1D8CD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132" creationId="{AD32AD23-1EAB-4C23-B79D-7993F2A195C0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133" creationId="{58F79577-3960-40B8-AFB4-0CD917FAFC64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134" creationId="{6F669996-6AD5-4A52-A5A0-605D583EAFBC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135" creationId="{F96792A3-D779-4536-ABC9-798EFE55E033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136" creationId="{FE46EDC0-BD55-49F4-8FCB-66820072B057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137" creationId="{52883A60-2455-49EC-AAA0-AACA4981943D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138" creationId="{50F1FECB-96B5-4294-9645-9AA5F1B11DA0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139" creationId="{04AF87A5-2666-4229-89E1-35EBFB467DD7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140" creationId="{425D8A74-81E5-4C5A-81DC-08CCDAC74074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141" creationId="{8A700026-BEAD-45ED-9388-45156B5687F9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142" creationId="{1E64F3E0-A4A5-4B8F-8909-4C9883299979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143" creationId="{0FA5B1D9-4CDE-458D-9937-CFFC37E601A9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44" creationId="{B6A283FD-257C-46BA-92CC-893F3567477C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45" creationId="{3C69417C-1730-49A0-86E6-D194BE269EB1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46" creationId="{222F8482-A9D2-4D67-96EE-806A92B710EE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47" creationId="{E6443F25-E223-49C2-B2BD-DFF7DBFA9C76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48" creationId="{1FD9E772-07C3-4952-A5D8-83F8941829E0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49" creationId="{62E83C50-D6FC-49A6-A8BD-0353B4154FCE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50" creationId="{80DD05D2-A509-465F-BD7F-654EEDD97BCB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51" creationId="{4DBA9CF7-F341-45CD-8AC0-3928110D8E39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52" creationId="{C8E948DB-4487-4EC9-84F6-5FEA0D922E1C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53" creationId="{9A188566-21C1-4744-B0EE-856E77B6FE72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54" creationId="{D90AD8B8-13C5-407D-9D44-30E974A432A3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55" creationId="{C3CD22B3-9081-4620-B94D-F1C7C110938C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56" creationId="{9A04F84B-5123-4869-B53F-7A0D52798403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57" creationId="{EC494283-F137-4952-8D7A-67A59EF5EA5D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58" creationId="{07AA1FDF-173D-44B7-AA95-9DB314EEAAAE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59" creationId="{49FB12A3-8809-4FAB-B10B-B0E61762A184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60" creationId="{2D1529C1-CD3F-413D-93F9-52D22CFB58D5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61" creationId="{AD18D69D-B670-4A40-A1FD-5A159F00F125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62" creationId="{AF05A854-909A-4FE2-813C-BB9EBE25E046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63" creationId="{8779DD70-7CEC-4098-8CB9-EA5A5B4D324F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64" creationId="{7EB9FB42-E785-4FCF-A429-AF80A85FDB6F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65" creationId="{75A796F8-FC75-476B-B74F-31A6CA206A48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66" creationId="{7627C81D-2C7B-4075-A7CF-EB45DDE6C954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67" creationId="{7F1A68D2-AAF4-434D-B96B-A3CE91E071A0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68" creationId="{7C20F97C-7E6F-4033-84CB-21A15F3ADE96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69" creationId="{A36D2F1B-D43C-4187-827B-73736DE3A2F2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70" creationId="{2BCC6249-0034-48B5-82C3-68C0F523D410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71" creationId="{54400C4E-FBA8-45ED-809B-BCB017AEFC39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72" creationId="{4B58CC0B-866F-4127-8113-EB2C50995FDA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73" creationId="{E71BCAE4-B306-490C-B056-AA3DF9F06A3B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74" creationId="{B012E454-91CD-4D4B-B3C6-12AC1460087A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75" creationId="{99BD46AE-3890-498F-B36F-C48F0852240A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76" creationId="{4A6B92CC-2A32-491F-9CA4-4BFCAA3A5791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77" creationId="{F63B6664-8596-4328-989A-BBA2E60D64BA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78" creationId="{D138C3BE-D65D-436F-9321-F5D99E42E2D5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79" creationId="{AB5A0167-716A-4EC6-901A-1ED8512A25CA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80" creationId="{1AC6986D-12C7-431F-ACAE-9E0C05DD0807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182" creationId="{AF730FD5-0D6D-4B01-A1FC-87E53669847C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183" creationId="{29DCCC44-BE0C-4D5D-A44E-43C3935A8109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184" creationId="{49C3EDA5-21D3-4FE3-8AED-D5875360A2C6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185" creationId="{21AF46B9-0243-4E8D-A2D0-32A50F28E761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186" creationId="{0541EA8F-7C24-461D-BB0C-8506BB35EF1F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187" creationId="{72C1B11F-538D-4A2C-AD5A-F78A9FAC3668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188" creationId="{8A583CA9-3C94-414A-B440-BE21B143763E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189" creationId="{24078298-DCB0-40C2-A89D-C018501FDB58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190" creationId="{F45BC86F-371E-48DA-BAD7-835434CBA58B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191" creationId="{D9BBC4E6-38D0-4623-9D49-EE151977984D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192" creationId="{B17F3EB3-3113-47F5-8B1D-B45ABF0969AF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93" creationId="{9218A35E-F813-4E55-BA34-E349B4BEA4E9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94" creationId="{2887807D-65D1-43CB-A90D-2CDF1C34EEB7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95" creationId="{DF22DBFA-3546-4711-94A8-33DA964EC1AE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96" creationId="{38DC006B-0E8A-4B1A-ABED-67B95ADAAE57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97" creationId="{B0868D53-6E06-47AA-A0E4-495CC9C02500}"/>
          </ac:spMkLst>
        </pc:spChg>
        <pc:spChg chg="mod topLvl">
          <ac:chgData name="Fadil Luquman" userId="a8aa0a25-73f1-4904-8b04-cfa719ed98e2" providerId="ADAL" clId="{424DD355-FF7E-4F63-9BFD-766E096AE24E}" dt="2020-12-08T05:00:09.268" v="75" actId="14100"/>
          <ac:spMkLst>
            <pc:docMk/>
            <pc:sldMk cId="139801295" sldId="259"/>
            <ac:spMk id="198" creationId="{D4B59764-78C1-44F9-8BC7-0F749CD4E548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199" creationId="{A5E7EB29-A225-4D58-A7FD-47AEC46DCDB3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00" creationId="{DFDC4060-E8C7-46F5-8AF1-EBBFCA95DF17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01" creationId="{2B05CEFB-4476-4362-800B-6CA187D1FBD2}"/>
          </ac:spMkLst>
        </pc:spChg>
        <pc:spChg chg="mod topLvl">
          <ac:chgData name="Fadil Luquman" userId="a8aa0a25-73f1-4904-8b04-cfa719ed98e2" providerId="ADAL" clId="{424DD355-FF7E-4F63-9BFD-766E096AE24E}" dt="2020-12-08T05:00:31.209" v="77" actId="1037"/>
          <ac:spMkLst>
            <pc:docMk/>
            <pc:sldMk cId="139801295" sldId="259"/>
            <ac:spMk id="202" creationId="{7927089A-EA5A-45CC-B936-BC1DD8747789}"/>
          </ac:spMkLst>
        </pc:spChg>
        <pc:spChg chg="mod topLvl">
          <ac:chgData name="Fadil Luquman" userId="a8aa0a25-73f1-4904-8b04-cfa719ed98e2" providerId="ADAL" clId="{424DD355-FF7E-4F63-9BFD-766E096AE24E}" dt="2020-12-08T04:55:26.537" v="27" actId="403"/>
          <ac:spMkLst>
            <pc:docMk/>
            <pc:sldMk cId="139801295" sldId="259"/>
            <ac:spMk id="203" creationId="{D3EBCCF7-ADB5-4289-BAE9-DB7220C0C74A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04" creationId="{570ADC7D-48EA-40C6-AC8E-540C6BC10D87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05" creationId="{1325DF7A-8E4F-4DE3-82AC-439D5289D37B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06" creationId="{DB65B723-9705-451C-B89B-AAF9411DF4DE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07" creationId="{ACC1E888-8AC3-4DFA-B151-EB59A41AEF81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08" creationId="{C21B9CC2-A167-4D24-9136-FFEBB48948A5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09" creationId="{87602C84-D165-474B-9A19-2627E4F12DEA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10" creationId="{D861DE3D-371F-44D0-B21C-029600E79313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11" creationId="{ED3769E7-8F6B-4110-9C95-4098CE9C3087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12" creationId="{1B2BDFBF-8BBB-42EC-9AC1-61AF1F99FAB3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13" creationId="{5A75F0BB-1938-404D-ADDE-E8853A1F917A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14" creationId="{DC2ABCA0-16C3-4694-B3B5-0F6AA08B71F0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15" creationId="{4E04FB7D-1A16-43A0-9E20-8003FC2391C5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16" creationId="{A72AE9A8-8492-4B25-A018-6D4C47400BE0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17" creationId="{4D9CEF5F-4215-468A-B92B-0DAC5BD39A10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18" creationId="{41A0DCF6-C1A7-4301-8F5B-D8863FCEA05D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19" creationId="{BB057DD7-43A6-40E7-B911-D75D2E335CED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20" creationId="{EDCF2115-C7AC-46B6-8B01-F35DA2DE5B55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21" creationId="{0F02A98E-7A2A-4166-AF23-6C209DBF1824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22" creationId="{0B86D439-48EB-4B9F-AEAC-4D5701388E5C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23" creationId="{314F4AB1-0872-4D86-A1D1-2639D8196038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24" creationId="{52BA2016-157F-4CF1-93F0-49996F1CBDDA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25" creationId="{A8FDE2D6-DDEC-400C-8280-2216C56FF75D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26" creationId="{A56E22A9-1D4C-4CC7-95D8-94B051306075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27" creationId="{0CC67792-6AC8-4EBC-86EF-64B205BC316A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28" creationId="{60BFD3F1-67EE-41EC-AD92-39BAD1E6F346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29" creationId="{D95F8B7C-CB27-400A-9C6A-81C020FD30B1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30" creationId="{8729E32E-6531-4D5C-B815-E0CE89FC622E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31" creationId="{2E5D9E48-73ED-45C5-A3CC-2C2A21D7E0D7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32" creationId="{9D0D0AF8-4BA0-48E6-9B1C-2BFDC61E29E4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33" creationId="{3019672E-B9A4-42D2-93A8-20A49D88E73E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34" creationId="{385F74AF-EC4D-476F-A81E-AFB7D995BDEB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35" creationId="{BD1CDB01-E947-4060-8BAF-BC9FF6AEAF60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36" creationId="{29C3D0D0-4BED-424A-AB8E-80C27FCB6FAA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37" creationId="{EC150AFC-03DB-4460-89C4-F8C292156688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38" creationId="{B6E5050E-12BB-4F44-99AC-F7C8E179C157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39" creationId="{6F2E1612-6E55-45DE-B5EB-AC68F7C3B18E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40" creationId="{85C51C17-B7A8-4FF0-B1CC-3E329CEEF66B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41" creationId="{68D776BF-0217-4680-9ABB-4A21C5B366A2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42" creationId="{E3C3FA3F-8CA1-4390-B55E-84C2793F6B6B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43" creationId="{4CF505C3-4A82-4B5A-901B-15F91A668157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44" creationId="{EEDE1A66-AC84-4664-92E2-174B8831B4AA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45" creationId="{3D84F957-FDAE-493D-A467-8BA52B0DC2D1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46" creationId="{6822493B-DC5B-4EF2-A1D9-5F0A4A8BDB72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47" creationId="{D611E384-7A38-4524-98B0-CDDAC6106FAB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48" creationId="{F6231D9D-1657-426D-9AC6-ED7542ED69A2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49" creationId="{6EA57ADB-B3FD-46EA-ABDA-5D129C9FCF19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50" creationId="{36B99829-CCD9-4E50-9994-C9AB234B5669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51" creationId="{83C0083B-9D6F-431E-9A27-8CBF6A58EAD6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52" creationId="{DD77859D-6A4D-47C4-BBD8-F30B99806C83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53" creationId="{AFDA88F7-A55A-4D4D-A38A-CC1E21F89CB2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54" creationId="{D322B2DC-029F-42F9-BF6F-2D08E8B29792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55" creationId="{FB608095-6FD4-4286-BA14-937E82E2B563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56" creationId="{E183C3AE-45DC-4C73-9C66-0972885E43C7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57" creationId="{694D382C-8879-4E84-8D5A-7EF6DE65BD44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58" creationId="{12055DAC-F13F-4B4A-9D4F-1FEF24D2ADB7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59" creationId="{D1F55015-DCAE-4FF0-A280-80E0B12CE7CC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60" creationId="{EC32E8D4-1ADC-421E-9BEA-C2286804B9D5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61" creationId="{87A4214C-F7F7-4C3F-BBB7-14CF445B794A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62" creationId="{543D1ED5-3D90-4DA1-B763-8FD637F9B584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64" creationId="{6C5DB0B6-09B5-4596-94BB-048BEEA5189E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65" creationId="{68857BE3-2FCF-405D-AB00-57A7787B641D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66" creationId="{B478E80C-7378-49B2-B8B9-56D294E72FCA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67" creationId="{A7FC60DE-B0B2-4F28-B438-FA2C1320F959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68" creationId="{1F40556D-7656-4352-87E3-B73A1BFF3A7A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69" creationId="{6D530EC5-DD6F-4EB0-86E6-189C7EBE68AF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72" creationId="{5FF5BF63-51DF-4AE3-AA38-3AA0C6DFFA84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73" creationId="{5BB19678-1C72-49F3-8940-FAA9F2A69513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74" creationId="{3CC0384F-A2BE-4378-BAE9-ACFA4958E1F1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75" creationId="{0C9992AA-3D2D-476F-B743-BD1DA4840E80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76" creationId="{3B25C08A-3A2E-4CB7-8D6A-F06D796B8621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77" creationId="{F063CAEC-BE94-4091-9821-E2356B026FD2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78" creationId="{556BB0DB-E4C7-4910-AD61-060DD198F12C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79" creationId="{1D260C14-E1CF-4875-91D0-0AB717727F4E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80" creationId="{976D9708-A459-47CF-942E-A6620A9D2817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81" creationId="{DE77C0E5-DDA3-49F4-87FB-14ED76C4A0F0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82" creationId="{66024746-8F8E-404F-9217-A5A9157FE6CA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83" creationId="{8B621125-E354-4E0E-871C-54B4B1F026E8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84" creationId="{89F794A5-5FB2-4F9C-9D21-25C212E921B9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85" creationId="{6C9C8DB7-6ED8-4992-B9F2-13C8D400F671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86" creationId="{06344F37-DC6B-47A5-A586-B907ECEEFD16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87" creationId="{29485CCE-88D7-4A78-B8ED-1912E47E8BA0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88" creationId="{7C2899F0-9AFD-457F-BA09-999C8502A891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89" creationId="{2045830B-18C2-4856-AF25-B21E1DC3F383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90" creationId="{AAF5EB88-8DB5-44B3-96B8-72543031D103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91" creationId="{21949D41-9DE4-4A4F-9821-B53EBEE88391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92" creationId="{BD427035-EDEA-43E7-9D83-A5D2BF68DF01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93" creationId="{6FADD7F4-7A66-4A64-8769-873399DAC342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94" creationId="{BE167A0D-6EE0-46BE-AE92-367873452750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295" creationId="{72F1021F-A60C-4A07-85C2-92549D5FD905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96" creationId="{63B0B4B0-71D7-4BAA-85F3-31FADD041857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97" creationId="{31315138-9551-4377-A082-5B4C13302151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98" creationId="{5414255E-C890-4A33-AF4D-D91843D5DCD9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299" creationId="{2FA0A8CD-CE8A-4067-B308-A5014A10D4A8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300" creationId="{6011AE81-86E9-4F35-B7A2-C60D5CD6108C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301" creationId="{A6CBD3E8-32CA-4883-9D7F-680EC55A23B4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302" creationId="{97384432-1740-4A2C-9574-59D2AC31BC2B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303" creationId="{D4209AC1-C41E-4ADE-A152-3A02AC81ACA8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304" creationId="{92682BAA-6AD8-4EC9-895A-3FDB0CB23F6A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305" creationId="{4116B1A2-5983-412B-AE1F-B72549C963B7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306" creationId="{7BDF637E-3A1F-4CB0-A03E-940306CCB820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307" creationId="{8EDC2B87-A608-49F7-B270-D2B5BE7E0CF1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308" creationId="{E8A91729-775A-41B8-87B5-9D1F567F2479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309" creationId="{A4932796-1FCB-45CD-AA88-8F5192977D46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310" creationId="{BE4056ED-9D87-4295-93F8-30B780372769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311" creationId="{2419F2E0-B629-4117-A362-5FF16EB9BF8B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312" creationId="{FEECC604-8125-4433-B03D-4303AA81462A}"/>
          </ac:spMkLst>
        </pc:spChg>
        <pc:spChg chg="mod">
          <ac:chgData name="Fadil Luquman" userId="a8aa0a25-73f1-4904-8b04-cfa719ed98e2" providerId="ADAL" clId="{424DD355-FF7E-4F63-9BFD-766E096AE24E}" dt="2020-12-08T04:48:59.048" v="2"/>
          <ac:spMkLst>
            <pc:docMk/>
            <pc:sldMk cId="139801295" sldId="259"/>
            <ac:spMk id="315" creationId="{3FF78C9C-9B91-43B6-A8A5-8E8BC46789C5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17" creationId="{3390B46B-61BE-4B8F-91D1-C438C119E840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18" creationId="{FEF5E485-B671-4EA4-91E7-5DF1F17B9634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19" creationId="{EDDAC316-36CB-4D6D-8B91-C16B8ADB5552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20" creationId="{4A3B43EF-9596-49A2-8BA0-EC658C0B2F8B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21" creationId="{C94BFDFB-147F-4D0B-8F17-7A5D43FD934E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22" creationId="{D160C45B-ECBC-44B4-BA1F-3FAE517006F7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23" creationId="{86496B6F-129C-47F8-8C2C-A800D61D9301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24" creationId="{8847CEA9-591B-4F63-A2C8-22FBBCA2330C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25" creationId="{3A61139F-4441-4D01-AC0E-D2490B1EB230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26" creationId="{E521DE82-6C47-47B9-9F6B-BDD38C44C3FD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27" creationId="{57285910-1D37-4254-8603-F278C71AFEC4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28" creationId="{364F4A10-C43C-4A2F-9FAD-89E8C4DC93CD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29" creationId="{F80EE9FC-A720-4D53-A907-D076E1A94627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30" creationId="{6DA0CFCA-439A-451A-819C-77580FB91933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31" creationId="{601C319D-8F04-4022-8BE4-5576B04A093B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32" creationId="{798F01BA-4496-4366-B596-CCC7BC09F58D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33" creationId="{1ADED178-0495-4662-AFB5-6963E7BD1450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34" creationId="{1AD95362-0258-42BB-ADB0-740DC2AE2528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35" creationId="{38508EE8-EAE2-4305-A6B5-F3F3412932FA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36" creationId="{4F364E54-6D6C-452D-8E0A-36B1713BEE22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37" creationId="{B0D1D611-5A28-488C-9804-4FBA596300CB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38" creationId="{C37E8294-AC34-45C6-B4DB-E64318089A42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39" creationId="{A6BD52C5-8B62-42C5-88E6-B310CD9E990C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40" creationId="{17627BC5-7143-431C-9403-D47D87175AB4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41" creationId="{994121EF-BA1F-487A-BE34-B35EEDD1404E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42" creationId="{866971F8-DEF0-4C01-BF04-7B94740F4DB3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43" creationId="{C3CA149D-794B-4EF5-9AC0-2ECF69A7C5BF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44" creationId="{AA0B38ED-1555-4124-BCEC-2668638826D0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45" creationId="{B1D252A2-DE9D-4754-8EA2-12F6530440A8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46" creationId="{0F66B57C-42C1-4CDA-8195-1AC00F7E38CD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47" creationId="{2936FAA4-B64B-44A4-8F6C-79226FF0320A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48" creationId="{B49A136D-BE97-4EF3-93E1-2C4132A2A0EC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49" creationId="{D3CE32BA-FC8C-47CA-8177-B95A1502877E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50" creationId="{452C6314-7260-4E53-9410-276C9687B101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51" creationId="{9F74FCD4-987B-403F-8BC6-21BBB2AFEE03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52" creationId="{CAD5E936-C3E3-443C-89D6-2C448003FB9E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53" creationId="{D72689AF-B66E-40C4-971F-B33BF399FA24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54" creationId="{7FB70B8A-6722-4E92-8061-BF47E5A25125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55" creationId="{ED5936DF-F21E-43F6-B0A2-4B9D43199971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56" creationId="{B6CD898C-4D66-4EFB-9460-6503ADC740AF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57" creationId="{04D8BDFC-C42C-4740-8415-C117FE644B92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58" creationId="{AB1FAED5-D9D1-41C8-9F12-5D2AE03362A0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59" creationId="{24C51374-A00F-43F6-AC29-BFC27EAE88E5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60" creationId="{D5B01DC7-3F87-4DC1-A4EA-7F2ED4F96611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61" creationId="{3AD49684-D40A-4ACA-A648-58E29052F836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62" creationId="{B8DB9A49-8E0A-4281-97EB-B6D96D9DC045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63" creationId="{ADD5AFBF-D4BB-486D-9D13-CA93E604C767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64" creationId="{37653811-5CE9-4510-BBDD-135B911884F2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65" creationId="{44EB0F85-E5A6-412A-B404-FC5CF1E82617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66" creationId="{8B98ED88-2E34-4DA2-B28D-FFE5F3315600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67" creationId="{56E49F68-496B-4051-9CE6-3D7C686E792C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68" creationId="{02DEBEEB-1A62-4844-B8A7-E601EFC4004E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69" creationId="{17FF60FB-43C9-46BF-B0EF-9630D9140DD1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70" creationId="{7FAC0B3B-7279-40F9-903B-E410E5439FCE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71" creationId="{A54F5F47-3215-4211-93A0-0F36FFCC1B36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72" creationId="{E4540AF7-9F8B-4943-8098-D92B8A21FC64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73" creationId="{DC82A9E7-87EF-4991-AC30-2478A408C5E3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74" creationId="{C3E3E7F5-302E-4347-9448-4B068ABC0D50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75" creationId="{306360AD-2D1A-43AA-ADE6-C787B1D65EF2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76" creationId="{E0FCD9F6-7BB4-422E-81CA-54ADDBD42A6D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77" creationId="{F51D5F4E-16E6-4C87-9AB1-11F3860D7968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79" creationId="{304A237A-6E6E-428F-9A60-897E427132D9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80" creationId="{DDEEADB7-3E26-485C-801F-7384EBFD2E62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81" creationId="{389669D3-B2BE-4DF7-AA82-C328A4D0B968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82" creationId="{AB632FCA-8C8E-429C-83FB-D020C3607B55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83" creationId="{51CEA395-33AD-48B8-8C43-53D8DCAF1E94}"/>
          </ac:spMkLst>
        </pc:spChg>
        <pc:spChg chg="mod topLvl">
          <ac:chgData name="Fadil Luquman" userId="a8aa0a25-73f1-4904-8b04-cfa719ed98e2" providerId="ADAL" clId="{424DD355-FF7E-4F63-9BFD-766E096AE24E}" dt="2020-12-08T04:59:13.229" v="57" actId="164"/>
          <ac:spMkLst>
            <pc:docMk/>
            <pc:sldMk cId="139801295" sldId="259"/>
            <ac:spMk id="384" creationId="{E951242A-22C5-4FB4-A3F6-031CB2E361D2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85" creationId="{0323EE1F-01F5-4C48-8F25-0A681225F5BC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88" creationId="{ECC6A44E-7F62-4EAA-B116-B535F752C559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89" creationId="{9DDA55C1-2CAB-45C5-9ECA-36F7AD74DF51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90" creationId="{4B72FE19-FE1E-4DBC-9E92-D2A12E1393A6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91" creationId="{8DCFA6A9-E035-4D5D-87A8-A5A290B2E375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92" creationId="{A4D04AC2-7D88-408C-916F-E946DC532A36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93" creationId="{8C759CCE-AEED-4D48-8238-A7B6FF6421DB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94" creationId="{8BC840BE-FCAD-4DE3-A2A2-838E37F77CB4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95" creationId="{8D54CB07-57BD-4BE0-ABB1-09BFB2633192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96" creationId="{155B72FE-E240-4CD4-B277-12BF91CF0166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97" creationId="{F958AFA2-97A8-46CA-AFD4-A9D6E8AFD297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98" creationId="{E41D0656-2F44-458D-8CF6-48924B43E88A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399" creationId="{A0D04BA1-DEB6-4D5D-BD6C-CE5C510C8396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400" creationId="{504C040B-6960-4711-8878-4F3F4DEB1E27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401" creationId="{75EB37CE-2FEA-4B29-993B-A5AA02F79E31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402" creationId="{B25B0EC7-857D-4FCC-B88C-93F5087FDBF6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403" creationId="{DA55E7FD-3F52-4984-BCAC-A1B0D5B50FD7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404" creationId="{070785CA-540A-4C1B-91B4-90C34AF3B589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405" creationId="{2E4F161D-CD01-42F2-B3AB-34ECF8DE050C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406" creationId="{995F1F10-B129-405A-A40D-6D2BE5190678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407" creationId="{F1436240-A508-4539-A925-A7C7902E8D9F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408" creationId="{97147D4D-5FDB-4BC0-BE4B-F40DC8D0008F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409" creationId="{EAF82706-6B5D-4927-A3AF-5D8BC6F3D453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410" creationId="{821B2AAA-9C98-40F7-A32B-9C204F61C519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411" creationId="{DF91D473-C0C8-46BD-999B-9EE31DF141C1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412" creationId="{ACB4C014-279A-42CD-B3E6-1DB8C11EB5ED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413" creationId="{79AA84A7-4452-4877-BCE2-C7B1686EF68D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414" creationId="{93F21721-4385-48A8-9B10-A57588ED088E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415" creationId="{7AD9057A-0495-421E-9594-D3681F52FF92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416" creationId="{256FA6D5-8635-46A2-9AC0-AA9AEBD29045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417" creationId="{1EBBB70F-DCC4-41CB-8A28-D8E3BDF0BBBC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418" creationId="{C406E083-DC76-4FAA-918C-51AA6A7E0E6B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419" creationId="{622F9B75-E421-4188-8340-4A91BCD3D03C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420" creationId="{1B29A381-8258-45B3-BA80-D6B32E8C7430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421" creationId="{CF725B9C-9156-4C0C-9EA0-4742A5C719FF}"/>
          </ac:spMkLst>
        </pc:spChg>
        <pc:spChg chg="mod">
          <ac:chgData name="Fadil Luquman" userId="a8aa0a25-73f1-4904-8b04-cfa719ed98e2" providerId="ADAL" clId="{424DD355-FF7E-4F63-9BFD-766E096AE24E}" dt="2020-12-08T04:51:09.173" v="9"/>
          <ac:spMkLst>
            <pc:docMk/>
            <pc:sldMk cId="139801295" sldId="259"/>
            <ac:spMk id="424" creationId="{99865110-FEE6-4FB3-80A2-FD0D4B457D2A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26" creationId="{00D714B9-AFF0-487A-8333-80D745AE30D5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27" creationId="{53B1A502-35EF-4841-BC36-C5A146249FFC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28" creationId="{56AD1397-0F15-43FD-8B26-BEEFA4A5EDE2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29" creationId="{DB508522-91E2-4695-8445-EA3DB568AE29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30" creationId="{AB1714FA-8310-4D9B-8281-C903940BA159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31" creationId="{15273BAE-66B6-4F1D-A512-73F425ED6E6A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32" creationId="{9C5DC3E4-1089-4A1D-8388-014AD99A18F6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33" creationId="{3F44569F-C5A1-4994-927D-5CC49BD7C6DC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34" creationId="{974D9B25-840C-432C-A0B0-9E623B434AA9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35" creationId="{21060F3D-3E44-4A06-A1AD-8D1E7D8EBFAC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36" creationId="{5D1FD2C2-95AA-4466-924D-37DC8CFC0C3A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37" creationId="{DAE806B3-2D7C-44A2-B3F5-BF3FC372C2BB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38" creationId="{0722856A-7B12-4B84-BB2F-53E4FAD3A9B3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39" creationId="{C4FA3EBC-05A6-4F1A-B4C8-4A55137C8C2F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40" creationId="{8525CB61-DA2D-4753-A9C5-2800E5ACF56B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41" creationId="{B61C7B1F-EAE7-4E6D-B5DF-AFB6C790AA23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42" creationId="{407C3A1D-2CBF-42FC-B9F5-BCC8FECDCE4C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43" creationId="{B948EC16-CF21-48A8-9535-3625A0003C84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44" creationId="{47270525-0962-4C00-B08A-386B97635F8E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45" creationId="{A5F150A6-FA67-4FC7-96D2-6018DFBFEE88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46" creationId="{6EB40ACE-A076-463B-96D2-86BFF6682B8E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47" creationId="{50D794E2-CD80-4787-8C42-B50466F82A8D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48" creationId="{FC4C9E5D-09EB-49B4-B4AD-C6C92A69A033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49" creationId="{E0245E6E-C985-4E06-AB8A-E782A36E6176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50" creationId="{ADE85FED-4AAB-48A1-87A9-DFEE22C17EEA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51" creationId="{570AB9FA-F4D0-47C3-8530-00F55311058C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52" creationId="{270DAD21-647D-4DE9-94E0-664627EA634B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53" creationId="{8940EEF1-11C9-4AD1-8529-C32967492D26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54" creationId="{A4E555F0-764E-42C4-9AD8-CBA61CD85C18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55" creationId="{0B327852-A0AC-4D74-A9BF-4EAB441D27DE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56" creationId="{4B03F344-0927-456B-BC71-7D5F8F450090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57" creationId="{5A41C297-7062-40DF-892E-7EC426E5475B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58" creationId="{ED6F3D22-BC31-4321-BDE5-4438B23CFAB5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59" creationId="{A005981A-91AA-4760-855B-A8D15E7173CD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60" creationId="{64CD146D-4A07-4C75-A664-75F74AB1872A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61" creationId="{F4AC688F-60E5-4FA7-A50F-5A2377F5F502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62" creationId="{6CAC7EC4-4AEC-4739-B4FA-58661B59AC93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63" creationId="{10CEE79F-304B-42EB-8E75-3E82C2B11598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64" creationId="{8DC607E8-D601-4A3D-B12F-36009AB8968C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65" creationId="{CD71FA8E-F8DE-47F0-81F2-769DF8A02751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66" creationId="{D49F1FF4-A65F-4980-840F-0B8E30FEC25F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67" creationId="{EBE373DF-B2AD-4632-B7DA-88C62310BF2F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68" creationId="{00D55E3E-56CD-4EDB-A1ED-58C962CCF772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69" creationId="{F43E97C6-0882-4F39-9E88-6CBF1F6B7D24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70" creationId="{13EEDE47-DE78-43FC-B417-DC820A57F2DB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71" creationId="{9B975984-EF8C-4B23-866A-5E2612C9AA7E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72" creationId="{E6619427-F9D0-4D30-A0B3-312C0858C013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73" creationId="{21158408-5FA5-4467-973A-5883761CCBC8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74" creationId="{7F8828B7-27CF-4000-8C39-FB04CE3D1B9A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75" creationId="{BD10CF14-3B42-46DF-9A7D-B96BF8002B07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76" creationId="{02CEFE63-B9C8-421E-B9B5-574C43FF2FDC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77" creationId="{4B37897D-81A8-4388-9EA2-EAD8E35717F2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78" creationId="{3F2A9BCC-B01C-46E0-86E3-108F30FB5492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79" creationId="{43F59507-EF04-4471-803B-5E77B043B03C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80" creationId="{0C4B7AA8-D52D-4FAC-B3AD-10A496BF6AAF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81" creationId="{932A2ECF-3D1B-499A-9C20-9783A132796A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82" creationId="{35DC9FAF-3D91-42AC-80E9-5C7C05EC03BB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83" creationId="{52399A44-F623-4DEF-A454-BA754130B30A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84" creationId="{F07644A5-A451-4146-A675-DBCE3E270D84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85" creationId="{9DA8CB29-B24B-4F60-B3CA-315BE0B99993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86" creationId="{2FD02D4B-E0E6-49A7-A67C-C48BA1205C0B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88" creationId="{997FF2A7-B477-466C-A35D-E6F624EBD6BE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89" creationId="{F8707230-5CAD-4CA2-BBE6-CE04BFF01B01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90" creationId="{996F4360-DEBA-4C16-AFFF-897170ED1D1B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91" creationId="{BA10CC36-8C08-479C-847B-E2C22B99FACD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92" creationId="{1FF1E445-EF02-4969-8BA0-88F3C75E703B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93" creationId="{88BE1F35-1BBF-41F1-B57E-64162FCA99A6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96" creationId="{4CB7F1C0-DF53-4213-8265-680D42E2CB2C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97" creationId="{C95026F5-6CCC-4A47-A57D-3F2FB1A83500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98" creationId="{E05071B5-9F97-4FAC-8F21-03FE22A27FF0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499" creationId="{1CCF8911-7C89-45B0-B2DB-465140803A7C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500" creationId="{00030FBC-022B-46F3-97E2-B6A05C8F1A1E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501" creationId="{8D96AF37-F0AD-414B-8A36-CC4A69D92260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502" creationId="{138FD2B8-E3DF-4521-80CA-609BF9834603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503" creationId="{CB27F068-76CD-484B-AEF7-12906B2060A7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504" creationId="{A19D8CB8-5A51-4118-91D3-B5653189086E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505" creationId="{9F3C4494-FCDD-4E3B-9E3A-87DAC325ED7E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506" creationId="{1F3AA274-2926-4CF6-8BDE-22A484EDCD8E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507" creationId="{AE20D3BC-A798-4DA0-A20C-6B76BE42A10B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508" creationId="{8B64B91B-919A-469A-8D63-720BD68A5429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509" creationId="{AFEA514B-40BE-4E3A-A2A4-E2F35A006534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510" creationId="{8183665F-C040-4017-B420-D0682E40F2D7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511" creationId="{F6A14402-BBEC-4068-AC73-4CBB4E2439C5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512" creationId="{872F174D-79B1-4665-925B-57F775441F5E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513" creationId="{66AA3919-EE97-4523-ADEB-17E259A4B7CC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514" creationId="{1222CB89-E742-4DAE-8285-322025CAB9BB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515" creationId="{E12393D6-9785-4873-9B38-87149C75654E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516" creationId="{62789B93-18CE-45C5-9E60-6B5FEB54C20E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517" creationId="{70245E1A-8771-4945-A292-B689C15F95DA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518" creationId="{CD7A9D6B-97B7-4B92-AA0E-D07FC350075F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519" creationId="{4B885049-C8E8-4ACC-B647-38C200F7BBCF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520" creationId="{5875FD1A-40F3-44AB-9BC0-1D2E568E29A3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521" creationId="{44C1C7C1-7339-443C-8885-CFD59DBBA6A8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522" creationId="{520EE3F7-2343-46ED-BC47-A430D3139AC9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523" creationId="{DF500F42-AA67-47BC-97EB-9604E3EFEAA0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524" creationId="{E11BF970-012A-46CE-93D0-394A58642E07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525" creationId="{B7C48C7C-E5DF-4408-BEB5-62267206621D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526" creationId="{28FCAEB2-9D56-487C-9926-AFB39D28DCE2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527" creationId="{47FEDD47-629A-4DF8-BCEE-8A6C81725F4E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528" creationId="{64E7B973-65AF-4EA9-A66E-747CFE1619FA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529" creationId="{C0197618-8E5D-4C2D-B75E-47513DE8A226}"/>
          </ac:spMkLst>
        </pc:spChg>
        <pc:spChg chg="mod">
          <ac:chgData name="Fadil Luquman" userId="a8aa0a25-73f1-4904-8b04-cfa719ed98e2" providerId="ADAL" clId="{424DD355-FF7E-4F63-9BFD-766E096AE24E}" dt="2020-12-08T04:51:54.981" v="11"/>
          <ac:spMkLst>
            <pc:docMk/>
            <pc:sldMk cId="139801295" sldId="259"/>
            <ac:spMk id="532" creationId="{5C7CCD2F-3250-4440-910D-47D357AD04F6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34" creationId="{787DCDA7-8D90-4DE7-A385-691DF5C00B60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35" creationId="{B54DD375-F1CD-4825-A750-CD5AB7CA4A50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36" creationId="{850267D3-36A3-4309-A02D-8F5FA76C2281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37" creationId="{C74E5E3A-444D-41AE-AD0F-7DCC02C6E707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38" creationId="{5644774D-EC11-4EAA-B02B-92C4C9ECB7E2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39" creationId="{5DE0CAC0-C98D-4A84-914F-C064C677FEB0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40" creationId="{42A283FE-531D-432C-9266-F489AD93C7E2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41" creationId="{C66DE058-6C18-440F-ACC6-C1DC607F7417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42" creationId="{E410592A-621C-4536-838F-77B06F28E20F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43" creationId="{B4F7AE5F-6CD2-4B18-A696-DCF6B2B6D660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44" creationId="{0947CE65-8EC3-4640-9CC4-32227C447C8D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45" creationId="{AD751B42-1617-4DF9-897F-08F687D9455D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46" creationId="{CDC7F074-A451-450B-A254-F406EBB574F2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47" creationId="{C444CAA4-0263-474A-A126-DEB312056E68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48" creationId="{AD02B7AA-72A6-4B92-BC2D-51888F1F5484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49" creationId="{8C1B08E8-5F52-417A-94F3-A11B47864268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50" creationId="{206350CF-594F-47F9-9965-7EF01985CE06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51" creationId="{CD367F79-55E1-4B5F-B77D-625FDB7D00A6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52" creationId="{B419CDB7-A5A5-426B-BE58-998491E96379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53" creationId="{DC6ADBE2-39A5-4EF4-97DF-24B4144324E4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54" creationId="{6B156A9C-4581-4EBC-BB56-025925823AFD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55" creationId="{4640EBF5-291E-4441-97B3-A195B148E727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56" creationId="{4D2F55BF-3B74-4860-BD64-A31863978CBA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57" creationId="{929B68A3-B3A1-4DFA-B173-2DBAC8282BC9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58" creationId="{2647E20B-5A3A-40D2-9D51-8B8118F8D442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59" creationId="{4B59728E-F1CD-4E43-A169-BF3D76F6A88B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60" creationId="{FE02C2BA-58ED-416D-B144-5E42C04B3827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61" creationId="{2D29AAA6-1739-4834-A0D1-82305D5DD8DE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62" creationId="{9BB76808-2E71-4B45-86BF-29D5585D9A82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63" creationId="{1051F837-72C9-4F44-80C7-64F7576F006D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64" creationId="{BCDD29E9-305A-4886-AA37-817F9D1D18B2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65" creationId="{9B44F49B-02FA-4911-92C0-A76C2796F77D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66" creationId="{20D5C9AD-770C-441C-876A-D9A93592CE6D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67" creationId="{CD91F998-0A5A-45A5-BC3C-9DBE009DCA94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68" creationId="{09F9005D-E5A3-47A2-A0B8-10317665AA74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69" creationId="{2DB6D918-BB70-4732-A0FE-16F336FDA914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70" creationId="{7A688416-1227-4F7D-A653-94308A554BD6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71" creationId="{FA185B11-398A-4D41-84E3-5F625E925C41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72" creationId="{878123F1-3979-40A7-AC0D-164328A9EC6F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73" creationId="{A8B8C6C9-B306-43B6-A3E1-EFFE18CD337F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74" creationId="{AD8E795E-CD56-487A-8B42-E63E4A78CF83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75" creationId="{B9841469-6CE3-4307-9637-C04233387D3A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76" creationId="{33E60D32-C4C6-4717-A394-F931CAA81209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77" creationId="{A6647B08-55FE-4C52-966C-F302F90F2D8B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78" creationId="{54360595-AE3A-418B-A528-95192C2A3234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79" creationId="{020829CE-C2F3-4615-9F36-0AE8573897A0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80" creationId="{3C1E6DCF-E944-4634-8D3D-87071910E4A7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81" creationId="{D7FF236F-4CBF-4A62-BCBD-84079B196967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82" creationId="{AB7BE219-30AA-42A4-9DBB-04108D645612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83" creationId="{D42FDE07-61B2-4B59-875B-5C6B83632618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84" creationId="{C9A68E00-F77C-4DEC-B423-9CD0FD37168E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85" creationId="{41D12F63-3B41-415A-9E46-7442F6A91125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86" creationId="{34D50949-DD8D-404D-A805-34E25CCEADFF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87" creationId="{AC6E8EBE-044D-4CBC-ABA3-95AED6F3143E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88" creationId="{AE83EE88-30CB-4813-B152-FEB1B29F4D36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89" creationId="{F788150F-18EE-428F-B258-77B8FED39E8A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90" creationId="{E4D183A1-4B36-4046-9D46-5D08CEE00FFF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91" creationId="{0DA397B3-3FC6-449A-AD5F-A9BE2E9614B7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92" creationId="{1ECB7C35-9A2C-4BF3-8AD5-177188E224BD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93" creationId="{A1A2FCF3-5E27-4D8B-907C-891048B2D5BB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94" creationId="{8A247BC9-E237-4118-B850-3929C325A50E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96" creationId="{B810CC8E-AF2A-4DBF-8FFD-62314E27827F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97" creationId="{25EF1801-AD72-48C6-833C-113992CB4855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98" creationId="{8BAE04FA-CCFF-47D7-A73C-C0F47CC4D05F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599" creationId="{2CFD6858-D3AC-44DA-B644-DD64DBC67A15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600" creationId="{8311B75C-EDAB-4BF3-8F89-6EE69AD55A27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601" creationId="{66F23411-4FF3-497C-B670-1BCAEEA19C00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604" creationId="{A31A5580-F4A1-4D29-B880-B3B05EBA6A80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605" creationId="{0F53734E-761C-4CB1-8A45-6C9F4AB0BA8E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606" creationId="{38701ABC-E63F-4E4A-B890-CB10C96AA410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607" creationId="{AD7F22BB-4506-4716-9225-9FAD4AE703D8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608" creationId="{8FC3F826-644A-43C1-9EF5-1B093791529A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609" creationId="{23EF7884-C624-4DFD-BF46-DF1B880FBC68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610" creationId="{74745861-0CA2-4933-99A8-A4C170F30661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611" creationId="{29817F22-8F2A-4DCD-B79F-F31A0ED8FE6A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612" creationId="{E0E1E8DD-B4C5-4DA9-BB6F-76405A4D46B4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613" creationId="{4B7C480B-C29B-4D72-B587-57DB43A773C7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614" creationId="{EC1DFED4-B9A7-450D-9B01-80A48A41A2A9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615" creationId="{0B6479A5-4559-4E7E-B0E0-95945374C3DC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616" creationId="{9A4AE3DB-9F5F-4DFE-A537-4D9BE46E55B8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617" creationId="{04644F33-AF5C-4B08-A282-6F14A753D575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618" creationId="{43A36EB9-7205-4F62-92AA-57E2B36E93EC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619" creationId="{7864ECC4-A91E-41C2-A2CD-B12132117160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620" creationId="{A1DDEF22-D1D3-45D7-8F72-1C9A06A5B91F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621" creationId="{F40895AE-759A-4B75-83E0-89AFB2F431EA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622" creationId="{6D018B46-FF59-43C8-B5DD-62243DBB2A85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623" creationId="{8E16B1E0-743D-48D4-AD93-5C7B35A94D9B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624" creationId="{C1DFE50C-B509-4F61-BE21-5C0C081F922F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625" creationId="{ABAF1A1E-D111-4EC1-9B8A-220108EBB6F8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626" creationId="{A57D7FA0-6A31-4908-AFC9-8A8604286439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627" creationId="{F1703DA2-84F2-4DD7-B636-213975246934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628" creationId="{C8115456-B7A2-48D6-8B91-22742842A356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629" creationId="{58FFCEAE-57F3-4DF0-A021-B5085711D360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630" creationId="{3175FF08-8A47-4E1A-99B0-DA1939EB508F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631" creationId="{CB2AFE9F-2DE4-4A35-B652-98622FE66F24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632" creationId="{1F318099-EBC6-40AC-B025-1B4D33F74463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633" creationId="{271A668C-E3D7-42FA-9CA7-57215A67CDAB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634" creationId="{7C9CD994-8AC6-4054-BA1D-43ED9EB4817C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635" creationId="{5E08A38F-1197-485D-ADB6-460903D1E06C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636" creationId="{2B7F2B3A-AC53-41A5-8ECF-399D506091D0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637" creationId="{3D1485E1-124B-4472-9DC6-019121023675}"/>
          </ac:spMkLst>
        </pc:spChg>
        <pc:spChg chg="mod">
          <ac:chgData name="Fadil Luquman" userId="a8aa0a25-73f1-4904-8b04-cfa719ed98e2" providerId="ADAL" clId="{424DD355-FF7E-4F63-9BFD-766E096AE24E}" dt="2020-12-08T04:52:06.746" v="17"/>
          <ac:spMkLst>
            <pc:docMk/>
            <pc:sldMk cId="139801295" sldId="259"/>
            <ac:spMk id="640" creationId="{60B42D81-3C80-43CD-8D42-544FC5421A57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41" creationId="{AF180728-0936-49AC-8922-7F5032F55D86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42" creationId="{2332375A-EA5B-4263-B418-8401B0BF8BF5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43" creationId="{35ACB0CB-8AB4-4F74-AC7E-379C4658F2BE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44" creationId="{D3DE86B5-BBDF-41F2-9BC3-D52512B5FBF9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45" creationId="{B293A597-95B6-4E16-B598-A3553C212978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46" creationId="{437DA075-E7CE-455A-A7FE-17DBE20BDA94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47" creationId="{27FFEA41-B659-45B3-BE69-5AD15CFE50F2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48" creationId="{247DB2F8-59FF-4B11-B35F-5028641C0D3C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49" creationId="{6CBA442B-A2B2-408B-A8AA-90CBA6E7BA19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50" creationId="{5A88A999-CAB5-4853-8CBE-5737D50BBC17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51" creationId="{86EE0F65-78B9-4B45-BE9C-26C679ED5AEE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52" creationId="{1790FAA3-1A1B-4F8A-8D03-DE0A14686CEC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53" creationId="{E8114763-D9D0-42CC-9935-667ABD6AB2A3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54" creationId="{2FE2FD88-2FAD-4410-83CA-9DCDD1FEB3DA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55" creationId="{928CAE62-EB02-4513-A3F1-9D4790A6F0BE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56" creationId="{0934C9CA-2565-4E3B-A8D1-519A093026DF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57" creationId="{B34EDAF4-66DC-44DC-ADC7-D95DA815F08D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58" creationId="{B8BC0372-12FB-477F-954D-2673E94C9E71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59" creationId="{B1DE49DB-A18E-4E90-9D8F-836689668E64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60" creationId="{1ED74BF1-0F65-4244-B70A-FEAC4D1165A2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61" creationId="{DEDD9A8D-0B5A-4468-868B-91E4FF7A2377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62" creationId="{4A274709-F8BD-4E60-89D1-08D01B47DC7D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63" creationId="{F4CAE3CF-7892-440C-BE18-B0AC03BA34FE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64" creationId="{E08E7225-FD82-4185-9E86-F95A86167FD0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65" creationId="{70B0A6F7-FFE9-47B0-9F2E-ADFAFB20C81C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66" creationId="{8ADD1A34-9FE0-41DA-A33D-AE61A2F257BD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67" creationId="{CDA6D1A3-1AC0-43F9-9E5E-426A81C638F3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68" creationId="{0C8FF1B6-492F-4B93-8A21-C70DEC55A2C0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69" creationId="{938939ED-6D19-4BD7-B62B-212C5F0F3D0D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70" creationId="{68651628-E0B9-44FF-A9AD-FE99008DF325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71" creationId="{1989BFC8-9F0D-46DD-AD45-BDAEAA127D7E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72" creationId="{986D062F-4330-4C02-8EE0-7926598AB1FA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73" creationId="{037127D0-B7FE-4488-A6F7-2144835E7AB1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74" creationId="{6C71A455-F152-473A-AAE4-151BA2380E08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75" creationId="{8BA18C5E-7AE2-473D-BFDD-F388288DE38D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76" creationId="{929A7AE0-F462-4D02-93CA-5BF222E2D76D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77" creationId="{EA976D13-B207-4CDA-8092-96C84371F503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78" creationId="{56DE42C6-FB0C-400E-A112-0610D0215917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79" creationId="{B82972F5-17BC-4E63-A4A8-E8629E3D810A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80" creationId="{C6557838-2283-4A1B-9E4A-876724030F8E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81" creationId="{E305D62E-5724-4831-9C6E-757E3B4ECA81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82" creationId="{B3409EE6-F893-4F44-B951-B5FB6F8843D9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83" creationId="{89B72426-3B95-416E-B9F4-D1A35C36CF20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84" creationId="{5700B74C-0DFF-4857-BCAB-907C09AA37AE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85" creationId="{9BD712D5-3800-49A3-89B6-54CF163FEC7D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86" creationId="{1D396556-5C28-4A06-ADB2-36B6997AAC08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87" creationId="{F9CFA587-7C34-4070-B555-DD0FF4A8862B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88" creationId="{CF7A4106-DDC0-4831-B6E7-55BAA897881E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89" creationId="{DF798145-6316-45D5-9031-156FE2F8CE09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90" creationId="{25357063-5C65-41DB-B689-F3899228E7EA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91" creationId="{2101824B-B6E9-4BA5-9D6B-223DA7F60104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92" creationId="{F61B1675-5723-403A-AD7B-82F942681AB0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93" creationId="{DC0336DA-846E-42D7-913F-60C79E16564D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94" creationId="{DDC17615-812C-4EAE-91EB-B718034C059B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95" creationId="{96B8684A-1598-4322-A35A-6700E6A22B1D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96" creationId="{A4C39313-385D-48D8-A56E-AD3739DA1ABA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97" creationId="{B897C3A5-0349-4815-9B85-DFDC9FD9014F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98" creationId="{CE6C67EC-98CB-4E27-966A-1AAF83129CE2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699" creationId="{816C82D1-103E-4F0E-BC28-85110240274A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700" creationId="{9489E77A-EDEC-4586-B9B8-1410773BE857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701" creationId="{318FEFB1-2DB0-4B3D-B4A2-47F61A7D925B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703" creationId="{14056E26-6650-4EAC-81DF-5E9CDD13F85A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704" creationId="{F4D6BA94-D524-4EAE-83DB-B79C95AEA7DC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705" creationId="{507EF9B0-8F1E-4566-A3AF-7BE67A1B88BE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706" creationId="{4705B5E6-9B9A-44CB-B4EC-E76080097C2B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707" creationId="{8DDA8D87-DF6A-407F-9169-F282FF518342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708" creationId="{84551708-D807-4EEA-8D2D-78670024FE91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711" creationId="{CF64CF4C-C1DA-4B4A-AF61-04BE474F4627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712" creationId="{7D2EE818-A154-4766-A754-83A2D63B2A6D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713" creationId="{0E339AF6-85F2-4C32-8E2A-4173DEC776F3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714" creationId="{466E7421-7849-4C8D-AF2F-DFF99C77A1B4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715" creationId="{6F713209-2C8B-4F88-8F5D-5022A4CC2CCF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716" creationId="{52219537-7F3C-4918-8C6D-6E0227A6FB05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717" creationId="{286F390A-30DA-4CB2-B1DA-9BFB505E62E1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718" creationId="{A3D5EB24-17F4-4050-895D-1FC8D868967B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719" creationId="{8404D2AF-437F-4E17-8FBC-67FD766D7A8F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720" creationId="{C10B81C3-8632-4211-8377-FD084AC84683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721" creationId="{F9ACA45D-EBAC-46F8-89D9-2F5AC91892B8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722" creationId="{863CD0E1-2E4E-4C9F-9413-3F2623991A6A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723" creationId="{21F9706B-8820-4CF7-BAF7-ADF7BC206778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724" creationId="{CA91E4D8-D1E7-4286-A713-9EAF8BAC7676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725" creationId="{8B8583DF-C1CF-429B-97CC-E35A6B7A75D1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726" creationId="{99BB03D5-53A9-4190-B873-A4866E71329B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727" creationId="{5B45F881-322D-4536-899A-EB156EC8AEF4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728" creationId="{BE6C4B19-0EDC-4307-A5AF-4A5870834596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729" creationId="{BB60FDE4-6673-45FF-A372-9D5ADAA3411C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730" creationId="{39B2D932-2AA7-493C-B2B0-4D732969CA16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731" creationId="{4B9F50A9-199A-41DA-A314-CBDBBE7FF05D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732" creationId="{3571EF77-A839-44BA-B7D5-032929267C72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733" creationId="{1AF5AD83-0A07-402B-B7E4-2952F5C580E9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734" creationId="{C8FF842E-A50E-4F73-85C7-9F6C26C4B237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735" creationId="{EECE6423-225D-451D-BCF6-837225AE0393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736" creationId="{69D42E5C-2016-4E68-93FB-FC1E2DF5E689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737" creationId="{64DF93BD-0423-4ABC-AA82-A56B94A697B3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738" creationId="{B51F77EF-1878-4286-8089-18A9B5395E72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739" creationId="{56BBB09B-6C19-4F10-A852-D82D95562455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740" creationId="{E22CBD46-F241-4FD8-A0EC-701A54D8960A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741" creationId="{A8F57577-87BD-4560-AE8B-55D3FDC4B6EC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742" creationId="{6DA4390D-3469-4D69-9843-355D9E25AACF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743" creationId="{EA2C06F7-592F-4F85-887A-8C4084042752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744" creationId="{EEAE665D-83CB-4ECC-9713-4724437ABDFC}"/>
          </ac:spMkLst>
        </pc:spChg>
        <pc:spChg chg="add del mod">
          <ac:chgData name="Fadil Luquman" userId="a8aa0a25-73f1-4904-8b04-cfa719ed98e2" providerId="ADAL" clId="{424DD355-FF7E-4F63-9BFD-766E096AE24E}" dt="2020-12-08T04:57:24.197" v="54"/>
          <ac:spMkLst>
            <pc:docMk/>
            <pc:sldMk cId="139801295" sldId="259"/>
            <ac:spMk id="747" creationId="{00449D2E-1381-4764-84EB-D52CA942B27A}"/>
          </ac:spMkLst>
        </pc:spChg>
        <pc:grpChg chg="del mod">
          <ac:chgData name="Fadil Luquman" userId="a8aa0a25-73f1-4904-8b04-cfa719ed98e2" providerId="ADAL" clId="{424DD355-FF7E-4F63-9BFD-766E096AE24E}" dt="2020-12-08T04:55:07.102" v="22" actId="165"/>
          <ac:grpSpMkLst>
            <pc:docMk/>
            <pc:sldMk cId="139801295" sldId="259"/>
            <ac:grpSpMk id="5" creationId="{00000000-0000-0000-0000-000000000000}"/>
          </ac:grpSpMkLst>
        </pc:grpChg>
        <pc:grpChg chg="add mod">
          <ac:chgData name="Fadil Luquman" userId="a8aa0a25-73f1-4904-8b04-cfa719ed98e2" providerId="ADAL" clId="{424DD355-FF7E-4F63-9BFD-766E096AE24E}" dt="2020-12-08T04:59:46.414" v="73" actId="1038"/>
          <ac:grpSpMkLst>
            <pc:docMk/>
            <pc:sldMk cId="139801295" sldId="259"/>
            <ac:grpSpMk id="8" creationId="{4F69E750-2457-4A2C-8B16-BDDD5164DD26}"/>
          </ac:grpSpMkLst>
        </pc:grpChg>
        <pc:grpChg chg="add del mod">
          <ac:chgData name="Fadil Luquman" userId="a8aa0a25-73f1-4904-8b04-cfa719ed98e2" providerId="ADAL" clId="{424DD355-FF7E-4F63-9BFD-766E096AE24E}" dt="2020-12-08T04:49:01.132" v="3"/>
          <ac:grpSpMkLst>
            <pc:docMk/>
            <pc:sldMk cId="139801295" sldId="259"/>
            <ac:grpSpMk id="110" creationId="{9AC48870-6809-44C7-AD10-EE1783E207A5}"/>
          </ac:grpSpMkLst>
        </pc:grpChg>
        <pc:grpChg chg="add del mod">
          <ac:chgData name="Fadil Luquman" userId="a8aa0a25-73f1-4904-8b04-cfa719ed98e2" providerId="ADAL" clId="{424DD355-FF7E-4F63-9BFD-766E096AE24E}" dt="2020-12-08T04:51:10.563" v="10" actId="21"/>
          <ac:grpSpMkLst>
            <pc:docMk/>
            <pc:sldMk cId="139801295" sldId="259"/>
            <ac:grpSpMk id="316" creationId="{0CFE1C04-B5F4-4F1C-A117-E164D535D982}"/>
          </ac:grpSpMkLst>
        </pc:grpChg>
        <pc:grpChg chg="add del mod">
          <ac:chgData name="Fadil Luquman" userId="a8aa0a25-73f1-4904-8b04-cfa719ed98e2" providerId="ADAL" clId="{424DD355-FF7E-4F63-9BFD-766E096AE24E}" dt="2020-12-08T04:51:56.721" v="12"/>
          <ac:grpSpMkLst>
            <pc:docMk/>
            <pc:sldMk cId="139801295" sldId="259"/>
            <ac:grpSpMk id="425" creationId="{8B76493A-C271-4955-92D9-B1708DCC2848}"/>
          </ac:grpSpMkLst>
        </pc:grpChg>
        <pc:grpChg chg="add del mod">
          <ac:chgData name="Fadil Luquman" userId="a8aa0a25-73f1-4904-8b04-cfa719ed98e2" providerId="ADAL" clId="{424DD355-FF7E-4F63-9BFD-766E096AE24E}" dt="2020-12-08T04:52:08.360" v="18"/>
          <ac:grpSpMkLst>
            <pc:docMk/>
            <pc:sldMk cId="139801295" sldId="259"/>
            <ac:grpSpMk id="533" creationId="{7A1801F8-D5FF-4D0E-9C0D-B6398FC89C34}"/>
          </ac:grpSpMkLst>
        </pc:grpChg>
        <pc:picChg chg="add del">
          <ac:chgData name="Fadil Luquman" userId="a8aa0a25-73f1-4904-8b04-cfa719ed98e2" providerId="ADAL" clId="{424DD355-FF7E-4F63-9BFD-766E096AE24E}" dt="2020-12-08T04:49:02.568" v="5" actId="21"/>
          <ac:picMkLst>
            <pc:docMk/>
            <pc:sldMk cId="139801295" sldId="259"/>
            <ac:picMk id="2" creationId="{DCC51BE3-D46E-4DE3-AC56-796DE761B254}"/>
          </ac:picMkLst>
        </pc:picChg>
        <pc:picChg chg="add del mod">
          <ac:chgData name="Fadil Luquman" userId="a8aa0a25-73f1-4904-8b04-cfa719ed98e2" providerId="ADAL" clId="{424DD355-FF7E-4F63-9BFD-766E096AE24E}" dt="2020-12-08T04:52:04.892" v="16"/>
          <ac:picMkLst>
            <pc:docMk/>
            <pc:sldMk cId="139801295" sldId="259"/>
            <ac:picMk id="3" creationId="{8FF14209-2281-4CDE-B00A-9C9A66E6FEBE}"/>
          </ac:picMkLst>
        </pc:picChg>
        <pc:picChg chg="add del mod">
          <ac:chgData name="Fadil Luquman" userId="a8aa0a25-73f1-4904-8b04-cfa719ed98e2" providerId="ADAL" clId="{424DD355-FF7E-4F63-9BFD-766E096AE24E}" dt="2020-12-08T04:52:13.148" v="21" actId="21"/>
          <ac:picMkLst>
            <pc:docMk/>
            <pc:sldMk cId="139801295" sldId="259"/>
            <ac:picMk id="6" creationId="{86DCDAC3-2990-43B3-9BDE-0A60F4B89A7A}"/>
          </ac:picMkLst>
        </pc:picChg>
        <pc:picChg chg="add del">
          <ac:chgData name="Fadil Luquman" userId="a8aa0a25-73f1-4904-8b04-cfa719ed98e2" providerId="ADAL" clId="{424DD355-FF7E-4F63-9BFD-766E096AE24E}" dt="2020-12-08T04:57:25.430" v="56" actId="21"/>
          <ac:picMkLst>
            <pc:docMk/>
            <pc:sldMk cId="139801295" sldId="259"/>
            <ac:picMk id="7" creationId="{7004541F-4021-4162-A59C-15F9D0D0E95C}"/>
          </ac:picMkLst>
        </pc:picChg>
        <pc:cxnChg chg="mod topLvl">
          <ac:chgData name="Fadil Luquman" userId="a8aa0a25-73f1-4904-8b04-cfa719ed98e2" providerId="ADAL" clId="{424DD355-FF7E-4F63-9BFD-766E096AE24E}" dt="2020-12-08T04:59:13.229" v="57" actId="164"/>
          <ac:cxnSpMkLst>
            <pc:docMk/>
            <pc:sldMk cId="139801295" sldId="259"/>
            <ac:cxnSpMk id="4" creationId="{4DC567FD-510E-4E66-B000-01E7DB2321B5}"/>
          </ac:cxnSpMkLst>
        </pc:cxnChg>
        <pc:cxnChg chg="mod topLvl">
          <ac:chgData name="Fadil Luquman" userId="a8aa0a25-73f1-4904-8b04-cfa719ed98e2" providerId="ADAL" clId="{424DD355-FF7E-4F63-9BFD-766E096AE24E}" dt="2020-12-08T04:59:13.229" v="57" actId="164"/>
          <ac:cxnSpMkLst>
            <pc:docMk/>
            <pc:sldMk cId="139801295" sldId="259"/>
            <ac:cxnSpMk id="9" creationId="{F61DBD62-AC4D-49C0-B645-1E8A22F1FBCF}"/>
          </ac:cxnSpMkLst>
        </pc:cxnChg>
        <pc:cxnChg chg="mod topLvl">
          <ac:chgData name="Fadil Luquman" userId="a8aa0a25-73f1-4904-8b04-cfa719ed98e2" providerId="ADAL" clId="{424DD355-FF7E-4F63-9BFD-766E096AE24E}" dt="2020-12-08T04:59:13.229" v="57" actId="164"/>
          <ac:cxnSpMkLst>
            <pc:docMk/>
            <pc:sldMk cId="139801295" sldId="259"/>
            <ac:cxnSpMk id="11" creationId="{80972CA9-6C96-4801-95BE-F2C136DF956D}"/>
          </ac:cxnSpMkLst>
        </pc:cxnChg>
        <pc:cxnChg chg="mod topLvl">
          <ac:chgData name="Fadil Luquman" userId="a8aa0a25-73f1-4904-8b04-cfa719ed98e2" providerId="ADAL" clId="{424DD355-FF7E-4F63-9BFD-766E096AE24E}" dt="2020-12-08T04:59:13.229" v="57" actId="164"/>
          <ac:cxnSpMkLst>
            <pc:docMk/>
            <pc:sldMk cId="139801295" sldId="259"/>
            <ac:cxnSpMk id="16" creationId="{577D4800-9BC1-46DA-AD60-914CB9D54846}"/>
          </ac:cxnSpMkLst>
        </pc:cxnChg>
        <pc:cxnChg chg="mod topLvl">
          <ac:chgData name="Fadil Luquman" userId="a8aa0a25-73f1-4904-8b04-cfa719ed98e2" providerId="ADAL" clId="{424DD355-FF7E-4F63-9BFD-766E096AE24E}" dt="2020-12-08T04:59:13.229" v="57" actId="164"/>
          <ac:cxnSpMkLst>
            <pc:docMk/>
            <pc:sldMk cId="139801295" sldId="259"/>
            <ac:cxnSpMk id="181" creationId="{8F2B9DD5-4FFD-4AD0-ABBD-C4614A5351F8}"/>
          </ac:cxnSpMkLst>
        </pc:cxnChg>
        <pc:cxnChg chg="mod">
          <ac:chgData name="Fadil Luquman" userId="a8aa0a25-73f1-4904-8b04-cfa719ed98e2" providerId="ADAL" clId="{424DD355-FF7E-4F63-9BFD-766E096AE24E}" dt="2020-12-08T04:48:59.048" v="2"/>
          <ac:cxnSpMkLst>
            <pc:docMk/>
            <pc:sldMk cId="139801295" sldId="259"/>
            <ac:cxnSpMk id="263" creationId="{A857691C-B662-46D3-87E8-D55ECDCDCB7A}"/>
          </ac:cxnSpMkLst>
        </pc:cxnChg>
        <pc:cxnChg chg="mod">
          <ac:chgData name="Fadil Luquman" userId="a8aa0a25-73f1-4904-8b04-cfa719ed98e2" providerId="ADAL" clId="{424DD355-FF7E-4F63-9BFD-766E096AE24E}" dt="2020-12-08T04:48:59.048" v="2"/>
          <ac:cxnSpMkLst>
            <pc:docMk/>
            <pc:sldMk cId="139801295" sldId="259"/>
            <ac:cxnSpMk id="270" creationId="{43224DE7-0055-4B9B-8A57-5D5912E7EBA9}"/>
          </ac:cxnSpMkLst>
        </pc:cxnChg>
        <pc:cxnChg chg="mod">
          <ac:chgData name="Fadil Luquman" userId="a8aa0a25-73f1-4904-8b04-cfa719ed98e2" providerId="ADAL" clId="{424DD355-FF7E-4F63-9BFD-766E096AE24E}" dt="2020-12-08T04:48:59.048" v="2"/>
          <ac:cxnSpMkLst>
            <pc:docMk/>
            <pc:sldMk cId="139801295" sldId="259"/>
            <ac:cxnSpMk id="271" creationId="{5EC0F4E4-897B-49B2-869E-1412FA995A80}"/>
          </ac:cxnSpMkLst>
        </pc:cxnChg>
        <pc:cxnChg chg="mod">
          <ac:chgData name="Fadil Luquman" userId="a8aa0a25-73f1-4904-8b04-cfa719ed98e2" providerId="ADAL" clId="{424DD355-FF7E-4F63-9BFD-766E096AE24E}" dt="2020-12-08T04:48:59.048" v="2"/>
          <ac:cxnSpMkLst>
            <pc:docMk/>
            <pc:sldMk cId="139801295" sldId="259"/>
            <ac:cxnSpMk id="313" creationId="{4AB04CB9-DED5-4AEE-9F54-A451F798B6D0}"/>
          </ac:cxnSpMkLst>
        </pc:cxnChg>
        <pc:cxnChg chg="mod">
          <ac:chgData name="Fadil Luquman" userId="a8aa0a25-73f1-4904-8b04-cfa719ed98e2" providerId="ADAL" clId="{424DD355-FF7E-4F63-9BFD-766E096AE24E}" dt="2020-12-08T04:48:59.048" v="2"/>
          <ac:cxnSpMkLst>
            <pc:docMk/>
            <pc:sldMk cId="139801295" sldId="259"/>
            <ac:cxnSpMk id="314" creationId="{7D691D31-2E52-46D6-A18A-597F8FA983B8}"/>
          </ac:cxnSpMkLst>
        </pc:cxnChg>
        <pc:cxnChg chg="mod">
          <ac:chgData name="Fadil Luquman" userId="a8aa0a25-73f1-4904-8b04-cfa719ed98e2" providerId="ADAL" clId="{424DD355-FF7E-4F63-9BFD-766E096AE24E}" dt="2020-12-08T04:51:09.173" v="9"/>
          <ac:cxnSpMkLst>
            <pc:docMk/>
            <pc:sldMk cId="139801295" sldId="259"/>
            <ac:cxnSpMk id="378" creationId="{35F13C1F-B03A-4277-B7CD-C777FC83E49F}"/>
          </ac:cxnSpMkLst>
        </pc:cxnChg>
        <pc:cxnChg chg="mod">
          <ac:chgData name="Fadil Luquman" userId="a8aa0a25-73f1-4904-8b04-cfa719ed98e2" providerId="ADAL" clId="{424DD355-FF7E-4F63-9BFD-766E096AE24E}" dt="2020-12-08T04:51:10.563" v="10" actId="21"/>
          <ac:cxnSpMkLst>
            <pc:docMk/>
            <pc:sldMk cId="139801295" sldId="259"/>
            <ac:cxnSpMk id="386" creationId="{CAF977DE-A25D-44CB-85D0-FB70630583A1}"/>
          </ac:cxnSpMkLst>
        </pc:cxnChg>
        <pc:cxnChg chg="mod">
          <ac:chgData name="Fadil Luquman" userId="a8aa0a25-73f1-4904-8b04-cfa719ed98e2" providerId="ADAL" clId="{424DD355-FF7E-4F63-9BFD-766E096AE24E}" dt="2020-12-08T04:51:10.563" v="10" actId="21"/>
          <ac:cxnSpMkLst>
            <pc:docMk/>
            <pc:sldMk cId="139801295" sldId="259"/>
            <ac:cxnSpMk id="387" creationId="{2467F6BD-5F8C-41B2-B2BC-36893F2929F2}"/>
          </ac:cxnSpMkLst>
        </pc:cxnChg>
        <pc:cxnChg chg="mod">
          <ac:chgData name="Fadil Luquman" userId="a8aa0a25-73f1-4904-8b04-cfa719ed98e2" providerId="ADAL" clId="{424DD355-FF7E-4F63-9BFD-766E096AE24E}" dt="2020-12-08T04:51:10.563" v="10" actId="21"/>
          <ac:cxnSpMkLst>
            <pc:docMk/>
            <pc:sldMk cId="139801295" sldId="259"/>
            <ac:cxnSpMk id="422" creationId="{E7D2FB27-7181-4524-AF86-89F09E585BE4}"/>
          </ac:cxnSpMkLst>
        </pc:cxnChg>
        <pc:cxnChg chg="mod">
          <ac:chgData name="Fadil Luquman" userId="a8aa0a25-73f1-4904-8b04-cfa719ed98e2" providerId="ADAL" clId="{424DD355-FF7E-4F63-9BFD-766E096AE24E}" dt="2020-12-08T04:51:09.173" v="9"/>
          <ac:cxnSpMkLst>
            <pc:docMk/>
            <pc:sldMk cId="139801295" sldId="259"/>
            <ac:cxnSpMk id="423" creationId="{B70C751A-68EE-463B-B3AA-4BAFD9CACF3D}"/>
          </ac:cxnSpMkLst>
        </pc:cxnChg>
        <pc:cxnChg chg="mod">
          <ac:chgData name="Fadil Luquman" userId="a8aa0a25-73f1-4904-8b04-cfa719ed98e2" providerId="ADAL" clId="{424DD355-FF7E-4F63-9BFD-766E096AE24E}" dt="2020-12-08T04:51:54.981" v="11"/>
          <ac:cxnSpMkLst>
            <pc:docMk/>
            <pc:sldMk cId="139801295" sldId="259"/>
            <ac:cxnSpMk id="487" creationId="{F669E901-0A0D-48D4-AEA7-F3E00EF9BF8A}"/>
          </ac:cxnSpMkLst>
        </pc:cxnChg>
        <pc:cxnChg chg="mod">
          <ac:chgData name="Fadil Luquman" userId="a8aa0a25-73f1-4904-8b04-cfa719ed98e2" providerId="ADAL" clId="{424DD355-FF7E-4F63-9BFD-766E096AE24E}" dt="2020-12-08T04:51:54.981" v="11"/>
          <ac:cxnSpMkLst>
            <pc:docMk/>
            <pc:sldMk cId="139801295" sldId="259"/>
            <ac:cxnSpMk id="494" creationId="{5959C46E-3385-4853-9877-01ECFB158AC7}"/>
          </ac:cxnSpMkLst>
        </pc:cxnChg>
        <pc:cxnChg chg="mod">
          <ac:chgData name="Fadil Luquman" userId="a8aa0a25-73f1-4904-8b04-cfa719ed98e2" providerId="ADAL" clId="{424DD355-FF7E-4F63-9BFD-766E096AE24E}" dt="2020-12-08T04:51:54.981" v="11"/>
          <ac:cxnSpMkLst>
            <pc:docMk/>
            <pc:sldMk cId="139801295" sldId="259"/>
            <ac:cxnSpMk id="495" creationId="{C36A2DB1-2870-46DF-9CC1-AF0095219A30}"/>
          </ac:cxnSpMkLst>
        </pc:cxnChg>
        <pc:cxnChg chg="mod">
          <ac:chgData name="Fadil Luquman" userId="a8aa0a25-73f1-4904-8b04-cfa719ed98e2" providerId="ADAL" clId="{424DD355-FF7E-4F63-9BFD-766E096AE24E}" dt="2020-12-08T04:51:54.981" v="11"/>
          <ac:cxnSpMkLst>
            <pc:docMk/>
            <pc:sldMk cId="139801295" sldId="259"/>
            <ac:cxnSpMk id="530" creationId="{CABE6D6B-9899-462A-971B-3EA2C642E0C5}"/>
          </ac:cxnSpMkLst>
        </pc:cxnChg>
        <pc:cxnChg chg="mod">
          <ac:chgData name="Fadil Luquman" userId="a8aa0a25-73f1-4904-8b04-cfa719ed98e2" providerId="ADAL" clId="{424DD355-FF7E-4F63-9BFD-766E096AE24E}" dt="2020-12-08T04:51:54.981" v="11"/>
          <ac:cxnSpMkLst>
            <pc:docMk/>
            <pc:sldMk cId="139801295" sldId="259"/>
            <ac:cxnSpMk id="531" creationId="{95B23088-291E-47D8-9FC6-8AC7CD53A5D6}"/>
          </ac:cxnSpMkLst>
        </pc:cxnChg>
        <pc:cxnChg chg="mod">
          <ac:chgData name="Fadil Luquman" userId="a8aa0a25-73f1-4904-8b04-cfa719ed98e2" providerId="ADAL" clId="{424DD355-FF7E-4F63-9BFD-766E096AE24E}" dt="2020-12-08T04:52:06.746" v="17"/>
          <ac:cxnSpMkLst>
            <pc:docMk/>
            <pc:sldMk cId="139801295" sldId="259"/>
            <ac:cxnSpMk id="595" creationId="{7AACC596-1FCE-4894-BDA8-EF6FAC675CC4}"/>
          </ac:cxnSpMkLst>
        </pc:cxnChg>
        <pc:cxnChg chg="mod">
          <ac:chgData name="Fadil Luquman" userId="a8aa0a25-73f1-4904-8b04-cfa719ed98e2" providerId="ADAL" clId="{424DD355-FF7E-4F63-9BFD-766E096AE24E}" dt="2020-12-08T04:52:06.746" v="17"/>
          <ac:cxnSpMkLst>
            <pc:docMk/>
            <pc:sldMk cId="139801295" sldId="259"/>
            <ac:cxnSpMk id="602" creationId="{2112D37B-8DB3-4597-A1A9-9D2B6156D4E3}"/>
          </ac:cxnSpMkLst>
        </pc:cxnChg>
        <pc:cxnChg chg="mod">
          <ac:chgData name="Fadil Luquman" userId="a8aa0a25-73f1-4904-8b04-cfa719ed98e2" providerId="ADAL" clId="{424DD355-FF7E-4F63-9BFD-766E096AE24E}" dt="2020-12-08T04:52:06.746" v="17"/>
          <ac:cxnSpMkLst>
            <pc:docMk/>
            <pc:sldMk cId="139801295" sldId="259"/>
            <ac:cxnSpMk id="603" creationId="{C1C462ED-5853-4CB1-B428-63D15BE8BFA4}"/>
          </ac:cxnSpMkLst>
        </pc:cxnChg>
        <pc:cxnChg chg="mod">
          <ac:chgData name="Fadil Luquman" userId="a8aa0a25-73f1-4904-8b04-cfa719ed98e2" providerId="ADAL" clId="{424DD355-FF7E-4F63-9BFD-766E096AE24E}" dt="2020-12-08T04:52:06.746" v="17"/>
          <ac:cxnSpMkLst>
            <pc:docMk/>
            <pc:sldMk cId="139801295" sldId="259"/>
            <ac:cxnSpMk id="638" creationId="{DD2DD051-FF3A-4AFC-9298-F8B9BD6533F3}"/>
          </ac:cxnSpMkLst>
        </pc:cxnChg>
        <pc:cxnChg chg="mod">
          <ac:chgData name="Fadil Luquman" userId="a8aa0a25-73f1-4904-8b04-cfa719ed98e2" providerId="ADAL" clId="{424DD355-FF7E-4F63-9BFD-766E096AE24E}" dt="2020-12-08T04:52:06.746" v="17"/>
          <ac:cxnSpMkLst>
            <pc:docMk/>
            <pc:sldMk cId="139801295" sldId="259"/>
            <ac:cxnSpMk id="639" creationId="{7CE53340-1CEF-49EC-B7BB-D21AA6FD89DE}"/>
          </ac:cxnSpMkLst>
        </pc:cxnChg>
        <pc:cxnChg chg="add del mod">
          <ac:chgData name="Fadil Luquman" userId="a8aa0a25-73f1-4904-8b04-cfa719ed98e2" providerId="ADAL" clId="{424DD355-FF7E-4F63-9BFD-766E096AE24E}" dt="2020-12-08T04:57:24.197" v="54"/>
          <ac:cxnSpMkLst>
            <pc:docMk/>
            <pc:sldMk cId="139801295" sldId="259"/>
            <ac:cxnSpMk id="702" creationId="{A5751A46-4455-4351-984B-45EC84B02BC1}"/>
          </ac:cxnSpMkLst>
        </pc:cxnChg>
        <pc:cxnChg chg="add del mod">
          <ac:chgData name="Fadil Luquman" userId="a8aa0a25-73f1-4904-8b04-cfa719ed98e2" providerId="ADAL" clId="{424DD355-FF7E-4F63-9BFD-766E096AE24E}" dt="2020-12-08T04:57:24.197" v="54"/>
          <ac:cxnSpMkLst>
            <pc:docMk/>
            <pc:sldMk cId="139801295" sldId="259"/>
            <ac:cxnSpMk id="709" creationId="{B425B6AF-C4E0-4A72-B4CB-EA627EAA1786}"/>
          </ac:cxnSpMkLst>
        </pc:cxnChg>
        <pc:cxnChg chg="add del mod">
          <ac:chgData name="Fadil Luquman" userId="a8aa0a25-73f1-4904-8b04-cfa719ed98e2" providerId="ADAL" clId="{424DD355-FF7E-4F63-9BFD-766E096AE24E}" dt="2020-12-08T04:57:24.197" v="54"/>
          <ac:cxnSpMkLst>
            <pc:docMk/>
            <pc:sldMk cId="139801295" sldId="259"/>
            <ac:cxnSpMk id="710" creationId="{78EE21B6-82DF-4F65-94C9-BB5BFE94AE5F}"/>
          </ac:cxnSpMkLst>
        </pc:cxnChg>
        <pc:cxnChg chg="add del mod">
          <ac:chgData name="Fadil Luquman" userId="a8aa0a25-73f1-4904-8b04-cfa719ed98e2" providerId="ADAL" clId="{424DD355-FF7E-4F63-9BFD-766E096AE24E}" dt="2020-12-08T04:57:24.197" v="54"/>
          <ac:cxnSpMkLst>
            <pc:docMk/>
            <pc:sldMk cId="139801295" sldId="259"/>
            <ac:cxnSpMk id="745" creationId="{F5CB4242-25BE-411C-A48B-6DB388AF80C1}"/>
          </ac:cxnSpMkLst>
        </pc:cxnChg>
        <pc:cxnChg chg="add del mod">
          <ac:chgData name="Fadil Luquman" userId="a8aa0a25-73f1-4904-8b04-cfa719ed98e2" providerId="ADAL" clId="{424DD355-FF7E-4F63-9BFD-766E096AE24E}" dt="2020-12-08T04:57:24.197" v="54"/>
          <ac:cxnSpMkLst>
            <pc:docMk/>
            <pc:sldMk cId="139801295" sldId="259"/>
            <ac:cxnSpMk id="746" creationId="{F26EFDBD-4E9E-405F-89C3-324B7544441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40F10-F1E8-4D52-AE05-FCFC221B7476}" type="datetimeFigureOut">
              <a:rPr lang="en-US" smtClean="0"/>
              <a:pPr/>
              <a:t>2020-12-08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81163" y="685800"/>
            <a:ext cx="3495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0DD72-2706-41F2-B381-F32373B175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61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42142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1pPr>
    <a:lvl2pPr marL="571069" algn="l" defTabSz="1142142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2pPr>
    <a:lvl3pPr marL="1142142" algn="l" defTabSz="1142142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3pPr>
    <a:lvl4pPr marL="1713213" algn="l" defTabSz="1142142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4pPr>
    <a:lvl5pPr marL="2284284" algn="l" defTabSz="1142142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5pPr>
    <a:lvl6pPr marL="2855354" algn="l" defTabSz="1142142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6pPr>
    <a:lvl7pPr marL="3426424" algn="l" defTabSz="1142142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7pPr>
    <a:lvl8pPr marL="3997495" algn="l" defTabSz="1142142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8pPr>
    <a:lvl9pPr marL="4568565" algn="l" defTabSz="1142142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8685" y="3692751"/>
            <a:ext cx="10298430" cy="25480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7371" y="6736080"/>
            <a:ext cx="8481060" cy="30378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315F-5EFE-47EE-9793-F44ECE13C6B7}" type="datetimeFigureOut">
              <a:rPr lang="en-US" smtClean="0"/>
              <a:pPr/>
              <a:t>2020-12-08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ACF6-B8AB-4846-87E2-A31330C66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315F-5EFE-47EE-9793-F44ECE13C6B7}" type="datetimeFigureOut">
              <a:rPr lang="en-US" smtClean="0"/>
              <a:pPr/>
              <a:t>2020-12-08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ACF6-B8AB-4846-87E2-A31330C66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83959" y="476063"/>
            <a:ext cx="2726055" cy="10142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5795" y="476063"/>
            <a:ext cx="7976235" cy="10142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315F-5EFE-47EE-9793-F44ECE13C6B7}" type="datetimeFigureOut">
              <a:rPr lang="en-US" smtClean="0"/>
              <a:pPr/>
              <a:t>2020-12-08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ACF6-B8AB-4846-87E2-A31330C66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315F-5EFE-47EE-9793-F44ECE13C6B7}" type="datetimeFigureOut">
              <a:rPr lang="en-US" smtClean="0"/>
              <a:pPr/>
              <a:t>2020-12-08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ACF6-B8AB-4846-87E2-A31330C66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065" y="7638648"/>
            <a:ext cx="10298430" cy="2360931"/>
          </a:xfrm>
        </p:spPr>
        <p:txBody>
          <a:bodyPr anchor="t"/>
          <a:lstStyle>
            <a:lvl1pPr algn="l">
              <a:defRPr sz="401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065" y="5038323"/>
            <a:ext cx="10298430" cy="2600326"/>
          </a:xfrm>
        </p:spPr>
        <p:txBody>
          <a:bodyPr anchor="b"/>
          <a:lstStyle>
            <a:lvl1pPr marL="0" indent="0">
              <a:buNone/>
              <a:defRPr sz="2003">
                <a:solidFill>
                  <a:schemeClr val="tx1">
                    <a:tint val="75000"/>
                  </a:schemeClr>
                </a:solidFill>
              </a:defRPr>
            </a:lvl1pPr>
            <a:lvl2pPr marL="458398" indent="0">
              <a:buNone/>
              <a:defRPr sz="1802">
                <a:solidFill>
                  <a:schemeClr val="tx1">
                    <a:tint val="75000"/>
                  </a:schemeClr>
                </a:solidFill>
              </a:defRPr>
            </a:lvl2pPr>
            <a:lvl3pPr marL="916799" indent="0">
              <a:buNone/>
              <a:defRPr sz="1603">
                <a:solidFill>
                  <a:schemeClr val="tx1">
                    <a:tint val="75000"/>
                  </a:schemeClr>
                </a:solidFill>
              </a:defRPr>
            </a:lvl3pPr>
            <a:lvl4pPr marL="1375199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4pPr>
            <a:lvl5pPr marL="183360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5pPr>
            <a:lvl6pPr marL="2291998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6pPr>
            <a:lvl7pPr marL="2750404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7pPr>
            <a:lvl8pPr marL="3208799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8pPr>
            <a:lvl9pPr marL="366720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315F-5EFE-47EE-9793-F44ECE13C6B7}" type="datetimeFigureOut">
              <a:rPr lang="en-US" smtClean="0"/>
              <a:pPr/>
              <a:t>2020-12-08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ACF6-B8AB-4846-87E2-A31330C66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5795" y="2773699"/>
            <a:ext cx="5351145" cy="7845001"/>
          </a:xfrm>
        </p:spPr>
        <p:txBody>
          <a:bodyPr/>
          <a:lstStyle>
            <a:lvl1pPr>
              <a:defRPr sz="2809"/>
            </a:lvl1pPr>
            <a:lvl2pPr>
              <a:defRPr sz="2407"/>
            </a:lvl2pPr>
            <a:lvl3pPr>
              <a:defRPr sz="2003"/>
            </a:lvl3pPr>
            <a:lvl4pPr>
              <a:defRPr sz="1802"/>
            </a:lvl4pPr>
            <a:lvl5pPr>
              <a:defRPr sz="1802"/>
            </a:lvl5pPr>
            <a:lvl6pPr>
              <a:defRPr sz="1802"/>
            </a:lvl6pPr>
            <a:lvl7pPr>
              <a:defRPr sz="1802"/>
            </a:lvl7pPr>
            <a:lvl8pPr>
              <a:defRPr sz="1802"/>
            </a:lvl8pPr>
            <a:lvl9pPr>
              <a:defRPr sz="18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8870" y="2773699"/>
            <a:ext cx="5351145" cy="7845001"/>
          </a:xfrm>
        </p:spPr>
        <p:txBody>
          <a:bodyPr/>
          <a:lstStyle>
            <a:lvl1pPr>
              <a:defRPr sz="2809"/>
            </a:lvl1pPr>
            <a:lvl2pPr>
              <a:defRPr sz="2407"/>
            </a:lvl2pPr>
            <a:lvl3pPr>
              <a:defRPr sz="2003"/>
            </a:lvl3pPr>
            <a:lvl4pPr>
              <a:defRPr sz="1802"/>
            </a:lvl4pPr>
            <a:lvl5pPr>
              <a:defRPr sz="1802"/>
            </a:lvl5pPr>
            <a:lvl6pPr>
              <a:defRPr sz="1802"/>
            </a:lvl6pPr>
            <a:lvl7pPr>
              <a:defRPr sz="1802"/>
            </a:lvl7pPr>
            <a:lvl8pPr>
              <a:defRPr sz="1802"/>
            </a:lvl8pPr>
            <a:lvl9pPr>
              <a:defRPr sz="18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315F-5EFE-47EE-9793-F44ECE13C6B7}" type="datetimeFigureOut">
              <a:rPr lang="en-US" smtClean="0"/>
              <a:pPr/>
              <a:t>2020-12-08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ACF6-B8AB-4846-87E2-A31330C66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1" y="2660879"/>
            <a:ext cx="5353251" cy="1108921"/>
          </a:xfrm>
        </p:spPr>
        <p:txBody>
          <a:bodyPr anchor="b"/>
          <a:lstStyle>
            <a:lvl1pPr marL="0" indent="0">
              <a:buNone/>
              <a:defRPr sz="2407" b="1"/>
            </a:lvl1pPr>
            <a:lvl2pPr marL="458398" indent="0">
              <a:buNone/>
              <a:defRPr sz="2003" b="1"/>
            </a:lvl2pPr>
            <a:lvl3pPr marL="916799" indent="0">
              <a:buNone/>
              <a:defRPr sz="1802" b="1"/>
            </a:lvl3pPr>
            <a:lvl4pPr marL="1375199" indent="0">
              <a:buNone/>
              <a:defRPr sz="1603" b="1"/>
            </a:lvl4pPr>
            <a:lvl5pPr marL="1833600" indent="0">
              <a:buNone/>
              <a:defRPr sz="1603" b="1"/>
            </a:lvl5pPr>
            <a:lvl6pPr marL="2291998" indent="0">
              <a:buNone/>
              <a:defRPr sz="1603" b="1"/>
            </a:lvl6pPr>
            <a:lvl7pPr marL="2750404" indent="0">
              <a:buNone/>
              <a:defRPr sz="1603" b="1"/>
            </a:lvl7pPr>
            <a:lvl8pPr marL="3208799" indent="0">
              <a:buNone/>
              <a:defRPr sz="1603" b="1"/>
            </a:lvl8pPr>
            <a:lvl9pPr marL="3667200" indent="0">
              <a:buNone/>
              <a:defRPr sz="16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791" y="3769791"/>
            <a:ext cx="5353251" cy="6848905"/>
          </a:xfrm>
        </p:spPr>
        <p:txBody>
          <a:bodyPr/>
          <a:lstStyle>
            <a:lvl1pPr>
              <a:defRPr sz="2407"/>
            </a:lvl1pPr>
            <a:lvl2pPr>
              <a:defRPr sz="2003"/>
            </a:lvl2pPr>
            <a:lvl3pPr>
              <a:defRPr sz="1802"/>
            </a:lvl3pPr>
            <a:lvl4pPr>
              <a:defRPr sz="1603"/>
            </a:lvl4pPr>
            <a:lvl5pPr>
              <a:defRPr sz="1603"/>
            </a:lvl5pPr>
            <a:lvl6pPr>
              <a:defRPr sz="1603"/>
            </a:lvl6pPr>
            <a:lvl7pPr>
              <a:defRPr sz="1603"/>
            </a:lvl7pPr>
            <a:lvl8pPr>
              <a:defRPr sz="1603"/>
            </a:lvl8pPr>
            <a:lvl9pPr>
              <a:defRPr sz="16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4696" y="2660879"/>
            <a:ext cx="5355354" cy="1108921"/>
          </a:xfrm>
        </p:spPr>
        <p:txBody>
          <a:bodyPr anchor="b"/>
          <a:lstStyle>
            <a:lvl1pPr marL="0" indent="0">
              <a:buNone/>
              <a:defRPr sz="2407" b="1"/>
            </a:lvl1pPr>
            <a:lvl2pPr marL="458398" indent="0">
              <a:buNone/>
              <a:defRPr sz="2003" b="1"/>
            </a:lvl2pPr>
            <a:lvl3pPr marL="916799" indent="0">
              <a:buNone/>
              <a:defRPr sz="1802" b="1"/>
            </a:lvl3pPr>
            <a:lvl4pPr marL="1375199" indent="0">
              <a:buNone/>
              <a:defRPr sz="1603" b="1"/>
            </a:lvl4pPr>
            <a:lvl5pPr marL="1833600" indent="0">
              <a:buNone/>
              <a:defRPr sz="1603" b="1"/>
            </a:lvl5pPr>
            <a:lvl6pPr marL="2291998" indent="0">
              <a:buNone/>
              <a:defRPr sz="1603" b="1"/>
            </a:lvl6pPr>
            <a:lvl7pPr marL="2750404" indent="0">
              <a:buNone/>
              <a:defRPr sz="1603" b="1"/>
            </a:lvl7pPr>
            <a:lvl8pPr marL="3208799" indent="0">
              <a:buNone/>
              <a:defRPr sz="1603" b="1"/>
            </a:lvl8pPr>
            <a:lvl9pPr marL="3667200" indent="0">
              <a:buNone/>
              <a:defRPr sz="16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4696" y="3769791"/>
            <a:ext cx="5355354" cy="6848905"/>
          </a:xfrm>
        </p:spPr>
        <p:txBody>
          <a:bodyPr/>
          <a:lstStyle>
            <a:lvl1pPr>
              <a:defRPr sz="2407"/>
            </a:lvl1pPr>
            <a:lvl2pPr>
              <a:defRPr sz="2003"/>
            </a:lvl2pPr>
            <a:lvl3pPr>
              <a:defRPr sz="1802"/>
            </a:lvl3pPr>
            <a:lvl4pPr>
              <a:defRPr sz="1603"/>
            </a:lvl4pPr>
            <a:lvl5pPr>
              <a:defRPr sz="1603"/>
            </a:lvl5pPr>
            <a:lvl6pPr>
              <a:defRPr sz="1603"/>
            </a:lvl6pPr>
            <a:lvl7pPr>
              <a:defRPr sz="1603"/>
            </a:lvl7pPr>
            <a:lvl8pPr>
              <a:defRPr sz="1603"/>
            </a:lvl8pPr>
            <a:lvl9pPr>
              <a:defRPr sz="16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315F-5EFE-47EE-9793-F44ECE13C6B7}" type="datetimeFigureOut">
              <a:rPr lang="en-US" smtClean="0"/>
              <a:pPr/>
              <a:t>2020-12-08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ACF6-B8AB-4846-87E2-A31330C66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315F-5EFE-47EE-9793-F44ECE13C6B7}" type="datetimeFigureOut">
              <a:rPr lang="en-US" smtClean="0"/>
              <a:pPr/>
              <a:t>2020-12-08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ACF6-B8AB-4846-87E2-A31330C66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315F-5EFE-47EE-9793-F44ECE13C6B7}" type="datetimeFigureOut">
              <a:rPr lang="en-US" smtClean="0"/>
              <a:pPr/>
              <a:t>2020-12-08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ACF6-B8AB-4846-87E2-A31330C66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808" y="473289"/>
            <a:ext cx="3986013" cy="2014220"/>
          </a:xfrm>
        </p:spPr>
        <p:txBody>
          <a:bodyPr anchor="b"/>
          <a:lstStyle>
            <a:lvl1pPr algn="l">
              <a:defRPr sz="200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6958" y="473299"/>
            <a:ext cx="6773070" cy="10145397"/>
          </a:xfrm>
        </p:spPr>
        <p:txBody>
          <a:bodyPr/>
          <a:lstStyle>
            <a:lvl1pPr>
              <a:defRPr sz="3209"/>
            </a:lvl1pPr>
            <a:lvl2pPr>
              <a:defRPr sz="2809"/>
            </a:lvl2pPr>
            <a:lvl3pPr>
              <a:defRPr sz="2407"/>
            </a:lvl3pPr>
            <a:lvl4pPr>
              <a:defRPr sz="2003"/>
            </a:lvl4pPr>
            <a:lvl5pPr>
              <a:defRPr sz="2003"/>
            </a:lvl5pPr>
            <a:lvl6pPr>
              <a:defRPr sz="2003"/>
            </a:lvl6pPr>
            <a:lvl7pPr>
              <a:defRPr sz="2003"/>
            </a:lvl7pPr>
            <a:lvl8pPr>
              <a:defRPr sz="2003"/>
            </a:lvl8pPr>
            <a:lvl9pPr>
              <a:defRPr sz="20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5808" y="2487518"/>
            <a:ext cx="3986013" cy="8131177"/>
          </a:xfrm>
        </p:spPr>
        <p:txBody>
          <a:bodyPr/>
          <a:lstStyle>
            <a:lvl1pPr marL="0" indent="0">
              <a:buNone/>
              <a:defRPr sz="1405"/>
            </a:lvl1pPr>
            <a:lvl2pPr marL="458398" indent="0">
              <a:buNone/>
              <a:defRPr sz="1205"/>
            </a:lvl2pPr>
            <a:lvl3pPr marL="916799" indent="0">
              <a:buNone/>
              <a:defRPr sz="1005"/>
            </a:lvl3pPr>
            <a:lvl4pPr marL="1375199" indent="0">
              <a:buNone/>
              <a:defRPr sz="901"/>
            </a:lvl4pPr>
            <a:lvl5pPr marL="1833600" indent="0">
              <a:buNone/>
              <a:defRPr sz="901"/>
            </a:lvl5pPr>
            <a:lvl6pPr marL="2291998" indent="0">
              <a:buNone/>
              <a:defRPr sz="901"/>
            </a:lvl6pPr>
            <a:lvl7pPr marL="2750404" indent="0">
              <a:buNone/>
              <a:defRPr sz="901"/>
            </a:lvl7pPr>
            <a:lvl8pPr marL="3208799" indent="0">
              <a:buNone/>
              <a:defRPr sz="901"/>
            </a:lvl8pPr>
            <a:lvl9pPr marL="3667200" indent="0">
              <a:buNone/>
              <a:defRPr sz="9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315F-5EFE-47EE-9793-F44ECE13C6B7}" type="datetimeFigureOut">
              <a:rPr lang="en-US" smtClean="0"/>
              <a:pPr/>
              <a:t>2020-12-08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ACF6-B8AB-4846-87E2-A31330C66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4784" y="8321057"/>
            <a:ext cx="7269480" cy="982346"/>
          </a:xfrm>
        </p:spPr>
        <p:txBody>
          <a:bodyPr anchor="b"/>
          <a:lstStyle>
            <a:lvl1pPr algn="l">
              <a:defRPr sz="200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74784" y="1062151"/>
            <a:ext cx="7269480" cy="7132320"/>
          </a:xfrm>
        </p:spPr>
        <p:txBody>
          <a:bodyPr/>
          <a:lstStyle>
            <a:lvl1pPr marL="0" indent="0">
              <a:buNone/>
              <a:defRPr sz="3209"/>
            </a:lvl1pPr>
            <a:lvl2pPr marL="458398" indent="0">
              <a:buNone/>
              <a:defRPr sz="2809"/>
            </a:lvl2pPr>
            <a:lvl3pPr marL="916799" indent="0">
              <a:buNone/>
              <a:defRPr sz="2407"/>
            </a:lvl3pPr>
            <a:lvl4pPr marL="1375199" indent="0">
              <a:buNone/>
              <a:defRPr sz="2003"/>
            </a:lvl4pPr>
            <a:lvl5pPr marL="1833600" indent="0">
              <a:buNone/>
              <a:defRPr sz="2003"/>
            </a:lvl5pPr>
            <a:lvl6pPr marL="2291998" indent="0">
              <a:buNone/>
              <a:defRPr sz="2003"/>
            </a:lvl6pPr>
            <a:lvl7pPr marL="2750404" indent="0">
              <a:buNone/>
              <a:defRPr sz="2003"/>
            </a:lvl7pPr>
            <a:lvl8pPr marL="3208799" indent="0">
              <a:buNone/>
              <a:defRPr sz="2003"/>
            </a:lvl8pPr>
            <a:lvl9pPr marL="3667200" indent="0">
              <a:buNone/>
              <a:defRPr sz="200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74784" y="9303407"/>
            <a:ext cx="7269480" cy="1395096"/>
          </a:xfrm>
        </p:spPr>
        <p:txBody>
          <a:bodyPr/>
          <a:lstStyle>
            <a:lvl1pPr marL="0" indent="0">
              <a:buNone/>
              <a:defRPr sz="1405"/>
            </a:lvl1pPr>
            <a:lvl2pPr marL="458398" indent="0">
              <a:buNone/>
              <a:defRPr sz="1205"/>
            </a:lvl2pPr>
            <a:lvl3pPr marL="916799" indent="0">
              <a:buNone/>
              <a:defRPr sz="1005"/>
            </a:lvl3pPr>
            <a:lvl4pPr marL="1375199" indent="0">
              <a:buNone/>
              <a:defRPr sz="901"/>
            </a:lvl4pPr>
            <a:lvl5pPr marL="1833600" indent="0">
              <a:buNone/>
              <a:defRPr sz="901"/>
            </a:lvl5pPr>
            <a:lvl6pPr marL="2291998" indent="0">
              <a:buNone/>
              <a:defRPr sz="901"/>
            </a:lvl6pPr>
            <a:lvl7pPr marL="2750404" indent="0">
              <a:buNone/>
              <a:defRPr sz="901"/>
            </a:lvl7pPr>
            <a:lvl8pPr marL="3208799" indent="0">
              <a:buNone/>
              <a:defRPr sz="901"/>
            </a:lvl8pPr>
            <a:lvl9pPr marL="3667200" indent="0">
              <a:buNone/>
              <a:defRPr sz="9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315F-5EFE-47EE-9793-F44ECE13C6B7}" type="datetimeFigureOut">
              <a:rPr lang="en-US" smtClean="0"/>
              <a:pPr/>
              <a:t>2020-12-08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ACF6-B8AB-4846-87E2-A31330C66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790" y="476045"/>
            <a:ext cx="1090422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" y="2773699"/>
            <a:ext cx="10904220" cy="7845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5790" y="11017689"/>
            <a:ext cx="2827020" cy="632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3315F-5EFE-47EE-9793-F44ECE13C6B7}" type="datetimeFigureOut">
              <a:rPr lang="en-US" smtClean="0"/>
              <a:pPr/>
              <a:t>2020-12-08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39566" y="11017689"/>
            <a:ext cx="3836670" cy="632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2990" y="11017689"/>
            <a:ext cx="2827020" cy="632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9ACF6-B8AB-4846-87E2-A31330C66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6799" rtl="0" eaLnBrk="1" latinLnBrk="0" hangingPunct="1">
        <a:spcBef>
          <a:spcPct val="0"/>
        </a:spcBef>
        <a:buNone/>
        <a:defRPr sz="44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800" indent="-343800" algn="l" defTabSz="916799" rtl="0" eaLnBrk="1" latinLnBrk="0" hangingPunct="1">
        <a:spcBef>
          <a:spcPct val="20000"/>
        </a:spcBef>
        <a:buFont typeface="Arial" pitchFamily="34" charset="0"/>
        <a:buChar char="•"/>
        <a:defRPr sz="3209" kern="1200">
          <a:solidFill>
            <a:schemeClr val="tx1"/>
          </a:solidFill>
          <a:latin typeface="+mn-lt"/>
          <a:ea typeface="+mn-ea"/>
          <a:cs typeface="+mn-cs"/>
        </a:defRPr>
      </a:lvl1pPr>
      <a:lvl2pPr marL="744901" indent="-286501" algn="l" defTabSz="916799" rtl="0" eaLnBrk="1" latinLnBrk="0" hangingPunct="1">
        <a:spcBef>
          <a:spcPct val="20000"/>
        </a:spcBef>
        <a:buFont typeface="Arial" pitchFamily="34" charset="0"/>
        <a:buChar char="–"/>
        <a:defRPr sz="2809" kern="1200">
          <a:solidFill>
            <a:schemeClr val="tx1"/>
          </a:solidFill>
          <a:latin typeface="+mn-lt"/>
          <a:ea typeface="+mn-ea"/>
          <a:cs typeface="+mn-cs"/>
        </a:defRPr>
      </a:lvl2pPr>
      <a:lvl3pPr marL="1146001" indent="-229202" algn="l" defTabSz="916799" rtl="0" eaLnBrk="1" latinLnBrk="0" hangingPunct="1">
        <a:spcBef>
          <a:spcPct val="20000"/>
        </a:spcBef>
        <a:buFont typeface="Arial" pitchFamily="34" charset="0"/>
        <a:buChar char="•"/>
        <a:defRPr sz="2407" kern="1200">
          <a:solidFill>
            <a:schemeClr val="tx1"/>
          </a:solidFill>
          <a:latin typeface="+mn-lt"/>
          <a:ea typeface="+mn-ea"/>
          <a:cs typeface="+mn-cs"/>
        </a:defRPr>
      </a:lvl3pPr>
      <a:lvl4pPr marL="1604399" indent="-229202" algn="l" defTabSz="916799" rtl="0" eaLnBrk="1" latinLnBrk="0" hangingPunct="1">
        <a:spcBef>
          <a:spcPct val="20000"/>
        </a:spcBef>
        <a:buFont typeface="Arial" pitchFamily="34" charset="0"/>
        <a:buChar char="–"/>
        <a:defRPr sz="2003" kern="1200">
          <a:solidFill>
            <a:schemeClr val="tx1"/>
          </a:solidFill>
          <a:latin typeface="+mn-lt"/>
          <a:ea typeface="+mn-ea"/>
          <a:cs typeface="+mn-cs"/>
        </a:defRPr>
      </a:lvl4pPr>
      <a:lvl5pPr marL="2062800" indent="-229202" algn="l" defTabSz="916799" rtl="0" eaLnBrk="1" latinLnBrk="0" hangingPunct="1">
        <a:spcBef>
          <a:spcPct val="20000"/>
        </a:spcBef>
        <a:buFont typeface="Arial" pitchFamily="34" charset="0"/>
        <a:buChar char="»"/>
        <a:defRPr sz="2003" kern="1200">
          <a:solidFill>
            <a:schemeClr val="tx1"/>
          </a:solidFill>
          <a:latin typeface="+mn-lt"/>
          <a:ea typeface="+mn-ea"/>
          <a:cs typeface="+mn-cs"/>
        </a:defRPr>
      </a:lvl5pPr>
      <a:lvl6pPr marL="2521198" indent="-229202" algn="l" defTabSz="916799" rtl="0" eaLnBrk="1" latinLnBrk="0" hangingPunct="1">
        <a:spcBef>
          <a:spcPct val="20000"/>
        </a:spcBef>
        <a:buFont typeface="Arial" pitchFamily="34" charset="0"/>
        <a:buChar char="•"/>
        <a:defRPr sz="2003" kern="1200">
          <a:solidFill>
            <a:schemeClr val="tx1"/>
          </a:solidFill>
          <a:latin typeface="+mn-lt"/>
          <a:ea typeface="+mn-ea"/>
          <a:cs typeface="+mn-cs"/>
        </a:defRPr>
      </a:lvl6pPr>
      <a:lvl7pPr marL="2979601" indent="-229202" algn="l" defTabSz="916799" rtl="0" eaLnBrk="1" latinLnBrk="0" hangingPunct="1">
        <a:spcBef>
          <a:spcPct val="20000"/>
        </a:spcBef>
        <a:buFont typeface="Arial" pitchFamily="34" charset="0"/>
        <a:buChar char="•"/>
        <a:defRPr sz="2003" kern="1200">
          <a:solidFill>
            <a:schemeClr val="tx1"/>
          </a:solidFill>
          <a:latin typeface="+mn-lt"/>
          <a:ea typeface="+mn-ea"/>
          <a:cs typeface="+mn-cs"/>
        </a:defRPr>
      </a:lvl7pPr>
      <a:lvl8pPr marL="3437999" indent="-229202" algn="l" defTabSz="916799" rtl="0" eaLnBrk="1" latinLnBrk="0" hangingPunct="1">
        <a:spcBef>
          <a:spcPct val="20000"/>
        </a:spcBef>
        <a:buFont typeface="Arial" pitchFamily="34" charset="0"/>
        <a:buChar char="•"/>
        <a:defRPr sz="2003" kern="1200">
          <a:solidFill>
            <a:schemeClr val="tx1"/>
          </a:solidFill>
          <a:latin typeface="+mn-lt"/>
          <a:ea typeface="+mn-ea"/>
          <a:cs typeface="+mn-cs"/>
        </a:defRPr>
      </a:lvl8pPr>
      <a:lvl9pPr marL="3896399" indent="-229202" algn="l" defTabSz="916799" rtl="0" eaLnBrk="1" latinLnBrk="0" hangingPunct="1">
        <a:spcBef>
          <a:spcPct val="20000"/>
        </a:spcBef>
        <a:buFont typeface="Arial" pitchFamily="34" charset="0"/>
        <a:buChar char="•"/>
        <a:defRPr sz="20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799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1pPr>
      <a:lvl2pPr marL="458398" algn="l" defTabSz="916799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2pPr>
      <a:lvl3pPr marL="916799" algn="l" defTabSz="916799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3pPr>
      <a:lvl4pPr marL="1375199" algn="l" defTabSz="916799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4pPr>
      <a:lvl5pPr marL="1833600" algn="l" defTabSz="916799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5pPr>
      <a:lvl6pPr marL="2291998" algn="l" defTabSz="916799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6pPr>
      <a:lvl7pPr marL="2750404" algn="l" defTabSz="916799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7pPr>
      <a:lvl8pPr marL="3208799" algn="l" defTabSz="916799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8pPr>
      <a:lvl9pPr marL="3667200" algn="l" defTabSz="916799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D3EBCCF7-ADB5-4289-BAE9-DB7220C0C74A}"/>
              </a:ext>
            </a:extLst>
          </p:cNvPr>
          <p:cNvSpPr/>
          <p:nvPr/>
        </p:nvSpPr>
        <p:spPr bwMode="auto">
          <a:xfrm>
            <a:off x="219714" y="858447"/>
            <a:ext cx="5304876" cy="10625946"/>
          </a:xfrm>
          <a:prstGeom prst="rect">
            <a:avLst/>
          </a:prstGeom>
          <a:noFill/>
          <a:ln w="12700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116624" tIns="58312" rIns="116624" bIns="58312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SzPct val="100000"/>
            </a:pPr>
            <a:endParaRPr lang="en-US" sz="3855">
              <a:solidFill>
                <a:schemeClr val="bg1"/>
              </a:solidFill>
              <a:latin typeface="Arial" charset="0"/>
              <a:cs typeface="DejaVu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69E750-2457-4A2C-8B16-BDDD5164DD26}"/>
              </a:ext>
            </a:extLst>
          </p:cNvPr>
          <p:cNvGrpSpPr/>
          <p:nvPr/>
        </p:nvGrpSpPr>
        <p:grpSpPr>
          <a:xfrm>
            <a:off x="104498" y="123361"/>
            <a:ext cx="11867772" cy="11619394"/>
            <a:chOff x="0" y="-39435"/>
            <a:chExt cx="12115800" cy="11857363"/>
          </a:xfrm>
        </p:grpSpPr>
        <p:sp>
          <p:nvSpPr>
            <p:cNvPr id="193" name="Rectangle 1">
              <a:extLst>
                <a:ext uri="{FF2B5EF4-FFF2-40B4-BE49-F238E27FC236}">
                  <a16:creationId xmlns:a16="http://schemas.microsoft.com/office/drawing/2014/main" id="{9218A35E-F813-4E55-BA34-E349B4BEA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-16888"/>
              <a:ext cx="12115800" cy="11834811"/>
            </a:xfrm>
            <a:prstGeom prst="rect">
              <a:avLst/>
            </a:prstGeom>
            <a:noFill/>
            <a:ln w="31680">
              <a:solidFill>
                <a:srgbClr val="66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Arial" pitchFamily="34" charset="0"/>
                <a:buNone/>
              </a:pPr>
              <a:endParaRPr lang="en-US" sz="2165">
                <a:solidFill>
                  <a:schemeClr val="bg1"/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2887807D-65D1-43CB-A90D-2CDF1C34E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-39435"/>
              <a:ext cx="12115800" cy="538160"/>
            </a:xfrm>
            <a:prstGeom prst="rect">
              <a:avLst/>
            </a:prstGeom>
            <a:gradFill rotWithShape="0">
              <a:gsLst>
                <a:gs pos="0">
                  <a:srgbClr val="6600CC"/>
                </a:gs>
                <a:gs pos="50000">
                  <a:srgbClr val="2F005E"/>
                </a:gs>
                <a:gs pos="100000">
                  <a:srgbClr val="6600CC"/>
                </a:gs>
              </a:gsLst>
              <a:lin ang="5400000" scaled="1"/>
            </a:gradFill>
            <a:ln w="19080">
              <a:solidFill>
                <a:srgbClr val="6600CC"/>
              </a:solidFill>
              <a:miter lim="800000"/>
              <a:headEnd/>
              <a:tailEnd/>
            </a:ln>
          </p:spPr>
          <p:txBody>
            <a:bodyPr wrap="none" lIns="114786" tIns="59690" rIns="114786" bIns="59690" anchor="ctr"/>
            <a:lstStyle/>
            <a:p>
              <a:pPr algn="ctr">
                <a:buClr>
                  <a:srgbClr val="FFFFFF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GB" sz="2549" b="1" dirty="0">
                  <a:solidFill>
                    <a:srgbClr val="FFFFFF"/>
                  </a:solidFill>
                </a:rPr>
                <a:t>Athena IV Block Diagram</a:t>
              </a:r>
            </a:p>
          </p:txBody>
        </p:sp>
        <p:sp>
          <p:nvSpPr>
            <p:cNvPr id="195" name="Text Box 65">
              <a:extLst>
                <a:ext uri="{FF2B5EF4-FFF2-40B4-BE49-F238E27FC236}">
                  <a16:creationId xmlns:a16="http://schemas.microsoft.com/office/drawing/2014/main" id="{DF22DBFA-3546-4711-94A8-33DA964EC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281" y="1344950"/>
              <a:ext cx="1252319" cy="452054"/>
            </a:xfrm>
            <a:prstGeom prst="rect">
              <a:avLst/>
            </a:prstGeom>
            <a:noFill/>
            <a:ln w="25400">
              <a:solidFill>
                <a:srgbClr val="CC0000"/>
              </a:solidFill>
              <a:miter lim="800000"/>
              <a:headEnd/>
              <a:tailEnd/>
            </a:ln>
          </p:spPr>
          <p:txBody>
            <a:bodyPr lIns="0" tIns="59690" rIns="0" bIns="59690" anchor="ctr" anchorCtr="1"/>
            <a:lstStyle/>
            <a:p>
              <a:pPr algn="ctr">
                <a:buClr>
                  <a:srgbClr val="000000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926" b="1" dirty="0">
                  <a:solidFill>
                    <a:srgbClr val="000000"/>
                  </a:solidFill>
                </a:rPr>
                <a:t>2GB RAM</a:t>
              </a:r>
            </a:p>
          </p:txBody>
        </p:sp>
        <p:sp>
          <p:nvSpPr>
            <p:cNvPr id="196" name="Text Box 65">
              <a:extLst>
                <a:ext uri="{FF2B5EF4-FFF2-40B4-BE49-F238E27FC236}">
                  <a16:creationId xmlns:a16="http://schemas.microsoft.com/office/drawing/2014/main" id="{38DC006B-0E8A-4B1A-ABED-67B95ADAA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3567" y="1073710"/>
              <a:ext cx="834880" cy="10309175"/>
            </a:xfrm>
            <a:prstGeom prst="rect">
              <a:avLst/>
            </a:prstGeom>
            <a:noFill/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lIns="0" tIns="34985" rIns="0" bIns="34985" anchor="ctr" anchorCtr="1"/>
            <a:lstStyle/>
            <a:p>
              <a:pPr algn="ctr">
                <a:buClr>
                  <a:srgbClr val="000000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2249" b="1" dirty="0">
                  <a:solidFill>
                    <a:srgbClr val="000000"/>
                  </a:solidFill>
                </a:rPr>
                <a:t>Intel Atom </a:t>
              </a:r>
            </a:p>
            <a:p>
              <a:pPr algn="ctr">
                <a:buClr>
                  <a:srgbClr val="000000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2249" b="1" dirty="0">
                  <a:solidFill>
                    <a:srgbClr val="000000"/>
                  </a:solidFill>
                </a:rPr>
                <a:t>Bay Trail-I</a:t>
              </a:r>
            </a:p>
            <a:p>
              <a:pPr algn="ctr">
                <a:buClr>
                  <a:srgbClr val="000000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endParaRPr lang="en-US" sz="2249" b="1" dirty="0">
                <a:solidFill>
                  <a:srgbClr val="000000"/>
                </a:solidFill>
              </a:endParaRPr>
            </a:p>
            <a:p>
              <a:pPr algn="ctr">
                <a:buClr>
                  <a:srgbClr val="000000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2249" b="1" dirty="0">
                  <a:solidFill>
                    <a:srgbClr val="000000"/>
                  </a:solidFill>
                </a:rPr>
                <a:t>E3825 1.33GHz</a:t>
              </a:r>
            </a:p>
            <a:p>
              <a:pPr algn="ctr">
                <a:buClr>
                  <a:srgbClr val="000000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2249" b="1" dirty="0">
                  <a:solidFill>
                    <a:srgbClr val="000000"/>
                  </a:solidFill>
                </a:rPr>
                <a:t>or</a:t>
              </a:r>
            </a:p>
            <a:p>
              <a:pPr algn="ctr">
                <a:buClr>
                  <a:srgbClr val="000000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2249" b="1" dirty="0">
                  <a:solidFill>
                    <a:srgbClr val="000000"/>
                  </a:solidFill>
                </a:rPr>
                <a:t>E3845 1.91GHz</a:t>
              </a:r>
            </a:p>
            <a:p>
              <a:pPr algn="ctr">
                <a:buClr>
                  <a:srgbClr val="000000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endParaRPr lang="en-US" sz="1926" b="1" dirty="0">
                <a:solidFill>
                  <a:srgbClr val="000000"/>
                </a:solidFill>
              </a:endParaRPr>
            </a:p>
          </p:txBody>
        </p:sp>
        <p:sp>
          <p:nvSpPr>
            <p:cNvPr id="197" name="Text Box 74">
              <a:extLst>
                <a:ext uri="{FF2B5EF4-FFF2-40B4-BE49-F238E27FC236}">
                  <a16:creationId xmlns:a16="http://schemas.microsoft.com/office/drawing/2014/main" id="{B0868D53-6E06-47AA-A0E4-495CC9C02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83945" y="11528193"/>
              <a:ext cx="452751" cy="26258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114786" tIns="57394" rIns="114786" bIns="57394"/>
            <a:lstStyle/>
            <a:p>
              <a:pPr algn="r">
                <a:buClr>
                  <a:srgbClr val="000000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685" dirty="0">
                  <a:solidFill>
                    <a:srgbClr val="000000"/>
                  </a:solidFill>
                </a:rPr>
                <a:t>V2.1</a:t>
              </a:r>
            </a:p>
            <a:p>
              <a:pPr algn="r">
                <a:buClr>
                  <a:srgbClr val="000000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endParaRPr lang="en-US" sz="1685" dirty="0">
                <a:solidFill>
                  <a:srgbClr val="000000"/>
                </a:solidFill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4B59764-78C1-44F9-8BC7-0F749CD4E548}"/>
                </a:ext>
              </a:extLst>
            </p:cNvPr>
            <p:cNvSpPr/>
            <p:nvPr/>
          </p:nvSpPr>
          <p:spPr bwMode="auto">
            <a:xfrm>
              <a:off x="5556165" y="710706"/>
              <a:ext cx="6335876" cy="10843569"/>
            </a:xfrm>
            <a:prstGeom prst="rect">
              <a:avLst/>
            </a:prstGeom>
            <a:noFill/>
            <a:ln w="12700" cap="flat" cmpd="sng" algn="ctr">
              <a:solidFill>
                <a:schemeClr val="accent2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6624" tIns="58312" rIns="116624" bIns="58312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000000"/>
                </a:buClr>
                <a:buSzPct val="100000"/>
              </a:pPr>
              <a:endParaRPr lang="en-US" sz="3855">
                <a:solidFill>
                  <a:schemeClr val="bg1"/>
                </a:solidFill>
                <a:latin typeface="Arial" charset="0"/>
                <a:cs typeface="DejaVu Sans" charset="0"/>
              </a:endParaRPr>
            </a:p>
          </p:txBody>
        </p:sp>
        <p:sp>
          <p:nvSpPr>
            <p:cNvPr id="199" name="Text Box 87">
              <a:extLst>
                <a:ext uri="{FF2B5EF4-FFF2-40B4-BE49-F238E27FC236}">
                  <a16:creationId xmlns:a16="http://schemas.microsoft.com/office/drawing/2014/main" id="{A5E7EB29-A225-4D58-A7FD-47AEC46DC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1076" y="858455"/>
              <a:ext cx="6052869" cy="5160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0" tIns="59690" rIns="0" bIns="59690"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2570" b="1" dirty="0">
                  <a:solidFill>
                    <a:srgbClr val="000000"/>
                  </a:solidFill>
                </a:rPr>
                <a:t>Baseboard</a:t>
              </a:r>
            </a:p>
          </p:txBody>
        </p:sp>
        <p:sp>
          <p:nvSpPr>
            <p:cNvPr id="200" name="Text Box 87">
              <a:extLst>
                <a:ext uri="{FF2B5EF4-FFF2-40B4-BE49-F238E27FC236}">
                  <a16:creationId xmlns:a16="http://schemas.microsoft.com/office/drawing/2014/main" id="{DFDC4060-E8C7-46F5-8AF1-EBBFCA95D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398" y="813805"/>
              <a:ext cx="5217992" cy="5160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0" tIns="59690" rIns="0" bIns="59690"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2570" b="1" dirty="0">
                  <a:solidFill>
                    <a:srgbClr val="000000"/>
                  </a:solidFill>
                </a:rPr>
                <a:t>COM Express Module</a:t>
              </a:r>
            </a:p>
          </p:txBody>
        </p:sp>
        <p:sp>
          <p:nvSpPr>
            <p:cNvPr id="201" name="Text Box 65">
              <a:extLst>
                <a:ext uri="{FF2B5EF4-FFF2-40B4-BE49-F238E27FC236}">
                  <a16:creationId xmlns:a16="http://schemas.microsoft.com/office/drawing/2014/main" id="{2B05CEFB-4476-4362-800B-6CA187D1F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94600" y="6141115"/>
              <a:ext cx="10410686" cy="275869"/>
            </a:xfrm>
            <a:prstGeom prst="rect">
              <a:avLst/>
            </a:prstGeom>
            <a:noFill/>
            <a:ln w="25400">
              <a:solidFill>
                <a:srgbClr val="CC0000"/>
              </a:solidFill>
              <a:miter lim="800000"/>
              <a:headEnd/>
              <a:tailEnd/>
            </a:ln>
          </p:spPr>
          <p:txBody>
            <a:bodyPr lIns="0" tIns="59690" rIns="0" bIns="59690" anchor="ctr" anchorCtr="1"/>
            <a:lstStyle/>
            <a:p>
              <a:pPr algn="ctr">
                <a:buClr>
                  <a:srgbClr val="000000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926" b="1" dirty="0">
                  <a:solidFill>
                    <a:srgbClr val="000000"/>
                  </a:solidFill>
                </a:rPr>
                <a:t>COM Express Type 10 Connector</a:t>
              </a:r>
            </a:p>
          </p:txBody>
        </p:sp>
        <p:sp>
          <p:nvSpPr>
            <p:cNvPr id="202" name="Text Box 65">
              <a:extLst>
                <a:ext uri="{FF2B5EF4-FFF2-40B4-BE49-F238E27FC236}">
                  <a16:creationId xmlns:a16="http://schemas.microsoft.com/office/drawing/2014/main" id="{7927089A-EA5A-45CC-B936-BC1DD87477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542016" y="6139027"/>
              <a:ext cx="10410686" cy="280053"/>
            </a:xfrm>
            <a:prstGeom prst="rect">
              <a:avLst/>
            </a:prstGeom>
            <a:noFill/>
            <a:ln w="25400">
              <a:solidFill>
                <a:srgbClr val="CC0000"/>
              </a:solidFill>
              <a:miter lim="800000"/>
              <a:headEnd/>
              <a:tailEnd/>
            </a:ln>
          </p:spPr>
          <p:txBody>
            <a:bodyPr lIns="0" tIns="59690" rIns="0" bIns="59690" anchor="ctr" anchorCtr="1"/>
            <a:lstStyle/>
            <a:p>
              <a:pPr algn="ctr">
                <a:buClr>
                  <a:srgbClr val="000000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926" b="1" dirty="0">
                  <a:solidFill>
                    <a:srgbClr val="000000"/>
                  </a:solidFill>
                </a:rPr>
                <a:t>COM Express Type 10 Connector</a:t>
              </a:r>
            </a:p>
          </p:txBody>
        </p:sp>
        <p:sp>
          <p:nvSpPr>
            <p:cNvPr id="204" name="Line 20">
              <a:extLst>
                <a:ext uri="{FF2B5EF4-FFF2-40B4-BE49-F238E27FC236}">
                  <a16:creationId xmlns:a16="http://schemas.microsoft.com/office/drawing/2014/main" id="{570ADC7D-48EA-40C6-AC8E-540C6BC10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8482" y="1504236"/>
              <a:ext cx="52179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sz="3855"/>
            </a:p>
          </p:txBody>
        </p:sp>
        <p:sp>
          <p:nvSpPr>
            <p:cNvPr id="205" name="Line 20">
              <a:extLst>
                <a:ext uri="{FF2B5EF4-FFF2-40B4-BE49-F238E27FC236}">
                  <a16:creationId xmlns:a16="http://schemas.microsoft.com/office/drawing/2014/main" id="{1325DF7A-8E4F-4DE3-82AC-439D5289D3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2611" y="1933038"/>
              <a:ext cx="334369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sz="3855"/>
            </a:p>
          </p:txBody>
        </p:sp>
        <p:sp>
          <p:nvSpPr>
            <p:cNvPr id="206" name="Line 20">
              <a:extLst>
                <a:ext uri="{FF2B5EF4-FFF2-40B4-BE49-F238E27FC236}">
                  <a16:creationId xmlns:a16="http://schemas.microsoft.com/office/drawing/2014/main" id="{DB65B723-9705-451C-B89B-AAF9411DF4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2611" y="2628914"/>
              <a:ext cx="334369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sz="3855"/>
            </a:p>
          </p:txBody>
        </p:sp>
        <p:sp>
          <p:nvSpPr>
            <p:cNvPr id="207" name="Text Box 87">
              <a:extLst>
                <a:ext uri="{FF2B5EF4-FFF2-40B4-BE49-F238E27FC236}">
                  <a16:creationId xmlns:a16="http://schemas.microsoft.com/office/drawing/2014/main" id="{ACC1E888-8AC3-4DFA-B151-EB59A41AE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5864" y="2328880"/>
              <a:ext cx="1147956" cy="3922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0" tIns="59690" rIns="0" bIns="59690">
              <a:spAutoFit/>
            </a:bodyPr>
            <a:lstStyle/>
            <a:p>
              <a:pPr algn="r">
                <a:buClr>
                  <a:srgbClr val="000000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766" dirty="0">
                  <a:solidFill>
                    <a:srgbClr val="000000"/>
                  </a:solidFill>
                </a:rPr>
                <a:t>4x USB 2.0</a:t>
              </a:r>
            </a:p>
          </p:txBody>
        </p:sp>
        <p:sp>
          <p:nvSpPr>
            <p:cNvPr id="208" name="Line 20">
              <a:extLst>
                <a:ext uri="{FF2B5EF4-FFF2-40B4-BE49-F238E27FC236}">
                  <a16:creationId xmlns:a16="http://schemas.microsoft.com/office/drawing/2014/main" id="{C21B9CC2-A167-4D24-9136-FFEBB48948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2598" y="3158739"/>
              <a:ext cx="156539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sz="3855"/>
            </a:p>
          </p:txBody>
        </p:sp>
        <p:sp>
          <p:nvSpPr>
            <p:cNvPr id="209" name="Text Box 87">
              <a:extLst>
                <a:ext uri="{FF2B5EF4-FFF2-40B4-BE49-F238E27FC236}">
                  <a16:creationId xmlns:a16="http://schemas.microsoft.com/office/drawing/2014/main" id="{87602C84-D165-474B-9A19-2627E4F12D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5864" y="2858711"/>
              <a:ext cx="1147956" cy="3922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0" tIns="59690" rIns="0" bIns="59690">
              <a:spAutoFit/>
            </a:bodyPr>
            <a:lstStyle/>
            <a:p>
              <a:pPr algn="r">
                <a:buClr>
                  <a:srgbClr val="000000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766" dirty="0" err="1">
                  <a:solidFill>
                    <a:srgbClr val="000000"/>
                  </a:solidFill>
                </a:rPr>
                <a:t>Gb</a:t>
              </a:r>
              <a:r>
                <a:rPr lang="en-US" sz="1766" dirty="0">
                  <a:solidFill>
                    <a:srgbClr val="000000"/>
                  </a:solidFill>
                </a:rPr>
                <a:t> Ethernet</a:t>
              </a:r>
            </a:p>
          </p:txBody>
        </p:sp>
        <p:sp>
          <p:nvSpPr>
            <p:cNvPr id="210" name="Text Box 65">
              <a:extLst>
                <a:ext uri="{FF2B5EF4-FFF2-40B4-BE49-F238E27FC236}">
                  <a16:creationId xmlns:a16="http://schemas.microsoft.com/office/drawing/2014/main" id="{D861DE3D-371F-44D0-B21C-029600E793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281" y="2892579"/>
              <a:ext cx="1252319" cy="452054"/>
            </a:xfrm>
            <a:prstGeom prst="rect">
              <a:avLst/>
            </a:prstGeom>
            <a:noFill/>
            <a:ln w="25400">
              <a:solidFill>
                <a:srgbClr val="CC0000"/>
              </a:solidFill>
              <a:miter lim="800000"/>
              <a:headEnd/>
              <a:tailEnd/>
            </a:ln>
          </p:spPr>
          <p:txBody>
            <a:bodyPr lIns="0" tIns="59690" rIns="0" bIns="59690" anchor="ctr" anchorCtr="1"/>
            <a:lstStyle/>
            <a:p>
              <a:pPr algn="ctr">
                <a:buClr>
                  <a:srgbClr val="000000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926" b="1" dirty="0">
                  <a:solidFill>
                    <a:srgbClr val="000000"/>
                  </a:solidFill>
                </a:rPr>
                <a:t>Internal</a:t>
              </a:r>
            </a:p>
            <a:p>
              <a:pPr algn="ctr">
                <a:buClr>
                  <a:srgbClr val="000000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926" b="1" dirty="0">
                  <a:solidFill>
                    <a:srgbClr val="000000"/>
                  </a:solidFill>
                </a:rPr>
                <a:t>PHY</a:t>
              </a:r>
            </a:p>
          </p:txBody>
        </p:sp>
        <p:sp>
          <p:nvSpPr>
            <p:cNvPr id="211" name="Line 20">
              <a:extLst>
                <a:ext uri="{FF2B5EF4-FFF2-40B4-BE49-F238E27FC236}">
                  <a16:creationId xmlns:a16="http://schemas.microsoft.com/office/drawing/2014/main" id="{ED3769E7-8F6B-4110-9C95-4098CE9C3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8482" y="3158739"/>
              <a:ext cx="52179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sz="3855"/>
            </a:p>
          </p:txBody>
        </p:sp>
        <p:sp>
          <p:nvSpPr>
            <p:cNvPr id="216" name="Text Box 23">
              <a:extLst>
                <a:ext uri="{FF2B5EF4-FFF2-40B4-BE49-F238E27FC236}">
                  <a16:creationId xmlns:a16="http://schemas.microsoft.com/office/drawing/2014/main" id="{A72AE9A8-8492-4B25-A018-6D4C47400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721" y="1181345"/>
              <a:ext cx="1252319" cy="41690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0" tIns="59690" rIns="0" bIns="59690">
              <a:spAutoFit/>
            </a:bodyPr>
            <a:lstStyle/>
            <a:p>
              <a:pPr>
                <a:buClr>
                  <a:srgbClr val="009999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926" b="1" dirty="0">
                  <a:solidFill>
                    <a:srgbClr val="008000"/>
                  </a:solidFill>
                </a:rPr>
                <a:t>5V In</a:t>
              </a:r>
            </a:p>
          </p:txBody>
        </p:sp>
        <p:sp>
          <p:nvSpPr>
            <p:cNvPr id="217" name="Line 20">
              <a:extLst>
                <a:ext uri="{FF2B5EF4-FFF2-40B4-BE49-F238E27FC236}">
                  <a16:creationId xmlns:a16="http://schemas.microsoft.com/office/drawing/2014/main" id="{4D9CEF5F-4215-468A-B92B-0DAC5BD39A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0809" y="2672401"/>
              <a:ext cx="396567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sz="3855"/>
            </a:p>
          </p:txBody>
        </p:sp>
        <p:sp>
          <p:nvSpPr>
            <p:cNvPr id="218" name="Text Box 65">
              <a:extLst>
                <a:ext uri="{FF2B5EF4-FFF2-40B4-BE49-F238E27FC236}">
                  <a16:creationId xmlns:a16="http://schemas.microsoft.com/office/drawing/2014/main" id="{41A0DCF6-C1A7-4301-8F5B-D8863FCEA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7177" y="1708737"/>
              <a:ext cx="1252319" cy="452054"/>
            </a:xfrm>
            <a:prstGeom prst="rect">
              <a:avLst/>
            </a:prstGeom>
            <a:noFill/>
            <a:ln w="25400">
              <a:solidFill>
                <a:srgbClr val="CC0000"/>
              </a:solidFill>
              <a:miter lim="800000"/>
              <a:headEnd/>
              <a:tailEnd/>
            </a:ln>
          </p:spPr>
          <p:txBody>
            <a:bodyPr lIns="0" tIns="59690" rIns="0" bIns="59690" anchor="ctr" anchorCtr="1"/>
            <a:lstStyle/>
            <a:p>
              <a:pPr algn="ctr">
                <a:buClr>
                  <a:srgbClr val="000000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926" b="1" dirty="0">
                  <a:solidFill>
                    <a:srgbClr val="000000"/>
                  </a:solidFill>
                </a:rPr>
                <a:t>DDI to VGA</a:t>
              </a:r>
            </a:p>
          </p:txBody>
        </p:sp>
        <p:sp>
          <p:nvSpPr>
            <p:cNvPr id="219" name="Line 20">
              <a:extLst>
                <a:ext uri="{FF2B5EF4-FFF2-40B4-BE49-F238E27FC236}">
                  <a16:creationId xmlns:a16="http://schemas.microsoft.com/office/drawing/2014/main" id="{BB057DD7-43A6-40E7-B911-D75D2E335C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5023" y="1933038"/>
              <a:ext cx="4508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sz="3855"/>
            </a:p>
          </p:txBody>
        </p:sp>
        <p:sp>
          <p:nvSpPr>
            <p:cNvPr id="220" name="Line 20">
              <a:extLst>
                <a:ext uri="{FF2B5EF4-FFF2-40B4-BE49-F238E27FC236}">
                  <a16:creationId xmlns:a16="http://schemas.microsoft.com/office/drawing/2014/main" id="{EDCF2115-C7AC-46B6-8B01-F35DA2DE5B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76662" y="1933038"/>
              <a:ext cx="219155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sz="3855"/>
            </a:p>
          </p:txBody>
        </p:sp>
        <p:sp>
          <p:nvSpPr>
            <p:cNvPr id="221" name="Line 20">
              <a:extLst>
                <a:ext uri="{FF2B5EF4-FFF2-40B4-BE49-F238E27FC236}">
                  <a16:creationId xmlns:a16="http://schemas.microsoft.com/office/drawing/2014/main" id="{0F02A98E-7A2A-4166-AF23-6C209DBF18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73895" y="1380795"/>
              <a:ext cx="39117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sz="3855"/>
            </a:p>
          </p:txBody>
        </p:sp>
        <p:sp>
          <p:nvSpPr>
            <p:cNvPr id="222" name="Text Box 23">
              <a:extLst>
                <a:ext uri="{FF2B5EF4-FFF2-40B4-BE49-F238E27FC236}">
                  <a16:creationId xmlns:a16="http://schemas.microsoft.com/office/drawing/2014/main" id="{0B86D439-48EB-4B9F-AEAC-4D5701388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721" y="1713357"/>
              <a:ext cx="1252319" cy="41690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0" tIns="59690" rIns="0" bIns="59690">
              <a:spAutoFit/>
            </a:bodyPr>
            <a:lstStyle/>
            <a:p>
              <a:pPr>
                <a:buClr>
                  <a:srgbClr val="009999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926" b="1" dirty="0">
                  <a:solidFill>
                    <a:srgbClr val="008000"/>
                  </a:solidFill>
                </a:rPr>
                <a:t>VGA</a:t>
              </a:r>
            </a:p>
          </p:txBody>
        </p:sp>
        <p:sp>
          <p:nvSpPr>
            <p:cNvPr id="223" name="Text Box 65">
              <a:extLst>
                <a:ext uri="{FF2B5EF4-FFF2-40B4-BE49-F238E27FC236}">
                  <a16:creationId xmlns:a16="http://schemas.microsoft.com/office/drawing/2014/main" id="{314F4AB1-0872-4D86-A1D1-2639D81960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7177" y="2912951"/>
              <a:ext cx="1252319" cy="452054"/>
            </a:xfrm>
            <a:prstGeom prst="rect">
              <a:avLst/>
            </a:prstGeom>
            <a:noFill/>
            <a:ln w="25400">
              <a:solidFill>
                <a:srgbClr val="CC0000"/>
              </a:solidFill>
              <a:miter lim="800000"/>
              <a:headEnd/>
              <a:tailEnd/>
            </a:ln>
          </p:spPr>
          <p:txBody>
            <a:bodyPr lIns="0" tIns="59690" rIns="0" bIns="59690" anchor="ctr" anchorCtr="1"/>
            <a:lstStyle/>
            <a:p>
              <a:pPr algn="ctr">
                <a:buClr>
                  <a:srgbClr val="000000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926" b="1" dirty="0">
                  <a:solidFill>
                    <a:srgbClr val="000000"/>
                  </a:solidFill>
                </a:rPr>
                <a:t>Magnetics</a:t>
              </a:r>
            </a:p>
          </p:txBody>
        </p:sp>
        <p:sp>
          <p:nvSpPr>
            <p:cNvPr id="226" name="Text Box 23">
              <a:extLst>
                <a:ext uri="{FF2B5EF4-FFF2-40B4-BE49-F238E27FC236}">
                  <a16:creationId xmlns:a16="http://schemas.microsoft.com/office/drawing/2014/main" id="{A56E22A9-1D4C-4CC7-95D8-94B0513060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721" y="2992406"/>
              <a:ext cx="1252319" cy="7132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0" tIns="59690" rIns="0" bIns="59690">
              <a:spAutoFit/>
            </a:bodyPr>
            <a:lstStyle/>
            <a:p>
              <a:pPr>
                <a:buClr>
                  <a:srgbClr val="009999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926" b="1" dirty="0">
                  <a:solidFill>
                    <a:srgbClr val="008000"/>
                  </a:solidFill>
                </a:rPr>
                <a:t>Gb Ethernet-1</a:t>
              </a:r>
            </a:p>
          </p:txBody>
        </p:sp>
        <p:sp>
          <p:nvSpPr>
            <p:cNvPr id="227" name="Text Box 23">
              <a:extLst>
                <a:ext uri="{FF2B5EF4-FFF2-40B4-BE49-F238E27FC236}">
                  <a16:creationId xmlns:a16="http://schemas.microsoft.com/office/drawing/2014/main" id="{0CC67792-6AC8-4EBC-86EF-64B205BC3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721" y="2486102"/>
              <a:ext cx="1252319" cy="41690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0" tIns="59690" rIns="0" bIns="59690">
              <a:spAutoFit/>
            </a:bodyPr>
            <a:lstStyle/>
            <a:p>
              <a:pPr>
                <a:buClr>
                  <a:srgbClr val="009999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926" b="1" dirty="0">
                  <a:solidFill>
                    <a:srgbClr val="008000"/>
                  </a:solidFill>
                </a:rPr>
                <a:t>4X USB 2.0</a:t>
              </a:r>
            </a:p>
          </p:txBody>
        </p:sp>
        <p:sp>
          <p:nvSpPr>
            <p:cNvPr id="228" name="Line 20">
              <a:extLst>
                <a:ext uri="{FF2B5EF4-FFF2-40B4-BE49-F238E27FC236}">
                  <a16:creationId xmlns:a16="http://schemas.microsoft.com/office/drawing/2014/main" id="{60BFD3F1-67EE-41EC-AD92-39BAD1E6F3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2611" y="2343221"/>
              <a:ext cx="334369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sz="3855"/>
            </a:p>
          </p:txBody>
        </p:sp>
        <p:sp>
          <p:nvSpPr>
            <p:cNvPr id="229" name="Text Box 87">
              <a:extLst>
                <a:ext uri="{FF2B5EF4-FFF2-40B4-BE49-F238E27FC236}">
                  <a16:creationId xmlns:a16="http://schemas.microsoft.com/office/drawing/2014/main" id="{D95F8B7C-CB27-400A-9C6A-81C020FD3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9362" y="2052473"/>
              <a:ext cx="1954469" cy="3922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0" tIns="59690" rIns="0" bIns="59690">
              <a:spAutoFit/>
            </a:bodyPr>
            <a:lstStyle/>
            <a:p>
              <a:pPr algn="r">
                <a:buClr>
                  <a:srgbClr val="000000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766" dirty="0">
                  <a:solidFill>
                    <a:srgbClr val="000000"/>
                  </a:solidFill>
                </a:rPr>
                <a:t>LVDS</a:t>
              </a:r>
            </a:p>
          </p:txBody>
        </p:sp>
        <p:sp>
          <p:nvSpPr>
            <p:cNvPr id="232" name="Line 20">
              <a:extLst>
                <a:ext uri="{FF2B5EF4-FFF2-40B4-BE49-F238E27FC236}">
                  <a16:creationId xmlns:a16="http://schemas.microsoft.com/office/drawing/2014/main" id="{9D0D0AF8-4BA0-48E6-9B1C-2BFDC61E2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2611" y="3863946"/>
              <a:ext cx="334369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sz="3855"/>
            </a:p>
          </p:txBody>
        </p:sp>
        <p:sp>
          <p:nvSpPr>
            <p:cNvPr id="233" name="Text Box 87">
              <a:extLst>
                <a:ext uri="{FF2B5EF4-FFF2-40B4-BE49-F238E27FC236}">
                  <a16:creationId xmlns:a16="http://schemas.microsoft.com/office/drawing/2014/main" id="{3019672E-B9A4-42D2-93A8-20A49D88E7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5864" y="3563916"/>
              <a:ext cx="1147956" cy="3922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0" tIns="59690" rIns="0" bIns="59690">
              <a:spAutoFit/>
            </a:bodyPr>
            <a:lstStyle/>
            <a:p>
              <a:pPr algn="r">
                <a:buClr>
                  <a:srgbClr val="000000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766" dirty="0">
                  <a:solidFill>
                    <a:srgbClr val="000000"/>
                  </a:solidFill>
                </a:rPr>
                <a:t>HD Audio</a:t>
              </a:r>
            </a:p>
          </p:txBody>
        </p:sp>
        <p:sp>
          <p:nvSpPr>
            <p:cNvPr id="236" name="Text Box 65">
              <a:extLst>
                <a:ext uri="{FF2B5EF4-FFF2-40B4-BE49-F238E27FC236}">
                  <a16:creationId xmlns:a16="http://schemas.microsoft.com/office/drawing/2014/main" id="{29C3D0D0-4BED-424A-AB8E-80C27FCB6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8287" y="4214873"/>
              <a:ext cx="1252319" cy="452054"/>
            </a:xfrm>
            <a:prstGeom prst="rect">
              <a:avLst/>
            </a:prstGeom>
            <a:noFill/>
            <a:ln w="25400">
              <a:solidFill>
                <a:srgbClr val="CC0000"/>
              </a:solidFill>
              <a:miter lim="800000"/>
              <a:headEnd/>
              <a:tailEnd/>
            </a:ln>
          </p:spPr>
          <p:txBody>
            <a:bodyPr lIns="0" tIns="59690" rIns="0" bIns="59690" anchor="ctr" anchorCtr="1"/>
            <a:lstStyle/>
            <a:p>
              <a:pPr algn="ctr">
                <a:buClr>
                  <a:srgbClr val="000000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926" b="1" dirty="0">
                  <a:solidFill>
                    <a:srgbClr val="000000"/>
                  </a:solidFill>
                </a:rPr>
                <a:t>XR17V354 </a:t>
              </a:r>
            </a:p>
          </p:txBody>
        </p:sp>
        <p:sp>
          <p:nvSpPr>
            <p:cNvPr id="237" name="Text Box 65">
              <a:extLst>
                <a:ext uri="{FF2B5EF4-FFF2-40B4-BE49-F238E27FC236}">
                  <a16:creationId xmlns:a16="http://schemas.microsoft.com/office/drawing/2014/main" id="{EC150AFC-03DB-4460-89C4-F8C292156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5903" y="4220366"/>
              <a:ext cx="1252319" cy="452054"/>
            </a:xfrm>
            <a:prstGeom prst="rect">
              <a:avLst/>
            </a:prstGeom>
            <a:noFill/>
            <a:ln w="25400">
              <a:solidFill>
                <a:srgbClr val="CC0000"/>
              </a:solidFill>
              <a:miter lim="800000"/>
              <a:headEnd/>
              <a:tailEnd/>
            </a:ln>
          </p:spPr>
          <p:txBody>
            <a:bodyPr lIns="0" tIns="59690" rIns="0" bIns="59690" anchor="ctr" anchorCtr="1"/>
            <a:lstStyle/>
            <a:p>
              <a:pPr algn="ctr">
                <a:buClr>
                  <a:srgbClr val="000000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926" b="1" dirty="0">
                  <a:solidFill>
                    <a:srgbClr val="000000"/>
                  </a:solidFill>
                </a:rPr>
                <a:t>Transceivers</a:t>
              </a:r>
            </a:p>
          </p:txBody>
        </p:sp>
        <p:sp>
          <p:nvSpPr>
            <p:cNvPr id="238" name="Line 20">
              <a:extLst>
                <a:ext uri="{FF2B5EF4-FFF2-40B4-BE49-F238E27FC236}">
                  <a16:creationId xmlns:a16="http://schemas.microsoft.com/office/drawing/2014/main" id="{B6E5050E-12BB-4F44-99AC-F7C8E179C1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56836" y="4449702"/>
              <a:ext cx="4508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sz="3855" dirty="0"/>
            </a:p>
          </p:txBody>
        </p:sp>
        <p:sp>
          <p:nvSpPr>
            <p:cNvPr id="239" name="Line 20">
              <a:extLst>
                <a:ext uri="{FF2B5EF4-FFF2-40B4-BE49-F238E27FC236}">
                  <a16:creationId xmlns:a16="http://schemas.microsoft.com/office/drawing/2014/main" id="{6F2E1612-6E55-45DE-B5EB-AC68F7C3B1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60124" y="4421117"/>
              <a:ext cx="52179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sz="3855"/>
            </a:p>
          </p:txBody>
        </p:sp>
        <p:sp>
          <p:nvSpPr>
            <p:cNvPr id="241" name="Text Box 23">
              <a:extLst>
                <a:ext uri="{FF2B5EF4-FFF2-40B4-BE49-F238E27FC236}">
                  <a16:creationId xmlns:a16="http://schemas.microsoft.com/office/drawing/2014/main" id="{68D776BF-0217-4680-9ABB-4A21C5B366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3619" y="4232283"/>
              <a:ext cx="2016040" cy="7132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0" tIns="59690" rIns="0" bIns="59690">
              <a:spAutoFit/>
            </a:bodyPr>
            <a:lstStyle/>
            <a:p>
              <a:pPr>
                <a:buClr>
                  <a:srgbClr val="009999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926" b="1" dirty="0">
                  <a:solidFill>
                    <a:srgbClr val="008000"/>
                  </a:solidFill>
                </a:rPr>
                <a:t>COM 1 &amp; 2</a:t>
              </a:r>
            </a:p>
            <a:p>
              <a:pPr>
                <a:buClr>
                  <a:srgbClr val="009999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926" b="1" dirty="0">
                  <a:solidFill>
                    <a:srgbClr val="008000"/>
                  </a:solidFill>
                </a:rPr>
                <a:t>2x RS-232/422/485</a:t>
              </a:r>
            </a:p>
          </p:txBody>
        </p:sp>
        <p:sp>
          <p:nvSpPr>
            <p:cNvPr id="242" name="Text Box 87">
              <a:extLst>
                <a:ext uri="{FF2B5EF4-FFF2-40B4-BE49-F238E27FC236}">
                  <a16:creationId xmlns:a16="http://schemas.microsoft.com/office/drawing/2014/main" id="{E3C3FA3F-8CA1-4390-B55E-84C2793F6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7671" y="1625947"/>
              <a:ext cx="626159" cy="3922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0" tIns="59690" rIns="0" bIns="59690">
              <a:spAutoFit/>
            </a:bodyPr>
            <a:lstStyle/>
            <a:p>
              <a:pPr algn="r">
                <a:buClr>
                  <a:srgbClr val="000000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766" dirty="0">
                  <a:solidFill>
                    <a:srgbClr val="000000"/>
                  </a:solidFill>
                </a:rPr>
                <a:t>DDI</a:t>
              </a:r>
            </a:p>
          </p:txBody>
        </p:sp>
        <p:sp>
          <p:nvSpPr>
            <p:cNvPr id="247" name="Line 20">
              <a:extLst>
                <a:ext uri="{FF2B5EF4-FFF2-40B4-BE49-F238E27FC236}">
                  <a16:creationId xmlns:a16="http://schemas.microsoft.com/office/drawing/2014/main" id="{D611E384-7A38-4524-98B0-CDDAC6106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9586" y="2343222"/>
              <a:ext cx="393689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sz="3855"/>
            </a:p>
          </p:txBody>
        </p:sp>
        <p:sp>
          <p:nvSpPr>
            <p:cNvPr id="248" name="Text Box 23">
              <a:extLst>
                <a:ext uri="{FF2B5EF4-FFF2-40B4-BE49-F238E27FC236}">
                  <a16:creationId xmlns:a16="http://schemas.microsoft.com/office/drawing/2014/main" id="{F6231D9D-1657-426D-9AC6-ED7542ED6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720" y="2127962"/>
              <a:ext cx="1526170" cy="41690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0" tIns="59690" rIns="0" bIns="59690">
              <a:spAutoFit/>
            </a:bodyPr>
            <a:lstStyle/>
            <a:p>
              <a:pPr>
                <a:buClr>
                  <a:srgbClr val="009999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926" b="1" dirty="0">
                  <a:solidFill>
                    <a:srgbClr val="008000"/>
                  </a:solidFill>
                </a:rPr>
                <a:t>Single Ch LCD</a:t>
              </a:r>
            </a:p>
          </p:txBody>
        </p:sp>
        <p:sp>
          <p:nvSpPr>
            <p:cNvPr id="251" name="Line 20">
              <a:extLst>
                <a:ext uri="{FF2B5EF4-FFF2-40B4-BE49-F238E27FC236}">
                  <a16:creationId xmlns:a16="http://schemas.microsoft.com/office/drawing/2014/main" id="{83C0083B-9D6F-431E-9A27-8CBF6A58EA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9998" y="11150421"/>
              <a:ext cx="334369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sz="3855"/>
            </a:p>
          </p:txBody>
        </p:sp>
        <p:sp>
          <p:nvSpPr>
            <p:cNvPr id="252" name="Text Box 87">
              <a:extLst>
                <a:ext uri="{FF2B5EF4-FFF2-40B4-BE49-F238E27FC236}">
                  <a16:creationId xmlns:a16="http://schemas.microsoft.com/office/drawing/2014/main" id="{DD77859D-6A4D-47C4-BBD8-F30B99806C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3247" y="10850391"/>
              <a:ext cx="1147956" cy="3922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0" tIns="59690" rIns="0" bIns="59690">
              <a:spAutoFit/>
            </a:bodyPr>
            <a:lstStyle/>
            <a:p>
              <a:pPr algn="r">
                <a:buClr>
                  <a:srgbClr val="000000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766" dirty="0">
                  <a:solidFill>
                    <a:srgbClr val="000000"/>
                  </a:solidFill>
                </a:rPr>
                <a:t>1x USB 3.0</a:t>
              </a:r>
            </a:p>
          </p:txBody>
        </p:sp>
        <p:sp>
          <p:nvSpPr>
            <p:cNvPr id="253" name="Text Box 23">
              <a:extLst>
                <a:ext uri="{FF2B5EF4-FFF2-40B4-BE49-F238E27FC236}">
                  <a16:creationId xmlns:a16="http://schemas.microsoft.com/office/drawing/2014/main" id="{AFDA88F7-A55A-4D4D-A38A-CC1E21F89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3621" y="3639685"/>
              <a:ext cx="2016043" cy="7132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0" tIns="59690" rIns="0" bIns="59690">
              <a:spAutoFit/>
            </a:bodyPr>
            <a:lstStyle/>
            <a:p>
              <a:pPr>
                <a:buClr>
                  <a:srgbClr val="009999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926" b="1" dirty="0">
                  <a:solidFill>
                    <a:srgbClr val="008000"/>
                  </a:solidFill>
                </a:rPr>
                <a:t>Line Out, Line In, Mic In</a:t>
              </a:r>
            </a:p>
          </p:txBody>
        </p:sp>
        <p:sp>
          <p:nvSpPr>
            <p:cNvPr id="254" name="Text Box 65">
              <a:extLst>
                <a:ext uri="{FF2B5EF4-FFF2-40B4-BE49-F238E27FC236}">
                  <a16:creationId xmlns:a16="http://schemas.microsoft.com/office/drawing/2014/main" id="{D322B2DC-029F-42F9-BF6F-2D08E8B297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7177" y="3618160"/>
              <a:ext cx="1252319" cy="452054"/>
            </a:xfrm>
            <a:prstGeom prst="rect">
              <a:avLst/>
            </a:prstGeom>
            <a:noFill/>
            <a:ln w="25400">
              <a:solidFill>
                <a:srgbClr val="CC0000"/>
              </a:solidFill>
              <a:miter lim="800000"/>
              <a:headEnd/>
              <a:tailEnd/>
            </a:ln>
          </p:spPr>
          <p:txBody>
            <a:bodyPr lIns="0" tIns="59690" rIns="0" bIns="59690" anchor="ctr" anchorCtr="1"/>
            <a:lstStyle/>
            <a:p>
              <a:pPr algn="ctr">
                <a:buClr>
                  <a:srgbClr val="000000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926" b="1" dirty="0">
                  <a:solidFill>
                    <a:srgbClr val="000000"/>
                  </a:solidFill>
                </a:rPr>
                <a:t>ALC262</a:t>
              </a:r>
            </a:p>
          </p:txBody>
        </p:sp>
        <p:sp>
          <p:nvSpPr>
            <p:cNvPr id="255" name="Line 20">
              <a:extLst>
                <a:ext uri="{FF2B5EF4-FFF2-40B4-BE49-F238E27FC236}">
                  <a16:creationId xmlns:a16="http://schemas.microsoft.com/office/drawing/2014/main" id="{FB608095-6FD4-4286-BA14-937E82E2B5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5023" y="3853225"/>
              <a:ext cx="4508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sz="3855"/>
            </a:p>
          </p:txBody>
        </p:sp>
        <p:sp>
          <p:nvSpPr>
            <p:cNvPr id="256" name="Line 20">
              <a:extLst>
                <a:ext uri="{FF2B5EF4-FFF2-40B4-BE49-F238E27FC236}">
                  <a16:creationId xmlns:a16="http://schemas.microsoft.com/office/drawing/2014/main" id="{E183C3AE-45DC-4C73-9C66-0972885E43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74058" y="3853225"/>
              <a:ext cx="219155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sz="3855"/>
            </a:p>
          </p:txBody>
        </p:sp>
        <p:sp>
          <p:nvSpPr>
            <p:cNvPr id="257" name="Text Box 87">
              <a:extLst>
                <a:ext uri="{FF2B5EF4-FFF2-40B4-BE49-F238E27FC236}">
                  <a16:creationId xmlns:a16="http://schemas.microsoft.com/office/drawing/2014/main" id="{694D382C-8879-4E84-8D5A-7EF6DE65BD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3283" y="8665944"/>
              <a:ext cx="1147956" cy="3922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0" tIns="59690" rIns="0" bIns="59690">
              <a:spAutoFit/>
            </a:bodyPr>
            <a:lstStyle/>
            <a:p>
              <a:pPr algn="r">
                <a:buClr>
                  <a:srgbClr val="000000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766" dirty="0">
                  <a:solidFill>
                    <a:srgbClr val="000000"/>
                  </a:solidFill>
                </a:rPr>
                <a:t>SATA 0</a:t>
              </a:r>
            </a:p>
          </p:txBody>
        </p:sp>
        <p:sp>
          <p:nvSpPr>
            <p:cNvPr id="258" name="Line 20">
              <a:extLst>
                <a:ext uri="{FF2B5EF4-FFF2-40B4-BE49-F238E27FC236}">
                  <a16:creationId xmlns:a16="http://schemas.microsoft.com/office/drawing/2014/main" id="{12055DAC-F13F-4B4A-9D4F-1FEF24D2A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4424" y="8941055"/>
              <a:ext cx="334369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sz="3855"/>
            </a:p>
          </p:txBody>
        </p:sp>
        <p:sp>
          <p:nvSpPr>
            <p:cNvPr id="276" name="Line 20">
              <a:extLst>
                <a:ext uri="{FF2B5EF4-FFF2-40B4-BE49-F238E27FC236}">
                  <a16:creationId xmlns:a16="http://schemas.microsoft.com/office/drawing/2014/main" id="{3B25C08A-3A2E-4CB7-8D6A-F06D796B8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4424" y="4462436"/>
              <a:ext cx="334369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sz="3855"/>
            </a:p>
          </p:txBody>
        </p:sp>
        <p:sp>
          <p:nvSpPr>
            <p:cNvPr id="277" name="Text Box 87">
              <a:extLst>
                <a:ext uri="{FF2B5EF4-FFF2-40B4-BE49-F238E27FC236}">
                  <a16:creationId xmlns:a16="http://schemas.microsoft.com/office/drawing/2014/main" id="{F063CAEC-BE94-4091-9821-E2356B026F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7677" y="4173832"/>
              <a:ext cx="1147956" cy="3922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0" tIns="59690" rIns="0" bIns="59690">
              <a:spAutoFit/>
            </a:bodyPr>
            <a:lstStyle/>
            <a:p>
              <a:pPr algn="r">
                <a:buClr>
                  <a:srgbClr val="000000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766" dirty="0">
                  <a:solidFill>
                    <a:srgbClr val="000000"/>
                  </a:solidFill>
                </a:rPr>
                <a:t>PCIe x1</a:t>
              </a:r>
            </a:p>
          </p:txBody>
        </p:sp>
        <p:sp>
          <p:nvSpPr>
            <p:cNvPr id="289" name="Text Box 65">
              <a:extLst>
                <a:ext uri="{FF2B5EF4-FFF2-40B4-BE49-F238E27FC236}">
                  <a16:creationId xmlns:a16="http://schemas.microsoft.com/office/drawing/2014/main" id="{2045830B-18C2-4856-AF25-B21E1DC3F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" y="11509480"/>
              <a:ext cx="991551" cy="3084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540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lIns="0" tIns="59690" rIns="0" bIns="59690" anchor="ctr" anchorCtr="1"/>
            <a:lstStyle/>
            <a:p>
              <a:pPr algn="ctr">
                <a:buClr>
                  <a:srgbClr val="000000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926" b="1" dirty="0">
                  <a:solidFill>
                    <a:srgbClr val="008000"/>
                  </a:solidFill>
                </a:rPr>
                <a:t>Optional</a:t>
              </a:r>
            </a:p>
          </p:txBody>
        </p:sp>
        <p:sp>
          <p:nvSpPr>
            <p:cNvPr id="290" name="Line 20">
              <a:extLst>
                <a:ext uri="{FF2B5EF4-FFF2-40B4-BE49-F238E27FC236}">
                  <a16:creationId xmlns:a16="http://schemas.microsoft.com/office/drawing/2014/main" id="{AAF5EB88-8DB5-44B3-96B8-72543031D1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5818" y="10644013"/>
              <a:ext cx="334369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sz="3855"/>
            </a:p>
          </p:txBody>
        </p:sp>
        <p:sp>
          <p:nvSpPr>
            <p:cNvPr id="291" name="Text Box 87">
              <a:extLst>
                <a:ext uri="{FF2B5EF4-FFF2-40B4-BE49-F238E27FC236}">
                  <a16:creationId xmlns:a16="http://schemas.microsoft.com/office/drawing/2014/main" id="{21949D41-9DE4-4A4F-9821-B53EBEE88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071" y="10379006"/>
              <a:ext cx="1147956" cy="3922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0" tIns="59690" rIns="0" bIns="59690">
              <a:spAutoFit/>
            </a:bodyPr>
            <a:lstStyle/>
            <a:p>
              <a:pPr algn="r">
                <a:buClr>
                  <a:srgbClr val="000000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766" dirty="0">
                  <a:solidFill>
                    <a:srgbClr val="000000"/>
                  </a:solidFill>
                </a:rPr>
                <a:t>1xPCIe x1</a:t>
              </a:r>
            </a:p>
          </p:txBody>
        </p:sp>
        <p:sp>
          <p:nvSpPr>
            <p:cNvPr id="294" name="Text Box 87">
              <a:extLst>
                <a:ext uri="{FF2B5EF4-FFF2-40B4-BE49-F238E27FC236}">
                  <a16:creationId xmlns:a16="http://schemas.microsoft.com/office/drawing/2014/main" id="{BE167A0D-6EE0-46BE-AE92-367873452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3253" y="9230284"/>
              <a:ext cx="1147956" cy="3922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0" tIns="59690" rIns="0" bIns="59690">
              <a:spAutoFit/>
            </a:bodyPr>
            <a:lstStyle/>
            <a:p>
              <a:pPr algn="r">
                <a:buClr>
                  <a:srgbClr val="000000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766" dirty="0">
                  <a:solidFill>
                    <a:srgbClr val="000000"/>
                  </a:solidFill>
                </a:rPr>
                <a:t>SATA 1</a:t>
              </a:r>
            </a:p>
          </p:txBody>
        </p:sp>
        <p:sp>
          <p:nvSpPr>
            <p:cNvPr id="295" name="Line 20">
              <a:extLst>
                <a:ext uri="{FF2B5EF4-FFF2-40B4-BE49-F238E27FC236}">
                  <a16:creationId xmlns:a16="http://schemas.microsoft.com/office/drawing/2014/main" id="{72F1021F-A60C-4A07-85C2-92549D5FD9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9998" y="9487686"/>
              <a:ext cx="334369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sz="3855" dirty="0"/>
            </a:p>
          </p:txBody>
        </p:sp>
        <p:sp>
          <p:nvSpPr>
            <p:cNvPr id="234" name="Line 20">
              <a:extLst>
                <a:ext uri="{FF2B5EF4-FFF2-40B4-BE49-F238E27FC236}">
                  <a16:creationId xmlns:a16="http://schemas.microsoft.com/office/drawing/2014/main" id="{385F74AF-EC4D-476F-A81E-AFB7D995BD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8567" y="6992655"/>
              <a:ext cx="334369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sz="3855"/>
            </a:p>
          </p:txBody>
        </p:sp>
        <p:sp>
          <p:nvSpPr>
            <p:cNvPr id="235" name="Text Box 87">
              <a:extLst>
                <a:ext uri="{FF2B5EF4-FFF2-40B4-BE49-F238E27FC236}">
                  <a16:creationId xmlns:a16="http://schemas.microsoft.com/office/drawing/2014/main" id="{BD1CDB01-E947-4060-8BAF-BC9FF6AEA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9375" y="6736286"/>
              <a:ext cx="867614" cy="3922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0" tIns="59690" rIns="0" bIns="59690">
              <a:spAutoFit/>
            </a:bodyPr>
            <a:lstStyle/>
            <a:p>
              <a:pPr algn="r">
                <a:buClr>
                  <a:srgbClr val="000000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766" dirty="0">
                  <a:solidFill>
                    <a:srgbClr val="000000"/>
                  </a:solidFill>
                </a:rPr>
                <a:t>LPC</a:t>
              </a:r>
            </a:p>
          </p:txBody>
        </p:sp>
        <p:sp>
          <p:nvSpPr>
            <p:cNvPr id="112" name="Line 20">
              <a:extLst>
                <a:ext uri="{FF2B5EF4-FFF2-40B4-BE49-F238E27FC236}">
                  <a16:creationId xmlns:a16="http://schemas.microsoft.com/office/drawing/2014/main" id="{CCEFC5D4-14B7-4A99-BFE0-9C86743835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5023" y="3179108"/>
              <a:ext cx="4508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sz="3855"/>
            </a:p>
          </p:txBody>
        </p:sp>
        <p:sp>
          <p:nvSpPr>
            <p:cNvPr id="115" name="Line 20">
              <a:extLst>
                <a:ext uri="{FF2B5EF4-FFF2-40B4-BE49-F238E27FC236}">
                  <a16:creationId xmlns:a16="http://schemas.microsoft.com/office/drawing/2014/main" id="{C9DE6BEB-8E38-4ECD-96A4-AA93C5085A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76662" y="3179108"/>
              <a:ext cx="219155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sz="3855"/>
            </a:p>
          </p:txBody>
        </p:sp>
        <p:sp>
          <p:nvSpPr>
            <p:cNvPr id="109" name="Line 20">
              <a:extLst>
                <a:ext uri="{FF2B5EF4-FFF2-40B4-BE49-F238E27FC236}">
                  <a16:creationId xmlns:a16="http://schemas.microsoft.com/office/drawing/2014/main" id="{46D817A6-237D-4291-AB6A-8AA103F71B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69491" y="4421117"/>
              <a:ext cx="4508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sz="3855" dirty="0"/>
            </a:p>
          </p:txBody>
        </p:sp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4DC567FD-510E-4E66-B000-01E7DB2321B5}"/>
                </a:ext>
              </a:extLst>
            </p:cNvPr>
            <p:cNvCxnSpPr/>
            <p:nvPr/>
          </p:nvCxnSpPr>
          <p:spPr>
            <a:xfrm>
              <a:off x="4083635" y="9487691"/>
              <a:ext cx="1190089" cy="587023"/>
            </a:xfrm>
            <a:prstGeom prst="bentConnector3">
              <a:avLst>
                <a:gd name="adj1" fmla="val 1770"/>
              </a:avLst>
            </a:prstGeom>
            <a:ln w="158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 Box 65">
              <a:extLst>
                <a:ext uri="{FF2B5EF4-FFF2-40B4-BE49-F238E27FC236}">
                  <a16:creationId xmlns:a16="http://schemas.microsoft.com/office/drawing/2014/main" id="{13767312-1E8D-4D2D-A07B-8DA714EED5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5903" y="6135022"/>
              <a:ext cx="1252319" cy="41690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wrap="square" lIns="0" tIns="59690" rIns="0" bIns="59690">
              <a:spAutoFit/>
            </a:bodyPr>
            <a:lstStyle>
              <a:defPPr>
                <a:defRPr lang="en-US"/>
              </a:defPPr>
              <a:lvl1pPr algn="ctr">
                <a:buClr>
                  <a:srgbClr val="009999"/>
                </a:buCl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100" b="1">
                  <a:solidFill>
                    <a:srgbClr val="008000"/>
                  </a:solidFill>
                </a:defRPr>
              </a:lvl1pPr>
            </a:lstStyle>
            <a:p>
              <a:r>
                <a:rPr lang="en-US" sz="1926" dirty="0"/>
                <a:t>XR16C2850</a:t>
              </a:r>
            </a:p>
          </p:txBody>
        </p:sp>
        <p:sp>
          <p:nvSpPr>
            <p:cNvPr id="105" name="Line 20">
              <a:extLst>
                <a:ext uri="{FF2B5EF4-FFF2-40B4-BE49-F238E27FC236}">
                  <a16:creationId xmlns:a16="http://schemas.microsoft.com/office/drawing/2014/main" id="{228245C2-EED0-43FD-AD15-34E813B7C3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4424" y="8317298"/>
              <a:ext cx="334369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sz="3855"/>
            </a:p>
          </p:txBody>
        </p:sp>
        <p:sp>
          <p:nvSpPr>
            <p:cNvPr id="106" name="Text Box 87">
              <a:extLst>
                <a:ext uri="{FF2B5EF4-FFF2-40B4-BE49-F238E27FC236}">
                  <a16:creationId xmlns:a16="http://schemas.microsoft.com/office/drawing/2014/main" id="{4A56D7FE-19C5-4455-8356-39FE17608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9033" y="8028306"/>
              <a:ext cx="1147956" cy="3922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0" tIns="59690" rIns="0" bIns="59690">
              <a:spAutoFit/>
            </a:bodyPr>
            <a:lstStyle/>
            <a:p>
              <a:pPr algn="r">
                <a:buClr>
                  <a:srgbClr val="000000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766" dirty="0">
                  <a:solidFill>
                    <a:srgbClr val="000000"/>
                  </a:solidFill>
                </a:rPr>
                <a:t>Serial Port</a:t>
              </a:r>
            </a:p>
          </p:txBody>
        </p:sp>
        <p:sp>
          <p:nvSpPr>
            <p:cNvPr id="144" name="Text Box 65">
              <a:extLst>
                <a:ext uri="{FF2B5EF4-FFF2-40B4-BE49-F238E27FC236}">
                  <a16:creationId xmlns:a16="http://schemas.microsoft.com/office/drawing/2014/main" id="{B6A283FD-257C-46BA-92CC-893F35674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5903" y="4906387"/>
              <a:ext cx="1252319" cy="452054"/>
            </a:xfrm>
            <a:prstGeom prst="rect">
              <a:avLst/>
            </a:prstGeom>
            <a:noFill/>
            <a:ln w="25400">
              <a:solidFill>
                <a:srgbClr val="CC0000"/>
              </a:solidFill>
              <a:miter lim="800000"/>
              <a:headEnd/>
              <a:tailEnd/>
            </a:ln>
          </p:spPr>
          <p:txBody>
            <a:bodyPr lIns="0" tIns="59690" rIns="0" bIns="59690" anchor="ctr" anchorCtr="1"/>
            <a:lstStyle/>
            <a:p>
              <a:pPr algn="ctr">
                <a:buClr>
                  <a:srgbClr val="000000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926" b="1" dirty="0">
                  <a:solidFill>
                    <a:srgbClr val="000000"/>
                  </a:solidFill>
                </a:rPr>
                <a:t>Transceivers</a:t>
              </a:r>
            </a:p>
          </p:txBody>
        </p:sp>
        <p:sp>
          <p:nvSpPr>
            <p:cNvPr id="145" name="Line 20">
              <a:extLst>
                <a:ext uri="{FF2B5EF4-FFF2-40B4-BE49-F238E27FC236}">
                  <a16:creationId xmlns:a16="http://schemas.microsoft.com/office/drawing/2014/main" id="{3C69417C-1730-49A0-86E6-D194BE269E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91433" y="5107501"/>
              <a:ext cx="52179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sz="3855"/>
            </a:p>
          </p:txBody>
        </p:sp>
        <p:sp>
          <p:nvSpPr>
            <p:cNvPr id="146" name="Text Box 23">
              <a:extLst>
                <a:ext uri="{FF2B5EF4-FFF2-40B4-BE49-F238E27FC236}">
                  <a16:creationId xmlns:a16="http://schemas.microsoft.com/office/drawing/2014/main" id="{222F8482-A9D2-4D67-96EE-806A92B71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3621" y="4921484"/>
              <a:ext cx="1986707" cy="7132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0" tIns="59690" rIns="0" bIns="59690">
              <a:spAutoFit/>
            </a:bodyPr>
            <a:lstStyle/>
            <a:p>
              <a:pPr>
                <a:buClr>
                  <a:srgbClr val="009999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926" b="1" dirty="0">
                  <a:solidFill>
                    <a:srgbClr val="008000"/>
                  </a:solidFill>
                </a:rPr>
                <a:t>COM 3 &amp; 4</a:t>
              </a:r>
            </a:p>
            <a:p>
              <a:pPr>
                <a:buClr>
                  <a:srgbClr val="009999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926" b="1" dirty="0">
                  <a:solidFill>
                    <a:srgbClr val="008000"/>
                  </a:solidFill>
                </a:rPr>
                <a:t>2x RS-232/422/485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F61DBD62-AC4D-49C0-B645-1E8A22F1FBCF}"/>
                </a:ext>
              </a:extLst>
            </p:cNvPr>
            <p:cNvCxnSpPr>
              <a:cxnSpLocks/>
              <a:stCxn id="107" idx="0"/>
              <a:endCxn id="144" idx="2"/>
            </p:cNvCxnSpPr>
            <p:nvPr/>
          </p:nvCxnSpPr>
          <p:spPr>
            <a:xfrm flipV="1">
              <a:off x="8642063" y="5358441"/>
              <a:ext cx="0" cy="776581"/>
            </a:xfrm>
            <a:prstGeom prst="straightConnector1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0972CA9-6C96-4801-95BE-F2C136DF956D}"/>
                </a:ext>
              </a:extLst>
            </p:cNvPr>
            <p:cNvCxnSpPr>
              <a:cxnSpLocks/>
              <a:stCxn id="236" idx="2"/>
            </p:cNvCxnSpPr>
            <p:nvPr/>
          </p:nvCxnSpPr>
          <p:spPr>
            <a:xfrm>
              <a:off x="6934440" y="4666929"/>
              <a:ext cx="0" cy="1104664"/>
            </a:xfrm>
            <a:prstGeom prst="line">
              <a:avLst/>
            </a:prstGeom>
            <a:ln w="1587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E6443F25-E223-49C2-B2BD-DFF7DBFA9C76}"/>
                </a:ext>
              </a:extLst>
            </p:cNvPr>
            <p:cNvSpPr/>
            <p:nvPr/>
          </p:nvSpPr>
          <p:spPr>
            <a:xfrm>
              <a:off x="8591968" y="5707026"/>
              <a:ext cx="100184" cy="1034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55" dirty="0"/>
            </a:p>
          </p:txBody>
        </p:sp>
        <p:sp>
          <p:nvSpPr>
            <p:cNvPr id="148" name="Line 20">
              <a:extLst>
                <a:ext uri="{FF2B5EF4-FFF2-40B4-BE49-F238E27FC236}">
                  <a16:creationId xmlns:a16="http://schemas.microsoft.com/office/drawing/2014/main" id="{1FD9E772-07C3-4952-A5D8-83F8941829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57833" y="6937762"/>
              <a:ext cx="221189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sz="3855" dirty="0"/>
            </a:p>
          </p:txBody>
        </p:sp>
        <p:sp>
          <p:nvSpPr>
            <p:cNvPr id="149" name="Line 20">
              <a:extLst>
                <a:ext uri="{FF2B5EF4-FFF2-40B4-BE49-F238E27FC236}">
                  <a16:creationId xmlns:a16="http://schemas.microsoft.com/office/drawing/2014/main" id="{62E83C50-D6FC-49A6-A8BD-0353B4154F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1008" y="11215645"/>
              <a:ext cx="393228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sz="3855" dirty="0"/>
            </a:p>
          </p:txBody>
        </p:sp>
        <p:sp>
          <p:nvSpPr>
            <p:cNvPr id="150" name="Text Box 23">
              <a:extLst>
                <a:ext uri="{FF2B5EF4-FFF2-40B4-BE49-F238E27FC236}">
                  <a16:creationId xmlns:a16="http://schemas.microsoft.com/office/drawing/2014/main" id="{80DD05D2-A509-465F-BD7F-654EEDD97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19943" y="11010285"/>
              <a:ext cx="1127086" cy="372603"/>
            </a:xfrm>
            <a:prstGeom prst="rect">
              <a:avLst/>
            </a:prstGeom>
            <a:noFill/>
            <a:ln w="25400">
              <a:solidFill>
                <a:srgbClr val="CC0000"/>
              </a:solidFill>
              <a:miter lim="800000"/>
              <a:headEnd/>
              <a:tailEnd/>
            </a:ln>
          </p:spPr>
          <p:txBody>
            <a:bodyPr lIns="0" tIns="59690" rIns="0" bIns="59690" anchor="ctr" anchorCtr="1"/>
            <a:lstStyle>
              <a:defPPr>
                <a:defRPr lang="en-US"/>
              </a:defPPr>
              <a:lvl1pPr algn="ctr">
                <a:buClr>
                  <a:srgbClr val="000000"/>
                </a:buCl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100" b="1">
                  <a:solidFill>
                    <a:srgbClr val="000000"/>
                  </a:solidFill>
                </a:defRPr>
              </a:lvl1pPr>
            </a:lstStyle>
            <a:p>
              <a:r>
                <a:rPr lang="en-US" sz="1926" dirty="0"/>
                <a:t>1x USB3.0</a:t>
              </a:r>
            </a:p>
          </p:txBody>
        </p:sp>
        <p:sp>
          <p:nvSpPr>
            <p:cNvPr id="151" name="Text Box 65">
              <a:extLst>
                <a:ext uri="{FF2B5EF4-FFF2-40B4-BE49-F238E27FC236}">
                  <a16:creationId xmlns:a16="http://schemas.microsoft.com/office/drawing/2014/main" id="{4DBA9CF7-F341-45CD-8AC0-3928110D8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00184" y="8715030"/>
              <a:ext cx="1252319" cy="4520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  <a:miter lim="800000"/>
              <a:headEnd/>
              <a:tailEnd/>
            </a:ln>
          </p:spPr>
          <p:txBody>
            <a:bodyPr lIns="0" tIns="59690" rIns="0" bIns="59690" anchor="ctr" anchorCtr="1"/>
            <a:lstStyle/>
            <a:p>
              <a:pPr algn="ctr">
                <a:buClr>
                  <a:srgbClr val="000000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926" b="1" dirty="0">
                  <a:solidFill>
                    <a:srgbClr val="000000"/>
                  </a:solidFill>
                </a:rPr>
                <a:t>M.2</a:t>
              </a:r>
              <a:endParaRPr lang="en-US" sz="1926" b="1" dirty="0">
                <a:solidFill>
                  <a:srgbClr val="00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52" name="Line 20">
              <a:extLst>
                <a:ext uri="{FF2B5EF4-FFF2-40B4-BE49-F238E27FC236}">
                  <a16:creationId xmlns:a16="http://schemas.microsoft.com/office/drawing/2014/main" id="{C8E948DB-4487-4EC9-84F6-5FEA0D922E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84022" y="8948908"/>
              <a:ext cx="390802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sz="3855" dirty="0"/>
            </a:p>
          </p:txBody>
        </p:sp>
        <p:sp>
          <p:nvSpPr>
            <p:cNvPr id="153" name="Text Box 65">
              <a:extLst>
                <a:ext uri="{FF2B5EF4-FFF2-40B4-BE49-F238E27FC236}">
                  <a16:creationId xmlns:a16="http://schemas.microsoft.com/office/drawing/2014/main" id="{9A188566-21C1-4744-B0EE-856E77B6F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6110" y="10456606"/>
              <a:ext cx="1252319" cy="452054"/>
            </a:xfrm>
            <a:prstGeom prst="rect">
              <a:avLst/>
            </a:prstGeom>
            <a:noFill/>
            <a:ln w="25400">
              <a:solidFill>
                <a:srgbClr val="CC0000"/>
              </a:solidFill>
              <a:miter lim="800000"/>
              <a:headEnd/>
              <a:tailEnd/>
            </a:ln>
          </p:spPr>
          <p:txBody>
            <a:bodyPr lIns="0" tIns="59690" rIns="0" bIns="59690" anchor="ctr" anchorCtr="1"/>
            <a:lstStyle>
              <a:defPPr>
                <a:defRPr lang="en-US"/>
              </a:defPPr>
              <a:lvl1pPr algn="ctr">
                <a:buClr>
                  <a:srgbClr val="000000"/>
                </a:buCl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100" b="1">
                  <a:solidFill>
                    <a:srgbClr val="000000"/>
                  </a:solidFill>
                </a:defRPr>
              </a:lvl1pPr>
            </a:lstStyle>
            <a:p>
              <a:r>
                <a:rPr lang="en-US" sz="1926" dirty="0"/>
                <a:t>Magnetics</a:t>
              </a:r>
            </a:p>
          </p:txBody>
        </p:sp>
        <p:sp>
          <p:nvSpPr>
            <p:cNvPr id="154" name="Line 20">
              <a:extLst>
                <a:ext uri="{FF2B5EF4-FFF2-40B4-BE49-F238E27FC236}">
                  <a16:creationId xmlns:a16="http://schemas.microsoft.com/office/drawing/2014/main" id="{D90AD8B8-13C5-407D-9D44-30E974A432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71016" y="10646339"/>
              <a:ext cx="43831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sz="3855" dirty="0"/>
            </a:p>
          </p:txBody>
        </p:sp>
        <p:sp>
          <p:nvSpPr>
            <p:cNvPr id="155" name="Line 20">
              <a:extLst>
                <a:ext uri="{FF2B5EF4-FFF2-40B4-BE49-F238E27FC236}">
                  <a16:creationId xmlns:a16="http://schemas.microsoft.com/office/drawing/2014/main" id="{C3CD22B3-9081-4620-B94D-F1C7C11093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48424" y="10646339"/>
              <a:ext cx="55839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sz="3855"/>
            </a:p>
          </p:txBody>
        </p:sp>
        <p:sp>
          <p:nvSpPr>
            <p:cNvPr id="156" name="Text Box 65">
              <a:extLst>
                <a:ext uri="{FF2B5EF4-FFF2-40B4-BE49-F238E27FC236}">
                  <a16:creationId xmlns:a16="http://schemas.microsoft.com/office/drawing/2014/main" id="{9A04F84B-5123-4869-B53F-7A0D52798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3090" y="10424316"/>
              <a:ext cx="1252319" cy="452054"/>
            </a:xfrm>
            <a:prstGeom prst="rect">
              <a:avLst/>
            </a:prstGeom>
            <a:noFill/>
            <a:ln w="25400">
              <a:solidFill>
                <a:srgbClr val="CC0000"/>
              </a:solidFill>
              <a:miter lim="800000"/>
              <a:headEnd/>
              <a:tailEnd/>
            </a:ln>
          </p:spPr>
          <p:txBody>
            <a:bodyPr lIns="0" tIns="59690" rIns="0" bIns="59690" anchor="ctr" anchorCtr="1"/>
            <a:lstStyle>
              <a:defPPr>
                <a:defRPr lang="en-US"/>
              </a:defPPr>
              <a:lvl1pPr algn="ctr">
                <a:buClr>
                  <a:srgbClr val="000000"/>
                </a:buCl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100" b="1">
                  <a:solidFill>
                    <a:srgbClr val="000000"/>
                  </a:solidFill>
                </a:defRPr>
              </a:lvl1pPr>
            </a:lstStyle>
            <a:p>
              <a:r>
                <a:rPr lang="en-US" sz="1926" dirty="0"/>
                <a:t>I210</a:t>
              </a:r>
            </a:p>
          </p:txBody>
        </p:sp>
        <p:sp>
          <p:nvSpPr>
            <p:cNvPr id="157" name="Line 20">
              <a:extLst>
                <a:ext uri="{FF2B5EF4-FFF2-40B4-BE49-F238E27FC236}">
                  <a16:creationId xmlns:a16="http://schemas.microsoft.com/office/drawing/2014/main" id="{EC494283-F137-4952-8D7A-67A59EF5E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59787" y="10646339"/>
              <a:ext cx="4139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sz="3855" dirty="0"/>
            </a:p>
          </p:txBody>
        </p:sp>
        <p:sp>
          <p:nvSpPr>
            <p:cNvPr id="158" name="Text Box 65">
              <a:extLst>
                <a:ext uri="{FF2B5EF4-FFF2-40B4-BE49-F238E27FC236}">
                  <a16:creationId xmlns:a16="http://schemas.microsoft.com/office/drawing/2014/main" id="{07AA1FDF-173D-44B7-AA95-9DB314EEAA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00184" y="9310558"/>
              <a:ext cx="1252319" cy="4520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  <a:miter lim="800000"/>
              <a:headEnd/>
              <a:tailEnd/>
            </a:ln>
          </p:spPr>
          <p:txBody>
            <a:bodyPr lIns="0" tIns="59690" rIns="0" bIns="59690" anchor="ctr" anchorCtr="1"/>
            <a:lstStyle>
              <a:defPPr>
                <a:defRPr lang="en-US"/>
              </a:defPPr>
              <a:lvl1pPr algn="ctr">
                <a:buClr>
                  <a:srgbClr val="000000"/>
                </a:buCl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100" b="1">
                  <a:solidFill>
                    <a:srgbClr val="000000"/>
                  </a:solidFill>
                </a:defRPr>
              </a:lvl1pPr>
            </a:lstStyle>
            <a:p>
              <a:r>
                <a:rPr lang="en-US" sz="1926" dirty="0"/>
                <a:t>SATA Port</a:t>
              </a:r>
            </a:p>
          </p:txBody>
        </p:sp>
        <p:sp>
          <p:nvSpPr>
            <p:cNvPr id="159" name="Line 20">
              <a:extLst>
                <a:ext uri="{FF2B5EF4-FFF2-40B4-BE49-F238E27FC236}">
                  <a16:creationId xmlns:a16="http://schemas.microsoft.com/office/drawing/2014/main" id="{49FB12A3-8809-4FAB-B10B-B0E61762A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4817" y="9524849"/>
              <a:ext cx="390723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sz="3855" dirty="0"/>
            </a:p>
          </p:txBody>
        </p:sp>
        <p:sp>
          <p:nvSpPr>
            <p:cNvPr id="160" name="Line 20">
              <a:extLst>
                <a:ext uri="{FF2B5EF4-FFF2-40B4-BE49-F238E27FC236}">
                  <a16:creationId xmlns:a16="http://schemas.microsoft.com/office/drawing/2014/main" id="{2D1529C1-CD3F-413D-93F9-52D22CFB58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75151" y="6965290"/>
              <a:ext cx="4508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sz="3855" dirty="0"/>
            </a:p>
          </p:txBody>
        </p:sp>
        <p:sp>
          <p:nvSpPr>
            <p:cNvPr id="161" name="Text Box 65">
              <a:extLst>
                <a:ext uri="{FF2B5EF4-FFF2-40B4-BE49-F238E27FC236}">
                  <a16:creationId xmlns:a16="http://schemas.microsoft.com/office/drawing/2014/main" id="{AD18D69D-B670-4A40-A1FD-5A159F00F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7308" y="6549049"/>
              <a:ext cx="1233298" cy="887291"/>
            </a:xfrm>
            <a:prstGeom prst="rect">
              <a:avLst/>
            </a:prstGeom>
            <a:noFill/>
            <a:ln w="25400">
              <a:solidFill>
                <a:srgbClr val="CC0000"/>
              </a:solidFill>
              <a:miter lim="800000"/>
              <a:headEnd/>
              <a:tailEnd/>
            </a:ln>
          </p:spPr>
          <p:txBody>
            <a:bodyPr lIns="0" tIns="59690" rIns="0" bIns="59690" anchor="ctr" anchorCtr="1"/>
            <a:lstStyle/>
            <a:p>
              <a:pPr algn="ctr">
                <a:buClr>
                  <a:srgbClr val="000000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926" b="1" dirty="0">
                  <a:solidFill>
                    <a:srgbClr val="000000"/>
                  </a:solidFill>
                </a:rPr>
                <a:t>FPGA</a:t>
              </a:r>
            </a:p>
            <a:p>
              <a:pPr algn="ctr">
                <a:buClr>
                  <a:srgbClr val="000000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926" b="1" dirty="0">
                  <a:solidFill>
                    <a:srgbClr val="000000"/>
                  </a:solidFill>
                </a:rPr>
                <a:t>(Artix-7) </a:t>
              </a:r>
            </a:p>
            <a:p>
              <a:pPr algn="ctr">
                <a:buClr>
                  <a:srgbClr val="000000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926" b="1" dirty="0">
                  <a:solidFill>
                    <a:srgbClr val="000000"/>
                  </a:solidFill>
                </a:rPr>
                <a:t>LPC-ISA</a:t>
              </a:r>
            </a:p>
          </p:txBody>
        </p:sp>
        <p:sp>
          <p:nvSpPr>
            <p:cNvPr id="162" name="Text Box 65">
              <a:extLst>
                <a:ext uri="{FF2B5EF4-FFF2-40B4-BE49-F238E27FC236}">
                  <a16:creationId xmlns:a16="http://schemas.microsoft.com/office/drawing/2014/main" id="{AF05A854-909A-4FE2-813C-BB9EBE25E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00184" y="6620073"/>
              <a:ext cx="1252319" cy="604494"/>
            </a:xfrm>
            <a:prstGeom prst="rect">
              <a:avLst/>
            </a:prstGeom>
            <a:noFill/>
            <a:ln w="25400">
              <a:solidFill>
                <a:srgbClr val="0070C0"/>
              </a:solidFill>
              <a:miter lim="800000"/>
              <a:headEnd/>
              <a:tailEnd/>
            </a:ln>
          </p:spPr>
          <p:txBody>
            <a:bodyPr lIns="0" tIns="59690" rIns="0" bIns="59690" anchor="ctr" anchorCtr="1"/>
            <a:lstStyle/>
            <a:p>
              <a:pPr algn="ctr">
                <a:buClr>
                  <a:srgbClr val="000000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926" b="1" dirty="0">
                  <a:solidFill>
                    <a:srgbClr val="000000"/>
                  </a:solidFill>
                </a:rPr>
                <a:t>PC/104 Connector</a:t>
              </a:r>
              <a:endParaRPr lang="en-US" sz="1926" b="1" dirty="0">
                <a:solidFill>
                  <a:srgbClr val="00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779DD70-7CEC-4098-8CB9-EA5A5B4D324F}"/>
                </a:ext>
              </a:extLst>
            </p:cNvPr>
            <p:cNvSpPr txBox="1"/>
            <p:nvPr/>
          </p:nvSpPr>
          <p:spPr>
            <a:xfrm>
              <a:off x="8682650" y="6682459"/>
              <a:ext cx="775417" cy="3922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0" tIns="59690" rIns="0" bIns="59690">
              <a:spAutoFit/>
            </a:bodyPr>
            <a:lstStyle>
              <a:defPPr>
                <a:defRPr lang="en-US"/>
              </a:defPPr>
              <a:lvl1pPr algn="r">
                <a:buClr>
                  <a:srgbClr val="000000"/>
                </a:buCl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000">
                  <a:solidFill>
                    <a:srgbClr val="000000"/>
                  </a:solidFill>
                </a:defRPr>
              </a:lvl1pPr>
            </a:lstStyle>
            <a:p>
              <a:r>
                <a:rPr lang="en-US" sz="1766" b="1" dirty="0"/>
                <a:t>ISA Bus</a:t>
              </a:r>
            </a:p>
          </p:txBody>
        </p:sp>
        <p:sp>
          <p:nvSpPr>
            <p:cNvPr id="164" name="Text Box 65">
              <a:extLst>
                <a:ext uri="{FF2B5EF4-FFF2-40B4-BE49-F238E27FC236}">
                  <a16:creationId xmlns:a16="http://schemas.microsoft.com/office/drawing/2014/main" id="{7EB9FB42-E785-4FCF-A429-AF80A85FD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4660" y="7395716"/>
              <a:ext cx="1255053" cy="1106533"/>
            </a:xfrm>
            <a:prstGeom prst="rect">
              <a:avLst/>
            </a:prstGeom>
            <a:noFill/>
            <a:ln w="25400">
              <a:solidFill>
                <a:srgbClr val="CC0000"/>
              </a:solidFill>
              <a:miter lim="800000"/>
              <a:headEnd/>
              <a:tailEnd/>
            </a:ln>
          </p:spPr>
          <p:txBody>
            <a:bodyPr lIns="0" tIns="59690" rIns="0" bIns="59690" anchor="ctr" anchorCtr="1"/>
            <a:lstStyle/>
            <a:p>
              <a:pPr algn="ctr">
                <a:buClr>
                  <a:srgbClr val="000000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926" b="1" dirty="0">
                  <a:solidFill>
                    <a:srgbClr val="000000"/>
                  </a:solidFill>
                </a:rPr>
                <a:t>Data Acquisition</a:t>
              </a:r>
            </a:p>
          </p:txBody>
        </p:sp>
        <p:sp>
          <p:nvSpPr>
            <p:cNvPr id="165" name="Line 20">
              <a:extLst>
                <a:ext uri="{FF2B5EF4-FFF2-40B4-BE49-F238E27FC236}">
                  <a16:creationId xmlns:a16="http://schemas.microsoft.com/office/drawing/2014/main" id="{75A796F8-FC75-476B-B74F-31A6CA206A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294985" y="7459652"/>
              <a:ext cx="5204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sz="3855" dirty="0"/>
            </a:p>
          </p:txBody>
        </p:sp>
        <p:sp>
          <p:nvSpPr>
            <p:cNvPr id="166" name="Line 20">
              <a:extLst>
                <a:ext uri="{FF2B5EF4-FFF2-40B4-BE49-F238E27FC236}">
                  <a16:creationId xmlns:a16="http://schemas.microsoft.com/office/drawing/2014/main" id="{7627C81D-2C7B-4075-A7CF-EB45DDE6C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4982" y="7705523"/>
              <a:ext cx="51171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sz="3855" dirty="0"/>
            </a:p>
          </p:txBody>
        </p:sp>
        <p:sp>
          <p:nvSpPr>
            <p:cNvPr id="167" name="Text Box 23">
              <a:extLst>
                <a:ext uri="{FF2B5EF4-FFF2-40B4-BE49-F238E27FC236}">
                  <a16:creationId xmlns:a16="http://schemas.microsoft.com/office/drawing/2014/main" id="{7F1A68D2-AAF4-434D-B96B-A3CE91E07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722" y="7277889"/>
              <a:ext cx="1690611" cy="41690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0" tIns="59690" rIns="0" bIns="59690">
              <a:spAutoFit/>
            </a:bodyPr>
            <a:lstStyle/>
            <a:p>
              <a:pPr>
                <a:buClr>
                  <a:srgbClr val="009999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926" b="1" dirty="0">
                  <a:solidFill>
                    <a:srgbClr val="008000"/>
                  </a:solidFill>
                </a:rPr>
                <a:t>16 Analog In</a:t>
              </a:r>
            </a:p>
          </p:txBody>
        </p:sp>
        <p:sp>
          <p:nvSpPr>
            <p:cNvPr id="168" name="Text Box 23">
              <a:extLst>
                <a:ext uri="{FF2B5EF4-FFF2-40B4-BE49-F238E27FC236}">
                  <a16:creationId xmlns:a16="http://schemas.microsoft.com/office/drawing/2014/main" id="{7C20F97C-7E6F-4033-84CB-21A15F3AD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722" y="7540201"/>
              <a:ext cx="1690611" cy="41690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0" tIns="59690" rIns="0" bIns="59690">
              <a:spAutoFit/>
            </a:bodyPr>
            <a:lstStyle/>
            <a:p>
              <a:pPr>
                <a:buClr>
                  <a:srgbClr val="009999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926" b="1" dirty="0">
                  <a:solidFill>
                    <a:srgbClr val="008000"/>
                  </a:solidFill>
                </a:rPr>
                <a:t>4 Analog Out</a:t>
              </a:r>
            </a:p>
          </p:txBody>
        </p:sp>
        <p:sp>
          <p:nvSpPr>
            <p:cNvPr id="169" name="Line 20">
              <a:extLst>
                <a:ext uri="{FF2B5EF4-FFF2-40B4-BE49-F238E27FC236}">
                  <a16:creationId xmlns:a16="http://schemas.microsoft.com/office/drawing/2014/main" id="{A36D2F1B-D43C-4187-827B-73736DE3A2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94993" y="7940044"/>
              <a:ext cx="52179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sz="3855"/>
            </a:p>
          </p:txBody>
        </p:sp>
        <p:sp>
          <p:nvSpPr>
            <p:cNvPr id="170" name="Text Box 23">
              <a:extLst>
                <a:ext uri="{FF2B5EF4-FFF2-40B4-BE49-F238E27FC236}">
                  <a16:creationId xmlns:a16="http://schemas.microsoft.com/office/drawing/2014/main" id="{2BCC6249-0034-48B5-82C3-68C0F523D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722" y="7779179"/>
              <a:ext cx="1690611" cy="41690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0" tIns="59690" rIns="0" bIns="59690">
              <a:spAutoFit/>
            </a:bodyPr>
            <a:lstStyle/>
            <a:p>
              <a:pPr>
                <a:buClr>
                  <a:srgbClr val="009999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926" b="1" dirty="0">
                  <a:solidFill>
                    <a:srgbClr val="008000"/>
                  </a:solidFill>
                </a:rPr>
                <a:t>24 DIO</a:t>
              </a:r>
            </a:p>
          </p:txBody>
        </p:sp>
        <p:sp>
          <p:nvSpPr>
            <p:cNvPr id="171" name="Text Box 23">
              <a:extLst>
                <a:ext uri="{FF2B5EF4-FFF2-40B4-BE49-F238E27FC236}">
                  <a16:creationId xmlns:a16="http://schemas.microsoft.com/office/drawing/2014/main" id="{54400C4E-FBA8-45ED-809B-BCB017AEF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722" y="8025490"/>
              <a:ext cx="1690611" cy="41690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0" tIns="59690" rIns="0" bIns="59690">
              <a:spAutoFit/>
            </a:bodyPr>
            <a:lstStyle/>
            <a:p>
              <a:pPr>
                <a:buClr>
                  <a:srgbClr val="009999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926" b="1" dirty="0">
                  <a:solidFill>
                    <a:srgbClr val="008000"/>
                  </a:solidFill>
                </a:rPr>
                <a:t>1 Timer Out</a:t>
              </a:r>
            </a:p>
          </p:txBody>
        </p:sp>
        <p:sp>
          <p:nvSpPr>
            <p:cNvPr id="172" name="Line 20">
              <a:extLst>
                <a:ext uri="{FF2B5EF4-FFF2-40B4-BE49-F238E27FC236}">
                  <a16:creationId xmlns:a16="http://schemas.microsoft.com/office/drawing/2014/main" id="{4B58CC0B-866F-4127-8113-EB2C50995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6812" y="8192342"/>
              <a:ext cx="51171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sz="3855" dirty="0"/>
            </a:p>
          </p:txBody>
        </p:sp>
        <p:sp>
          <p:nvSpPr>
            <p:cNvPr id="173" name="Line 20">
              <a:extLst>
                <a:ext uri="{FF2B5EF4-FFF2-40B4-BE49-F238E27FC236}">
                  <a16:creationId xmlns:a16="http://schemas.microsoft.com/office/drawing/2014/main" id="{E71BCAE4-B306-490C-B056-AA3DF9F06A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279455" y="8427431"/>
              <a:ext cx="5204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sz="3855" dirty="0"/>
            </a:p>
          </p:txBody>
        </p:sp>
        <p:sp>
          <p:nvSpPr>
            <p:cNvPr id="174" name="Text Box 23">
              <a:extLst>
                <a:ext uri="{FF2B5EF4-FFF2-40B4-BE49-F238E27FC236}">
                  <a16:creationId xmlns:a16="http://schemas.microsoft.com/office/drawing/2014/main" id="{B012E454-91CD-4D4B-B3C6-12AC14600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722" y="8254351"/>
              <a:ext cx="1690611" cy="41690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0" tIns="59690" rIns="0" bIns="59690">
              <a:spAutoFit/>
            </a:bodyPr>
            <a:lstStyle/>
            <a:p>
              <a:pPr>
                <a:buClr>
                  <a:srgbClr val="009999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926" b="1" dirty="0">
                  <a:solidFill>
                    <a:srgbClr val="008000"/>
                  </a:solidFill>
                </a:rPr>
                <a:t>1 Ext Trig</a:t>
              </a:r>
            </a:p>
          </p:txBody>
        </p:sp>
        <p:sp>
          <p:nvSpPr>
            <p:cNvPr id="175" name="Text Box 23">
              <a:extLst>
                <a:ext uri="{FF2B5EF4-FFF2-40B4-BE49-F238E27FC236}">
                  <a16:creationId xmlns:a16="http://schemas.microsoft.com/office/drawing/2014/main" id="{99BD46AE-3890-498F-B36F-C48F085224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65350" y="10460041"/>
              <a:ext cx="1626415" cy="41690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0" tIns="59690" rIns="0" bIns="59690">
              <a:spAutoFit/>
            </a:bodyPr>
            <a:lstStyle/>
            <a:p>
              <a:pPr>
                <a:buClr>
                  <a:srgbClr val="009999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926" b="1" dirty="0">
                  <a:solidFill>
                    <a:srgbClr val="008000"/>
                  </a:solidFill>
                </a:rPr>
                <a:t>Gb Ethernet-2</a:t>
              </a:r>
            </a:p>
          </p:txBody>
        </p:sp>
        <p:sp>
          <p:nvSpPr>
            <p:cNvPr id="176" name="Text Box 65">
              <a:extLst>
                <a:ext uri="{FF2B5EF4-FFF2-40B4-BE49-F238E27FC236}">
                  <a16:creationId xmlns:a16="http://schemas.microsoft.com/office/drawing/2014/main" id="{4A6B92CC-2A32-491F-9CA4-4BFCAA3A5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4786" y="9919171"/>
              <a:ext cx="1252319" cy="41690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wrap="square" lIns="0" tIns="59690" rIns="0" bIns="59690">
              <a:spAutoFit/>
            </a:bodyPr>
            <a:lstStyle>
              <a:defPPr>
                <a:defRPr lang="en-US"/>
              </a:defPPr>
              <a:lvl1pPr algn="ctr">
                <a:buClr>
                  <a:srgbClr val="009999"/>
                </a:buCl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100" b="1">
                  <a:solidFill>
                    <a:srgbClr val="008000"/>
                  </a:solidFill>
                </a:defRPr>
              </a:lvl1pPr>
            </a:lstStyle>
            <a:p>
              <a:r>
                <a:rPr lang="en-US" sz="1926" dirty="0"/>
                <a:t>JMD330</a:t>
              </a:r>
            </a:p>
          </p:txBody>
        </p:sp>
        <p:sp>
          <p:nvSpPr>
            <p:cNvPr id="177" name="Line 20">
              <a:extLst>
                <a:ext uri="{FF2B5EF4-FFF2-40B4-BE49-F238E27FC236}">
                  <a16:creationId xmlns:a16="http://schemas.microsoft.com/office/drawing/2014/main" id="{F63B6664-8596-4328-989A-BBA2E60D6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8013" y="10105464"/>
              <a:ext cx="212894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sz="3855" dirty="0"/>
            </a:p>
          </p:txBody>
        </p:sp>
        <p:sp>
          <p:nvSpPr>
            <p:cNvPr id="178" name="Line 20">
              <a:extLst>
                <a:ext uri="{FF2B5EF4-FFF2-40B4-BE49-F238E27FC236}">
                  <a16:creationId xmlns:a16="http://schemas.microsoft.com/office/drawing/2014/main" id="{D138C3BE-D65D-436F-9321-F5D99E42E2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68439" y="10107103"/>
              <a:ext cx="55839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sz="3855"/>
            </a:p>
          </p:txBody>
        </p:sp>
        <p:sp>
          <p:nvSpPr>
            <p:cNvPr id="179" name="Text Box 23">
              <a:extLst>
                <a:ext uri="{FF2B5EF4-FFF2-40B4-BE49-F238E27FC236}">
                  <a16:creationId xmlns:a16="http://schemas.microsoft.com/office/drawing/2014/main" id="{AB5A0167-716A-4EC6-901A-1ED8512A2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35864" y="9914860"/>
              <a:ext cx="1252319" cy="41690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0" tIns="59690" rIns="0" bIns="59690">
              <a:spAutoFit/>
            </a:bodyPr>
            <a:lstStyle/>
            <a:p>
              <a:pPr>
                <a:buClr>
                  <a:srgbClr val="009999"/>
                </a:buClr>
                <a:buSzPct val="100000"/>
                <a:tabLst>
                  <a:tab pos="0" algn="l"/>
                  <a:tab pos="583064" algn="l"/>
                  <a:tab pos="1166125" algn="l"/>
                  <a:tab pos="1749189" algn="l"/>
                  <a:tab pos="2332249" algn="l"/>
                  <a:tab pos="2915312" algn="l"/>
                  <a:tab pos="3498374" algn="l"/>
                  <a:tab pos="4081436" algn="l"/>
                  <a:tab pos="4664496" algn="l"/>
                  <a:tab pos="5247560" algn="l"/>
                  <a:tab pos="5830620" algn="l"/>
                  <a:tab pos="6413688" algn="l"/>
                  <a:tab pos="6996747" algn="l"/>
                  <a:tab pos="7579807" algn="l"/>
                  <a:tab pos="8162871" algn="l"/>
                  <a:tab pos="8745932" algn="l"/>
                  <a:tab pos="9328996" algn="l"/>
                  <a:tab pos="9912058" algn="l"/>
                  <a:tab pos="10495120" algn="l"/>
                  <a:tab pos="11078181" algn="l"/>
                  <a:tab pos="11661247" algn="l"/>
                </a:tabLst>
              </a:pPr>
              <a:r>
                <a:rPr lang="en-US" sz="1926" b="1" dirty="0">
                  <a:solidFill>
                    <a:srgbClr val="008000"/>
                  </a:solidFill>
                </a:rPr>
                <a:t>IDE</a:t>
              </a: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1AC6986D-12C7-431F-ACAE-9E0C05DD0807}"/>
                </a:ext>
              </a:extLst>
            </p:cNvPr>
            <p:cNvSpPr/>
            <p:nvPr/>
          </p:nvSpPr>
          <p:spPr>
            <a:xfrm>
              <a:off x="8601829" y="6880896"/>
              <a:ext cx="100184" cy="1034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55" dirty="0"/>
            </a:p>
          </p:txBody>
        </p: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F2B9DD5-4FFD-4AD0-ABBD-C4614A5351F8}"/>
                </a:ext>
              </a:extLst>
            </p:cNvPr>
            <p:cNvCxnSpPr>
              <a:cxnSpLocks/>
              <a:stCxn id="107" idx="2"/>
              <a:endCxn id="164" idx="0"/>
            </p:cNvCxnSpPr>
            <p:nvPr/>
          </p:nvCxnSpPr>
          <p:spPr>
            <a:xfrm>
              <a:off x="8642063" y="6551931"/>
              <a:ext cx="10124" cy="84378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77D4800-9BC1-46DA-AD60-914CB9D54846}"/>
                </a:ext>
              </a:extLst>
            </p:cNvPr>
            <p:cNvCxnSpPr>
              <a:cxnSpLocks/>
            </p:cNvCxnSpPr>
            <p:nvPr/>
          </p:nvCxnSpPr>
          <p:spPr>
            <a:xfrm>
              <a:off x="6936242" y="5772093"/>
              <a:ext cx="1649391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E951242A-22C5-4FB4-A3F6-031CB2E361D2}"/>
                </a:ext>
              </a:extLst>
            </p:cNvPr>
            <p:cNvSpPr/>
            <p:nvPr/>
          </p:nvSpPr>
          <p:spPr>
            <a:xfrm>
              <a:off x="4052060" y="9447219"/>
              <a:ext cx="100184" cy="1034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55" dirty="0"/>
            </a:p>
          </p:txBody>
        </p:sp>
      </p:grpSp>
    </p:spTree>
    <p:extLst>
      <p:ext uri="{BB962C8B-B14F-4D97-AF65-F5344CB8AC3E}">
        <p14:creationId xmlns:p14="http://schemas.microsoft.com/office/powerpoint/2010/main" val="13980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3576</TotalTime>
  <Words>136</Words>
  <Application>Microsoft Office PowerPoint</Application>
  <PresentationFormat>Custom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Jonathan Miller</dc:creator>
  <cp:keywords>Block Diagram</cp:keywords>
  <cp:lastModifiedBy>Fadil Luquman</cp:lastModifiedBy>
  <cp:revision>23</cp:revision>
  <dcterms:created xsi:type="dcterms:W3CDTF">2017-01-05T04:32:30Z</dcterms:created>
  <dcterms:modified xsi:type="dcterms:W3CDTF">2020-12-08T05:00:37Z</dcterms:modified>
</cp:coreProperties>
</file>