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9"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74E4E1FA-1BB5-4BF5-95FA-21CF91ABA3C8}" type="datetimeFigureOut">
              <a:rPr lang="es-ES" smtClean="0"/>
              <a:t>25/11/2014</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15B2B5D3-CAD4-405E-961F-748DC800F51F}"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4E4E1FA-1BB5-4BF5-95FA-21CF91ABA3C8}" type="datetimeFigureOut">
              <a:rPr lang="es-ES" smtClean="0"/>
              <a:t>25/11/2014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5B2B5D3-CAD4-405E-961F-748DC800F51F}"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4E4E1FA-1BB5-4BF5-95FA-21CF91ABA3C8}" type="datetimeFigureOut">
              <a:rPr lang="es-ES" smtClean="0"/>
              <a:t>25/11/2014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5B2B5D3-CAD4-405E-961F-748DC800F51F}"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74E4E1FA-1BB5-4BF5-95FA-21CF91ABA3C8}" type="datetimeFigureOut">
              <a:rPr lang="es-ES" smtClean="0"/>
              <a:t>25/11/2014</a:t>
            </a:fld>
            <a:endParaRPr lang="es-ES"/>
          </a:p>
        </p:txBody>
      </p:sp>
      <p:sp>
        <p:nvSpPr>
          <p:cNvPr id="9" name="8 Marcador de número de diapositiva"/>
          <p:cNvSpPr>
            <a:spLocks noGrp="1"/>
          </p:cNvSpPr>
          <p:nvPr>
            <p:ph type="sldNum" sz="quarter" idx="15"/>
          </p:nvPr>
        </p:nvSpPr>
        <p:spPr/>
        <p:txBody>
          <a:bodyPr rtlCol="0"/>
          <a:lstStyle/>
          <a:p>
            <a:fld id="{15B2B5D3-CAD4-405E-961F-748DC800F51F}" type="slidenum">
              <a:rPr lang="es-ES" smtClean="0"/>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74E4E1FA-1BB5-4BF5-95FA-21CF91ABA3C8}" type="datetimeFigureOut">
              <a:rPr lang="es-ES" smtClean="0"/>
              <a:t>25/11/2014</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15B2B5D3-CAD4-405E-961F-748DC800F51F}"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4E4E1FA-1BB5-4BF5-95FA-21CF91ABA3C8}" type="datetimeFigureOut">
              <a:rPr lang="es-ES" smtClean="0"/>
              <a:t>25/11/2014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5B2B5D3-CAD4-405E-961F-748DC800F51F}" type="slidenum">
              <a:rPr lang="es-ES" smtClean="0"/>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4E4E1FA-1BB5-4BF5-95FA-21CF91ABA3C8}" type="datetimeFigureOut">
              <a:rPr lang="es-ES" smtClean="0"/>
              <a:t>25/11/2014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5B2B5D3-CAD4-405E-961F-748DC800F51F}" type="slidenum">
              <a:rPr lang="es-ES" smtClean="0"/>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74E4E1FA-1BB5-4BF5-95FA-21CF91ABA3C8}" type="datetimeFigureOut">
              <a:rPr lang="es-ES" smtClean="0"/>
              <a:t>25/11/2014</a:t>
            </a:fld>
            <a:endParaRPr lang="es-ES"/>
          </a:p>
        </p:txBody>
      </p:sp>
      <p:sp>
        <p:nvSpPr>
          <p:cNvPr id="7" name="6 Marcador de número de diapositiva"/>
          <p:cNvSpPr>
            <a:spLocks noGrp="1"/>
          </p:cNvSpPr>
          <p:nvPr>
            <p:ph type="sldNum" sz="quarter" idx="11"/>
          </p:nvPr>
        </p:nvSpPr>
        <p:spPr/>
        <p:txBody>
          <a:bodyPr rtlCol="0"/>
          <a:lstStyle/>
          <a:p>
            <a:fld id="{15B2B5D3-CAD4-405E-961F-748DC800F51F}" type="slidenum">
              <a:rPr lang="es-ES" smtClean="0"/>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4E4E1FA-1BB5-4BF5-95FA-21CF91ABA3C8}" type="datetimeFigureOut">
              <a:rPr lang="es-ES" smtClean="0"/>
              <a:t>25/11/2014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5B2B5D3-CAD4-405E-961F-748DC800F51F}"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74E4E1FA-1BB5-4BF5-95FA-21CF91ABA3C8}" type="datetimeFigureOut">
              <a:rPr lang="es-ES" smtClean="0"/>
              <a:t>25/11/2014</a:t>
            </a:fld>
            <a:endParaRPr lang="es-ES"/>
          </a:p>
        </p:txBody>
      </p:sp>
      <p:sp>
        <p:nvSpPr>
          <p:cNvPr id="22" name="21 Marcador de número de diapositiva"/>
          <p:cNvSpPr>
            <a:spLocks noGrp="1"/>
          </p:cNvSpPr>
          <p:nvPr>
            <p:ph type="sldNum" sz="quarter" idx="15"/>
          </p:nvPr>
        </p:nvSpPr>
        <p:spPr/>
        <p:txBody>
          <a:bodyPr rtlCol="0"/>
          <a:lstStyle/>
          <a:p>
            <a:fld id="{15B2B5D3-CAD4-405E-961F-748DC800F51F}" type="slidenum">
              <a:rPr lang="es-ES" smtClean="0"/>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74E4E1FA-1BB5-4BF5-95FA-21CF91ABA3C8}" type="datetimeFigureOut">
              <a:rPr lang="es-ES" smtClean="0"/>
              <a:t>25/11/2014</a:t>
            </a:fld>
            <a:endParaRPr lang="es-ES"/>
          </a:p>
        </p:txBody>
      </p:sp>
      <p:sp>
        <p:nvSpPr>
          <p:cNvPr id="18" name="17 Marcador de número de diapositiva"/>
          <p:cNvSpPr>
            <a:spLocks noGrp="1"/>
          </p:cNvSpPr>
          <p:nvPr>
            <p:ph type="sldNum" sz="quarter" idx="11"/>
          </p:nvPr>
        </p:nvSpPr>
        <p:spPr/>
        <p:txBody>
          <a:bodyPr rtlCol="0"/>
          <a:lstStyle/>
          <a:p>
            <a:fld id="{15B2B5D3-CAD4-405E-961F-748DC800F51F}" type="slidenum">
              <a:rPr lang="es-ES" smtClean="0"/>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4E4E1FA-1BB5-4BF5-95FA-21CF91ABA3C8}" type="datetimeFigureOut">
              <a:rPr lang="es-ES" smtClean="0"/>
              <a:t>25/11/2014</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B2B5D3-CAD4-405E-961F-748DC800F51F}"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MUNDOS VIRTUALES</a:t>
            </a:r>
            <a:endParaRPr lang="es-ES" dirty="0"/>
          </a:p>
        </p:txBody>
      </p:sp>
      <p:sp>
        <p:nvSpPr>
          <p:cNvPr id="3" name="2 Subtítulo"/>
          <p:cNvSpPr>
            <a:spLocks noGrp="1"/>
          </p:cNvSpPr>
          <p:nvPr>
            <p:ph type="subTitle" idx="1"/>
          </p:nvPr>
        </p:nvSpPr>
        <p:spPr/>
        <p:txBody>
          <a:bodyPr/>
          <a:lstStyle/>
          <a:p>
            <a:r>
              <a:rPr lang="es-ES" dirty="0" smtClean="0"/>
              <a:t>GRUPO #10</a:t>
            </a:r>
          </a:p>
          <a:p>
            <a:r>
              <a:rPr lang="es-ES" dirty="0" smtClean="0"/>
              <a:t>MATRIX</a:t>
            </a:r>
          </a:p>
          <a:p>
            <a:endParaRPr lang="es-E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CONCLUSIÓN</a:t>
            </a:r>
            <a:endParaRPr lang="es-ES" dirty="0"/>
          </a:p>
        </p:txBody>
      </p:sp>
      <p:sp>
        <p:nvSpPr>
          <p:cNvPr id="3" name="2 Marcador de contenido"/>
          <p:cNvSpPr>
            <a:spLocks noGrp="1"/>
          </p:cNvSpPr>
          <p:nvPr>
            <p:ph sz="quarter" idx="1"/>
          </p:nvPr>
        </p:nvSpPr>
        <p:spPr/>
        <p:txBody>
          <a:bodyPr>
            <a:normAutofit lnSpcReduction="10000"/>
          </a:bodyPr>
          <a:lstStyle/>
          <a:p>
            <a:pPr>
              <a:buNone/>
            </a:pPr>
            <a:r>
              <a:rPr lang="es-AR" dirty="0"/>
              <a:t> </a:t>
            </a:r>
            <a:endParaRPr lang="es-ES" dirty="0"/>
          </a:p>
          <a:p>
            <a:r>
              <a:rPr lang="es-AR" dirty="0"/>
              <a:t>Como pudimos darnos cuenta en este pequeño ensayo los mundos virtuales están llegando a ocupar un lugar muy importante en la vida del ser humano en la actualidad  y lo seguirán haciendo con forme el paso de los años.</a:t>
            </a:r>
            <a:endParaRPr lang="es-ES" dirty="0"/>
          </a:p>
          <a:p>
            <a:r>
              <a:rPr lang="es-AR" dirty="0"/>
              <a:t>La introducción de mundos virtuales ha revolucionado muchos sentimientos en el ser humano conocimos algunas ventajas y desventajas de ellos, la importancia y la gran utilidad que tiene en la actualidad  y lo peligrosos que pueden llegar a ser si no se usan con mucha responsabilidad.</a:t>
            </a:r>
            <a:endParaRPr lang="es-ES" dirty="0"/>
          </a:p>
          <a:p>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0"/>
            <a:ext cx="7467600" cy="1143000"/>
          </a:xfrm>
        </p:spPr>
        <p:txBody>
          <a:bodyPr>
            <a:normAutofit/>
          </a:bodyPr>
          <a:lstStyle/>
          <a:p>
            <a:r>
              <a:rPr lang="es-ES" dirty="0" err="1" smtClean="0"/>
              <a:t>WoW</a:t>
            </a:r>
            <a:endParaRPr lang="es-ES" dirty="0"/>
          </a:p>
        </p:txBody>
      </p:sp>
      <p:pic>
        <p:nvPicPr>
          <p:cNvPr id="4" name="3 Marcador de contenido" descr="raid.jpg"/>
          <p:cNvPicPr>
            <a:picLocks noGrp="1" noChangeAspect="1"/>
          </p:cNvPicPr>
          <p:nvPr>
            <p:ph sz="quarter" idx="1"/>
          </p:nvPr>
        </p:nvPicPr>
        <p:blipFill>
          <a:blip r:embed="rId2"/>
          <a:stretch>
            <a:fillRect/>
          </a:stretch>
        </p:blipFill>
        <p:spPr>
          <a:xfrm>
            <a:off x="571472" y="1130678"/>
            <a:ext cx="8215370" cy="541142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0"/>
            <a:ext cx="7467600" cy="1143000"/>
          </a:xfrm>
        </p:spPr>
        <p:txBody>
          <a:bodyPr/>
          <a:lstStyle/>
          <a:p>
            <a:r>
              <a:rPr lang="es-ES" dirty="0" smtClean="0"/>
              <a:t>Simulador de Avión</a:t>
            </a:r>
            <a:endParaRPr lang="es-ES" dirty="0"/>
          </a:p>
        </p:txBody>
      </p:sp>
      <p:pic>
        <p:nvPicPr>
          <p:cNvPr id="4" name="3 Marcador de contenido" descr="simu-001.jpg"/>
          <p:cNvPicPr>
            <a:picLocks noGrp="1" noChangeAspect="1"/>
          </p:cNvPicPr>
          <p:nvPr>
            <p:ph sz="quarter" idx="1"/>
          </p:nvPr>
        </p:nvPicPr>
        <p:blipFill>
          <a:blip r:embed="rId2"/>
          <a:stretch>
            <a:fillRect/>
          </a:stretch>
        </p:blipFill>
        <p:spPr>
          <a:xfrm>
            <a:off x="325875" y="1285859"/>
            <a:ext cx="8460967" cy="540201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Los </a:t>
            </a:r>
            <a:r>
              <a:rPr lang="es-ES" dirty="0" err="1" smtClean="0"/>
              <a:t>Sims</a:t>
            </a:r>
            <a:endParaRPr lang="es-ES" dirty="0"/>
          </a:p>
        </p:txBody>
      </p:sp>
      <p:pic>
        <p:nvPicPr>
          <p:cNvPr id="4" name="3 Marcador de contenido" descr="los_sims_3-781483.jpg"/>
          <p:cNvPicPr>
            <a:picLocks noGrp="1" noChangeAspect="1"/>
          </p:cNvPicPr>
          <p:nvPr>
            <p:ph sz="quarter" idx="1"/>
          </p:nvPr>
        </p:nvPicPr>
        <p:blipFill>
          <a:blip r:embed="rId2"/>
          <a:stretch>
            <a:fillRect/>
          </a:stretch>
        </p:blipFill>
        <p:spPr>
          <a:xfrm>
            <a:off x="285720" y="1785926"/>
            <a:ext cx="7897354" cy="485778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INTRODUCCION</a:t>
            </a:r>
            <a:endParaRPr lang="es-ES" dirty="0"/>
          </a:p>
        </p:txBody>
      </p:sp>
      <p:sp>
        <p:nvSpPr>
          <p:cNvPr id="3" name="2 Marcador de contenido"/>
          <p:cNvSpPr>
            <a:spLocks noGrp="1"/>
          </p:cNvSpPr>
          <p:nvPr>
            <p:ph sz="quarter" idx="1"/>
          </p:nvPr>
        </p:nvSpPr>
        <p:spPr/>
        <p:txBody>
          <a:bodyPr>
            <a:normAutofit fontScale="92500"/>
          </a:bodyPr>
          <a:lstStyle/>
          <a:p>
            <a:r>
              <a:rPr lang="es-ES" dirty="0"/>
              <a:t> </a:t>
            </a:r>
            <a:r>
              <a:rPr lang="es-AR" dirty="0"/>
              <a:t>Mundos virtuales son un campo de la tecnología muy relacionado con la inteligencia artificial ya que consisten en la simulación de mundos o entornos a los cuales se les denomina virtuales, en los que el hombre interacciona con la máquina en entornos artificiales semejantes a la vida real de tal forma que éste sienta que lo que esta viendo es real, interactuando en él un sin fin de sentimientos.</a:t>
            </a:r>
            <a:endParaRPr lang="es-ES" dirty="0"/>
          </a:p>
          <a:p>
            <a:r>
              <a:rPr lang="es-AR" dirty="0"/>
              <a:t>Los mundos virtuales tienen gran importancia en la actualidad y la tendrán más  en el futuro ya que empiezan a ser de mucha utilidad en los diferentes campos laborables como lo es el comercio, la educación, medicina, arquitectura, etc.</a:t>
            </a:r>
            <a:endParaRPr lang="es-ES" dirty="0"/>
          </a:p>
          <a:p>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BO" dirty="0"/>
              <a:t> Los mundos virtuales sociales son similares a los reales en el sentido de que contienen todos los tipos de interacción social humana, incluida la amistad, el amor, la economía, la guerra, la política, etc. Ofrecen la oportunidad de hacer compras, negocios, formarse académicamente, viajar, ir a bares, bailar, etcétera.</a:t>
            </a:r>
            <a:endParaRPr lang="es-ES" dirty="0"/>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0"/>
            <a:ext cx="7467600" cy="1143000"/>
          </a:xfrm>
        </p:spPr>
        <p:txBody>
          <a:bodyPr/>
          <a:lstStyle/>
          <a:p>
            <a:r>
              <a:rPr lang="es-ES" dirty="0" smtClean="0"/>
              <a:t>BREVE RESEÑA HISTORICA</a:t>
            </a:r>
            <a:endParaRPr lang="es-ES" dirty="0"/>
          </a:p>
        </p:txBody>
      </p:sp>
      <p:sp>
        <p:nvSpPr>
          <p:cNvPr id="3" name="2 Marcador de contenido"/>
          <p:cNvSpPr>
            <a:spLocks noGrp="1"/>
          </p:cNvSpPr>
          <p:nvPr>
            <p:ph sz="quarter" idx="1"/>
          </p:nvPr>
        </p:nvSpPr>
        <p:spPr>
          <a:xfrm>
            <a:off x="457200" y="1142984"/>
            <a:ext cx="8229600" cy="5572164"/>
          </a:xfrm>
        </p:spPr>
        <p:txBody>
          <a:bodyPr>
            <a:normAutofit fontScale="85000" lnSpcReduction="20000"/>
          </a:bodyPr>
          <a:lstStyle/>
          <a:p>
            <a:r>
              <a:rPr lang="es-ES" dirty="0"/>
              <a:t>Comenzó a finales de los años 70 en el departamento de defensa de Estados Unidos, usándose simulaciones de vuelo, para no arriesgar vidas inútilmente. A  modo que  podemos destacar los antecedentes más importantes de los mundos virtuales: </a:t>
            </a:r>
          </a:p>
          <a:p>
            <a:r>
              <a:rPr lang="es-ES" dirty="0"/>
              <a:t>En 1980 la compañía </a:t>
            </a:r>
            <a:r>
              <a:rPr lang="es-ES" dirty="0" err="1"/>
              <a:t>StereoGraphics</a:t>
            </a:r>
            <a:r>
              <a:rPr lang="es-ES" dirty="0"/>
              <a:t> hizo las gafas de visión estéreo, y en 1982 se patentó el primer </a:t>
            </a:r>
            <a:r>
              <a:rPr lang="es-ES" dirty="0" err="1"/>
              <a:t>Electroguante</a:t>
            </a:r>
            <a:r>
              <a:rPr lang="es-ES" dirty="0"/>
              <a:t>. </a:t>
            </a:r>
          </a:p>
          <a:p>
            <a:r>
              <a:rPr lang="es-ES" dirty="0"/>
              <a:t>En 1987 la compañía inglesa Dimensión Internacional desarrolló un Software de construcción de mundos tridimensionales sobre PC. </a:t>
            </a:r>
          </a:p>
          <a:p>
            <a:r>
              <a:rPr lang="es-ES" dirty="0"/>
              <a:t>En 1988 se inventó el primer dispositivo para generar sonido tridimensional </a:t>
            </a:r>
          </a:p>
          <a:p>
            <a:r>
              <a:rPr lang="es-ES" dirty="0"/>
              <a:t>En 1989 ATARI saca al mercado la primera de video juegos con tecnología 3D, y Autodesk poco después saca el primer sistema de realidad virtual para PC. </a:t>
            </a:r>
          </a:p>
          <a:p>
            <a:r>
              <a:rPr lang="es-ES" dirty="0"/>
              <a:t>A partir de aquí comienza la verdadera carrera comercial de la realidad virtual y cientos de productos empiezan a invadir nuestras vidas: cine </a:t>
            </a:r>
            <a:r>
              <a:rPr lang="es-ES" dirty="0" err="1"/>
              <a:t>Omnimax</a:t>
            </a:r>
            <a:r>
              <a:rPr lang="es-ES" dirty="0"/>
              <a:t>, sonido Dolby </a:t>
            </a:r>
            <a:r>
              <a:rPr lang="es-ES" dirty="0" err="1"/>
              <a:t>Sorround</a:t>
            </a:r>
            <a:r>
              <a:rPr lang="es-ES" dirty="0"/>
              <a:t>, juegos 3D, gafas estereoscópicas 3D, llegando hasta el día de hoy en el que la tecnología sigue avanzando. </a:t>
            </a: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UN MUNDO VIRTUAL</a:t>
            </a:r>
            <a:endParaRPr lang="es-ES" dirty="0"/>
          </a:p>
        </p:txBody>
      </p:sp>
      <p:sp>
        <p:nvSpPr>
          <p:cNvPr id="3" name="2 Marcador de contenido"/>
          <p:cNvSpPr>
            <a:spLocks noGrp="1"/>
          </p:cNvSpPr>
          <p:nvPr>
            <p:ph sz="quarter" idx="1"/>
          </p:nvPr>
        </p:nvSpPr>
        <p:spPr/>
        <p:txBody>
          <a:bodyPr>
            <a:normAutofit lnSpcReduction="10000"/>
          </a:bodyPr>
          <a:lstStyle/>
          <a:p>
            <a:r>
              <a:rPr lang="es-AR" dirty="0"/>
              <a:t>Un mundo virtual es aquel en el que puedes crear un mundo artificial  donde la persona que lo crea tiene la impresión de estar en ese mundo y la habilidad de navegar y manipular los objetos que hay en el además de sentir una serie de sentimientos provocados por lo que esta viviendo.</a:t>
            </a:r>
            <a:endParaRPr lang="es-ES" dirty="0"/>
          </a:p>
          <a:p>
            <a:r>
              <a:rPr lang="es-AR" dirty="0"/>
              <a:t>Dentro de muy poco </a:t>
            </a:r>
            <a:r>
              <a:rPr lang="es-ES" dirty="0"/>
              <a:t>los mundos virtuales serán el entorno de aprendizaje del futuro próximo sean o no adecuados, dado que los niños muestran una preferencia clara por estos entornos y esta tendencia parece imparable, aunque para las personas mayores será un poco difícil adaptarse a esta nueva  realidad </a:t>
            </a:r>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UN AVATAR?</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 dirty="0"/>
              <a:t>Es una identidad escogida por un usuario para representarse a sí mismo dentro de un mundo virtual en el que participa. Dicha identidad cobra cuerpo en una representación tridimensional con características definidas por su “alter ego” humano, en términos de vestimenta, apariencia y forma de comportarse. La palabra procede del nombre que se le da a la encarnación mundana del dios hindú </a:t>
            </a:r>
            <a:r>
              <a:rPr lang="es-ES" dirty="0" err="1"/>
              <a:t>Vishnu</a:t>
            </a:r>
            <a:r>
              <a:rPr lang="es-ES" dirty="0"/>
              <a:t>, y fue popularizada en su concepción cibernética actual por la novela de culto Snow </a:t>
            </a:r>
            <a:r>
              <a:rPr lang="es-ES" dirty="0" err="1"/>
              <a:t>Crash</a:t>
            </a:r>
            <a:r>
              <a:rPr lang="es-ES" dirty="0"/>
              <a:t>, de </a:t>
            </a:r>
            <a:r>
              <a:rPr lang="es-ES" dirty="0" err="1"/>
              <a:t>Neal</a:t>
            </a:r>
            <a:r>
              <a:rPr lang="es-ES" dirty="0"/>
              <a:t> </a:t>
            </a:r>
            <a:r>
              <a:rPr lang="es-ES" dirty="0" err="1"/>
              <a:t>Stephenson</a:t>
            </a:r>
            <a:r>
              <a:rPr lang="es-ES" dirty="0"/>
              <a:t>.</a:t>
            </a:r>
          </a:p>
          <a:p>
            <a:r>
              <a:rPr lang="es-ES" dirty="0"/>
              <a:t>La relación q tiene con los mundos virtuales es que el avatar como arriba se menciona es la identidad escogida es decir la representación de la persona en el mundo virtual con la cual actúa y se dispersa en este medio.</a:t>
            </a:r>
          </a:p>
          <a:p>
            <a:r>
              <a:rPr lang="es-ES" dirty="0"/>
              <a:t>Cada persona escoge a su avatar según sus características, forma de ser y de pensar o simplemente con el avatar encuentra una forma de cómo representar lo q le hubiera gustado ser en la vida real. </a:t>
            </a:r>
          </a:p>
          <a:p>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ALGUNAS </a:t>
            </a:r>
            <a:br>
              <a:rPr lang="es-ES" dirty="0" smtClean="0"/>
            </a:br>
            <a:r>
              <a:rPr lang="es-ES" dirty="0" smtClean="0"/>
              <a:t>APLICACIONES</a:t>
            </a:r>
            <a:endParaRPr lang="es-ES" dirty="0"/>
          </a:p>
        </p:txBody>
      </p:sp>
      <p:sp>
        <p:nvSpPr>
          <p:cNvPr id="3" name="2 Marcador de contenido"/>
          <p:cNvSpPr>
            <a:spLocks noGrp="1"/>
          </p:cNvSpPr>
          <p:nvPr>
            <p:ph sz="quarter" idx="1"/>
          </p:nvPr>
        </p:nvSpPr>
        <p:spPr/>
        <p:txBody>
          <a:bodyPr>
            <a:normAutofit fontScale="70000" lnSpcReduction="20000"/>
          </a:bodyPr>
          <a:lstStyle/>
          <a:p>
            <a:pPr lvl="0"/>
            <a:r>
              <a:rPr lang="es-ES" dirty="0"/>
              <a:t>Astrología: permite la exploración de otros planetas sin necesitar la presencia de humanos. Todo esto se lleva a cabo mediante la manipulación de robots. </a:t>
            </a:r>
          </a:p>
          <a:p>
            <a:pPr lvl="0"/>
            <a:r>
              <a:rPr lang="es-ES" dirty="0"/>
              <a:t>Arquitectura: realizan los planos en realidad virtual evitando así la visita de los compradores.</a:t>
            </a:r>
          </a:p>
          <a:p>
            <a:pPr lvl="0"/>
            <a:r>
              <a:rPr lang="es-ES" dirty="0"/>
              <a:t>Diseño de automóviles: amplía los horizontes de diseño y producción.</a:t>
            </a:r>
          </a:p>
          <a:p>
            <a:pPr lvl="0"/>
            <a:r>
              <a:rPr lang="es-ES" dirty="0"/>
              <a:t>Creación de nuevos fármacos: los mundos virtuales permite ver átomos en tres dimensiones y estudiarlos.</a:t>
            </a:r>
          </a:p>
          <a:p>
            <a:pPr lvl="0"/>
            <a:r>
              <a:rPr lang="es-ES" dirty="0"/>
              <a:t>Medicina: crean cadáveres virtuales que evitan el engorro y morbosidad de los cadáveres reales y su escasez.</a:t>
            </a:r>
          </a:p>
          <a:p>
            <a:pPr lvl="0"/>
            <a:r>
              <a:rPr lang="es-ES" dirty="0"/>
              <a:t>Diseño de un asesinato: permite reproducir un crimen y así facilitar su juicio.</a:t>
            </a:r>
          </a:p>
          <a:p>
            <a:pPr lvl="0"/>
            <a:r>
              <a:rPr lang="es-ES" dirty="0"/>
              <a:t>Empresas: proporciona mayor facilidad para la venta y el ofrecimiento de sus productos.</a:t>
            </a:r>
          </a:p>
          <a:p>
            <a:pPr lvl="0"/>
            <a:r>
              <a:rPr lang="es-ES" dirty="0"/>
              <a:t>Educación: Muchas escuelas utilizan los mundos virtuales para impartir cursos en distintas disciplinas, ya que sirve para desarrollar la creatividad y la innovación de los estudiantes.</a:t>
            </a:r>
          </a:p>
          <a:p>
            <a:pPr lvl="0"/>
            <a:r>
              <a:rPr lang="es-ES" dirty="0"/>
              <a:t>Sociedad: Le ayuda a las personas con dificultad de socializarse. </a:t>
            </a:r>
          </a:p>
          <a:p>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a:t>
            </a:r>
            <a:endParaRPr lang="es-ES" dirty="0"/>
          </a:p>
        </p:txBody>
      </p:sp>
      <p:sp>
        <p:nvSpPr>
          <p:cNvPr id="3" name="2 Marcador de contenido"/>
          <p:cNvSpPr>
            <a:spLocks noGrp="1"/>
          </p:cNvSpPr>
          <p:nvPr>
            <p:ph sz="quarter" idx="1"/>
          </p:nvPr>
        </p:nvSpPr>
        <p:spPr/>
        <p:txBody>
          <a:bodyPr>
            <a:normAutofit/>
          </a:bodyPr>
          <a:lstStyle/>
          <a:p>
            <a:pPr lvl="0"/>
            <a:r>
              <a:rPr lang="es-AR" dirty="0"/>
              <a:t>Aprender a manipular nuevos objetos.</a:t>
            </a:r>
            <a:endParaRPr lang="es-ES" dirty="0"/>
          </a:p>
          <a:p>
            <a:pPr lvl="0"/>
            <a:r>
              <a:rPr lang="es-AR" dirty="0"/>
              <a:t>Entrenamiento en situaciones peligrosas.</a:t>
            </a:r>
            <a:endParaRPr lang="es-ES" dirty="0"/>
          </a:p>
          <a:p>
            <a:pPr lvl="0"/>
            <a:r>
              <a:rPr lang="es-AR" dirty="0"/>
              <a:t>Permiten hacer un examen minucioso de hechos y procesos.</a:t>
            </a:r>
            <a:endParaRPr lang="es-ES" dirty="0"/>
          </a:p>
          <a:p>
            <a:pPr lvl="0"/>
            <a:r>
              <a:rPr lang="es-AR" dirty="0"/>
              <a:t> Simulación de una pauta de actuación.</a:t>
            </a:r>
            <a:endParaRPr lang="es-ES" dirty="0"/>
          </a:p>
          <a:p>
            <a:r>
              <a:rPr lang="es-ES" dirty="0"/>
              <a:t>Poder llegar a muchísimos lugares remotos y poder atravesar las fronteras del tiempo y del espacio y aportar la información que se este solicitando en tiempo real.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0"/>
            <a:ext cx="7467600" cy="1143000"/>
          </a:xfrm>
        </p:spPr>
        <p:txBody>
          <a:bodyPr/>
          <a:lstStyle/>
          <a:p>
            <a:r>
              <a:rPr lang="es-ES" dirty="0" smtClean="0"/>
              <a:t>DESVENTAJAS</a:t>
            </a:r>
            <a:endParaRPr lang="es-ES" dirty="0"/>
          </a:p>
        </p:txBody>
      </p:sp>
      <p:sp>
        <p:nvSpPr>
          <p:cNvPr id="3" name="2 Marcador de contenido"/>
          <p:cNvSpPr>
            <a:spLocks noGrp="1"/>
          </p:cNvSpPr>
          <p:nvPr>
            <p:ph sz="quarter" idx="1"/>
          </p:nvPr>
        </p:nvSpPr>
        <p:spPr>
          <a:xfrm>
            <a:off x="457200" y="1285860"/>
            <a:ext cx="8229600" cy="4840303"/>
          </a:xfrm>
        </p:spPr>
        <p:txBody>
          <a:bodyPr>
            <a:normAutofit fontScale="92500" lnSpcReduction="20000"/>
          </a:bodyPr>
          <a:lstStyle/>
          <a:p>
            <a:pPr lvl="0"/>
            <a:r>
              <a:rPr lang="es-AR" dirty="0"/>
              <a:t>Complejidad de los desarrollos.</a:t>
            </a:r>
            <a:endParaRPr lang="es-ES" dirty="0"/>
          </a:p>
          <a:p>
            <a:pPr lvl="0"/>
            <a:r>
              <a:rPr lang="es-AR" dirty="0"/>
              <a:t>Costos elevados en la realización de mundos virtuales.</a:t>
            </a:r>
            <a:endParaRPr lang="es-ES" dirty="0"/>
          </a:p>
          <a:p>
            <a:pPr lvl="0"/>
            <a:r>
              <a:rPr lang="es-AR" dirty="0"/>
              <a:t>Deficiencias en el interfaz  ente programas y usuarios.</a:t>
            </a:r>
            <a:endParaRPr lang="es-ES" dirty="0"/>
          </a:p>
          <a:p>
            <a:pPr lvl="0"/>
            <a:r>
              <a:rPr lang="es-AR" dirty="0"/>
              <a:t> Desorientación hacia la persona.</a:t>
            </a:r>
            <a:endParaRPr lang="es-ES" dirty="0"/>
          </a:p>
          <a:p>
            <a:pPr lvl="0"/>
            <a:r>
              <a:rPr lang="es-AR" dirty="0"/>
              <a:t>Para algunas personas los mundos virtuales representan un peligro ya que creen que con esto se pierden los valores de las personas.</a:t>
            </a:r>
            <a:endParaRPr lang="es-ES" dirty="0"/>
          </a:p>
          <a:p>
            <a:pPr lvl="0"/>
            <a:r>
              <a:rPr lang="es-ES" dirty="0"/>
              <a:t>En la mayoría de los casos son personas inexpertas los que   en forma ingenua desconociendo las conductas del ser humano en todas sus dimensiones interactúan con los mundos virtuales  dejándose llevar por el  momento y en algunos casos terminan con amargas experiencias.</a:t>
            </a:r>
          </a:p>
          <a:p>
            <a:r>
              <a:rPr lang="es-ES" dirty="0"/>
              <a:t>Una de las más grandes y peligrosas desventajas seria a que la gente se aficione tanto que pierda interés en su vida real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TotalTime>
  <Words>996</Words>
  <Application>Microsoft Office PowerPoint</Application>
  <PresentationFormat>Presentación en pantalla (4:3)</PresentationFormat>
  <Paragraphs>52</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Mirador</vt:lpstr>
      <vt:lpstr>MUNDOS VIRTUALES</vt:lpstr>
      <vt:lpstr>INTRODUCCION</vt:lpstr>
      <vt:lpstr>Diapositiva 3</vt:lpstr>
      <vt:lpstr>BREVE RESEÑA HISTORICA</vt:lpstr>
      <vt:lpstr>¿QUÉ ES UN MUNDO VIRTUAL</vt:lpstr>
      <vt:lpstr>¿QUÉ ES UN AVATAR?</vt:lpstr>
      <vt:lpstr>ALGUNAS  APLICACIONES</vt:lpstr>
      <vt:lpstr>VENTAJAS</vt:lpstr>
      <vt:lpstr>DESVENTAJAS</vt:lpstr>
      <vt:lpstr>CONCLUSIÓN</vt:lpstr>
      <vt:lpstr>WoW</vt:lpstr>
      <vt:lpstr>Simulador de Avión</vt:lpstr>
      <vt:lpstr>Los Sims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MUNDOS VIRTUALES</dc:title>
  <dc:creator>Marlen</dc:creator>
  <cp:lastModifiedBy>Marlen</cp:lastModifiedBy>
  <cp:revision>5</cp:revision>
  <dcterms:created xsi:type="dcterms:W3CDTF">2014-11-25T20:03:24Z</dcterms:created>
  <dcterms:modified xsi:type="dcterms:W3CDTF">2014-11-25T20:49:13Z</dcterms:modified>
</cp:coreProperties>
</file>