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296" r:id="rId4"/>
    <p:sldId id="300" r:id="rId5"/>
    <p:sldId id="302" r:id="rId6"/>
    <p:sldId id="303" r:id="rId7"/>
    <p:sldId id="30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4" d="100"/>
          <a:sy n="114" d="100"/>
        </p:scale>
        <p:origin x="5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8DECA-B692-43BC-866A-5051149D12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DA2D30-DF22-4B94-91D2-9C5B0762D0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9BF523-7E36-4C00-A684-8072FDBA0791}"/>
              </a:ext>
            </a:extLst>
          </p:cNvPr>
          <p:cNvSpPr>
            <a:spLocks noGrp="1"/>
          </p:cNvSpPr>
          <p:nvPr>
            <p:ph type="dt" sz="half" idx="10"/>
          </p:nvPr>
        </p:nvSpPr>
        <p:spPr/>
        <p:txBody>
          <a:bodyPr/>
          <a:lstStyle/>
          <a:p>
            <a:fld id="{62AD5D76-F9BC-4C62-BAF2-82EE9DD15D43}" type="datetimeFigureOut">
              <a:rPr lang="en-US" smtClean="0"/>
              <a:t>2/16/21</a:t>
            </a:fld>
            <a:endParaRPr lang="en-US"/>
          </a:p>
        </p:txBody>
      </p:sp>
      <p:sp>
        <p:nvSpPr>
          <p:cNvPr id="5" name="Footer Placeholder 4">
            <a:extLst>
              <a:ext uri="{FF2B5EF4-FFF2-40B4-BE49-F238E27FC236}">
                <a16:creationId xmlns:a16="http://schemas.microsoft.com/office/drawing/2014/main" id="{87873473-34BB-4110-B97C-3AC69E047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8C6A92-3F84-4AF6-BB20-F0E542633BD9}"/>
              </a:ext>
            </a:extLst>
          </p:cNvPr>
          <p:cNvSpPr>
            <a:spLocks noGrp="1"/>
          </p:cNvSpPr>
          <p:nvPr>
            <p:ph type="sldNum" sz="quarter" idx="12"/>
          </p:nvPr>
        </p:nvSpPr>
        <p:spPr/>
        <p:txBody>
          <a:bodyPr/>
          <a:lstStyle/>
          <a:p>
            <a:fld id="{7CE32FF9-94B9-423C-ADEF-40BC6CF4F66F}" type="slidenum">
              <a:rPr lang="en-US" smtClean="0"/>
              <a:t>‹#›</a:t>
            </a:fld>
            <a:endParaRPr lang="en-US"/>
          </a:p>
        </p:txBody>
      </p:sp>
    </p:spTree>
    <p:extLst>
      <p:ext uri="{BB962C8B-B14F-4D97-AF65-F5344CB8AC3E}">
        <p14:creationId xmlns:p14="http://schemas.microsoft.com/office/powerpoint/2010/main" val="1685037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507E4-2797-4B9D-931D-48E8037BA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C8CC8F-D30D-473E-9512-A5764BE4BC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9AD86B-A9A9-4A1A-BCC6-55CC40D0C5E4}"/>
              </a:ext>
            </a:extLst>
          </p:cNvPr>
          <p:cNvSpPr>
            <a:spLocks noGrp="1"/>
          </p:cNvSpPr>
          <p:nvPr>
            <p:ph type="dt" sz="half" idx="10"/>
          </p:nvPr>
        </p:nvSpPr>
        <p:spPr/>
        <p:txBody>
          <a:bodyPr/>
          <a:lstStyle/>
          <a:p>
            <a:fld id="{62AD5D76-F9BC-4C62-BAF2-82EE9DD15D43}" type="datetimeFigureOut">
              <a:rPr lang="en-US" smtClean="0"/>
              <a:t>2/16/21</a:t>
            </a:fld>
            <a:endParaRPr lang="en-US"/>
          </a:p>
        </p:txBody>
      </p:sp>
      <p:sp>
        <p:nvSpPr>
          <p:cNvPr id="5" name="Footer Placeholder 4">
            <a:extLst>
              <a:ext uri="{FF2B5EF4-FFF2-40B4-BE49-F238E27FC236}">
                <a16:creationId xmlns:a16="http://schemas.microsoft.com/office/drawing/2014/main" id="{2356FFD7-EC13-44DF-B9A3-22114D026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9A1BE-477D-42CF-8707-8963882F938B}"/>
              </a:ext>
            </a:extLst>
          </p:cNvPr>
          <p:cNvSpPr>
            <a:spLocks noGrp="1"/>
          </p:cNvSpPr>
          <p:nvPr>
            <p:ph type="sldNum" sz="quarter" idx="12"/>
          </p:nvPr>
        </p:nvSpPr>
        <p:spPr/>
        <p:txBody>
          <a:bodyPr/>
          <a:lstStyle/>
          <a:p>
            <a:fld id="{7CE32FF9-94B9-423C-ADEF-40BC6CF4F66F}" type="slidenum">
              <a:rPr lang="en-US" smtClean="0"/>
              <a:t>‹#›</a:t>
            </a:fld>
            <a:endParaRPr lang="en-US"/>
          </a:p>
        </p:txBody>
      </p:sp>
    </p:spTree>
    <p:extLst>
      <p:ext uri="{BB962C8B-B14F-4D97-AF65-F5344CB8AC3E}">
        <p14:creationId xmlns:p14="http://schemas.microsoft.com/office/powerpoint/2010/main" val="3716003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B206B7-9350-4806-AEB0-800A4BA08E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2DCC0A-5FF4-419A-A6F0-66534CA1B2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8FE8B-5F28-441F-B14E-CFC1A70A981D}"/>
              </a:ext>
            </a:extLst>
          </p:cNvPr>
          <p:cNvSpPr>
            <a:spLocks noGrp="1"/>
          </p:cNvSpPr>
          <p:nvPr>
            <p:ph type="dt" sz="half" idx="10"/>
          </p:nvPr>
        </p:nvSpPr>
        <p:spPr/>
        <p:txBody>
          <a:bodyPr/>
          <a:lstStyle/>
          <a:p>
            <a:fld id="{62AD5D76-F9BC-4C62-BAF2-82EE9DD15D43}" type="datetimeFigureOut">
              <a:rPr lang="en-US" smtClean="0"/>
              <a:t>2/16/21</a:t>
            </a:fld>
            <a:endParaRPr lang="en-US"/>
          </a:p>
        </p:txBody>
      </p:sp>
      <p:sp>
        <p:nvSpPr>
          <p:cNvPr id="5" name="Footer Placeholder 4">
            <a:extLst>
              <a:ext uri="{FF2B5EF4-FFF2-40B4-BE49-F238E27FC236}">
                <a16:creationId xmlns:a16="http://schemas.microsoft.com/office/drawing/2014/main" id="{237331D7-78F8-424F-A399-7B4176172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CCDA4-5789-452E-B39A-39EDF9AB0E51}"/>
              </a:ext>
            </a:extLst>
          </p:cNvPr>
          <p:cNvSpPr>
            <a:spLocks noGrp="1"/>
          </p:cNvSpPr>
          <p:nvPr>
            <p:ph type="sldNum" sz="quarter" idx="12"/>
          </p:nvPr>
        </p:nvSpPr>
        <p:spPr/>
        <p:txBody>
          <a:bodyPr/>
          <a:lstStyle/>
          <a:p>
            <a:fld id="{7CE32FF9-94B9-423C-ADEF-40BC6CF4F66F}" type="slidenum">
              <a:rPr lang="en-US" smtClean="0"/>
              <a:t>‹#›</a:t>
            </a:fld>
            <a:endParaRPr lang="en-US"/>
          </a:p>
        </p:txBody>
      </p:sp>
    </p:spTree>
    <p:extLst>
      <p:ext uri="{BB962C8B-B14F-4D97-AF65-F5344CB8AC3E}">
        <p14:creationId xmlns:p14="http://schemas.microsoft.com/office/powerpoint/2010/main" val="461024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72389-8122-4236-B9FA-47DE2AC5E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3BB9C1-9F80-4ACD-8ACB-95764FA8C6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5317B-63C2-4082-930C-2DADE3A6F5F9}"/>
              </a:ext>
            </a:extLst>
          </p:cNvPr>
          <p:cNvSpPr>
            <a:spLocks noGrp="1"/>
          </p:cNvSpPr>
          <p:nvPr>
            <p:ph type="dt" sz="half" idx="10"/>
          </p:nvPr>
        </p:nvSpPr>
        <p:spPr/>
        <p:txBody>
          <a:bodyPr/>
          <a:lstStyle/>
          <a:p>
            <a:fld id="{62AD5D76-F9BC-4C62-BAF2-82EE9DD15D43}" type="datetimeFigureOut">
              <a:rPr lang="en-US" smtClean="0"/>
              <a:t>2/16/21</a:t>
            </a:fld>
            <a:endParaRPr lang="en-US"/>
          </a:p>
        </p:txBody>
      </p:sp>
      <p:sp>
        <p:nvSpPr>
          <p:cNvPr id="5" name="Footer Placeholder 4">
            <a:extLst>
              <a:ext uri="{FF2B5EF4-FFF2-40B4-BE49-F238E27FC236}">
                <a16:creationId xmlns:a16="http://schemas.microsoft.com/office/drawing/2014/main" id="{10ACB31E-5271-4C98-8E44-8460765DD8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DDCF8-C96A-4375-81CB-EA1098B0375F}"/>
              </a:ext>
            </a:extLst>
          </p:cNvPr>
          <p:cNvSpPr>
            <a:spLocks noGrp="1"/>
          </p:cNvSpPr>
          <p:nvPr>
            <p:ph type="sldNum" sz="quarter" idx="12"/>
          </p:nvPr>
        </p:nvSpPr>
        <p:spPr/>
        <p:txBody>
          <a:bodyPr/>
          <a:lstStyle/>
          <a:p>
            <a:fld id="{7CE32FF9-94B9-423C-ADEF-40BC6CF4F66F}" type="slidenum">
              <a:rPr lang="en-US" smtClean="0"/>
              <a:t>‹#›</a:t>
            </a:fld>
            <a:endParaRPr lang="en-US"/>
          </a:p>
        </p:txBody>
      </p:sp>
    </p:spTree>
    <p:extLst>
      <p:ext uri="{BB962C8B-B14F-4D97-AF65-F5344CB8AC3E}">
        <p14:creationId xmlns:p14="http://schemas.microsoft.com/office/powerpoint/2010/main" val="4149774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9EEBD-82AB-4971-9E75-0BFFABED92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F4453C-A349-447B-9EB6-8D8FD58A74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1B94EC-20F8-4E6A-872B-9D6A63EF84C2}"/>
              </a:ext>
            </a:extLst>
          </p:cNvPr>
          <p:cNvSpPr>
            <a:spLocks noGrp="1"/>
          </p:cNvSpPr>
          <p:nvPr>
            <p:ph type="dt" sz="half" idx="10"/>
          </p:nvPr>
        </p:nvSpPr>
        <p:spPr/>
        <p:txBody>
          <a:bodyPr/>
          <a:lstStyle/>
          <a:p>
            <a:fld id="{62AD5D76-F9BC-4C62-BAF2-82EE9DD15D43}" type="datetimeFigureOut">
              <a:rPr lang="en-US" smtClean="0"/>
              <a:t>2/16/21</a:t>
            </a:fld>
            <a:endParaRPr lang="en-US"/>
          </a:p>
        </p:txBody>
      </p:sp>
      <p:sp>
        <p:nvSpPr>
          <p:cNvPr id="5" name="Footer Placeholder 4">
            <a:extLst>
              <a:ext uri="{FF2B5EF4-FFF2-40B4-BE49-F238E27FC236}">
                <a16:creationId xmlns:a16="http://schemas.microsoft.com/office/drawing/2014/main" id="{22401400-8191-4D0B-A714-5E9C81120A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A37390-0344-4A76-A8AA-D12618EC67AF}"/>
              </a:ext>
            </a:extLst>
          </p:cNvPr>
          <p:cNvSpPr>
            <a:spLocks noGrp="1"/>
          </p:cNvSpPr>
          <p:nvPr>
            <p:ph type="sldNum" sz="quarter" idx="12"/>
          </p:nvPr>
        </p:nvSpPr>
        <p:spPr/>
        <p:txBody>
          <a:bodyPr/>
          <a:lstStyle/>
          <a:p>
            <a:fld id="{7CE32FF9-94B9-423C-ADEF-40BC6CF4F66F}" type="slidenum">
              <a:rPr lang="en-US" smtClean="0"/>
              <a:t>‹#›</a:t>
            </a:fld>
            <a:endParaRPr lang="en-US"/>
          </a:p>
        </p:txBody>
      </p:sp>
    </p:spTree>
    <p:extLst>
      <p:ext uri="{BB962C8B-B14F-4D97-AF65-F5344CB8AC3E}">
        <p14:creationId xmlns:p14="http://schemas.microsoft.com/office/powerpoint/2010/main" val="3159956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CA77-A8B8-4F02-B102-0AFCD4A09F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BE8329-DA9A-4FBE-BB4F-07B200FDD2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5A4F7D-8F0D-4163-86DB-0787317FF9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83C51E-2123-4040-902F-928FE34597E9}"/>
              </a:ext>
            </a:extLst>
          </p:cNvPr>
          <p:cNvSpPr>
            <a:spLocks noGrp="1"/>
          </p:cNvSpPr>
          <p:nvPr>
            <p:ph type="dt" sz="half" idx="10"/>
          </p:nvPr>
        </p:nvSpPr>
        <p:spPr/>
        <p:txBody>
          <a:bodyPr/>
          <a:lstStyle/>
          <a:p>
            <a:fld id="{62AD5D76-F9BC-4C62-BAF2-82EE9DD15D43}" type="datetimeFigureOut">
              <a:rPr lang="en-US" smtClean="0"/>
              <a:t>2/16/21</a:t>
            </a:fld>
            <a:endParaRPr lang="en-US"/>
          </a:p>
        </p:txBody>
      </p:sp>
      <p:sp>
        <p:nvSpPr>
          <p:cNvPr id="6" name="Footer Placeholder 5">
            <a:extLst>
              <a:ext uri="{FF2B5EF4-FFF2-40B4-BE49-F238E27FC236}">
                <a16:creationId xmlns:a16="http://schemas.microsoft.com/office/drawing/2014/main" id="{BC132B44-9666-4739-B8A4-111A29771F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9F8822-71B3-447D-AA65-370507AFC897}"/>
              </a:ext>
            </a:extLst>
          </p:cNvPr>
          <p:cNvSpPr>
            <a:spLocks noGrp="1"/>
          </p:cNvSpPr>
          <p:nvPr>
            <p:ph type="sldNum" sz="quarter" idx="12"/>
          </p:nvPr>
        </p:nvSpPr>
        <p:spPr/>
        <p:txBody>
          <a:bodyPr/>
          <a:lstStyle/>
          <a:p>
            <a:fld id="{7CE32FF9-94B9-423C-ADEF-40BC6CF4F66F}" type="slidenum">
              <a:rPr lang="en-US" smtClean="0"/>
              <a:t>‹#›</a:t>
            </a:fld>
            <a:endParaRPr lang="en-US"/>
          </a:p>
        </p:txBody>
      </p:sp>
    </p:spTree>
    <p:extLst>
      <p:ext uri="{BB962C8B-B14F-4D97-AF65-F5344CB8AC3E}">
        <p14:creationId xmlns:p14="http://schemas.microsoft.com/office/powerpoint/2010/main" val="595413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C64B2-73DC-47CB-B33D-13BD7AFD02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49FD88-7FF6-4AF6-90C4-5F2DB4D1D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3E80D5-B9BE-4463-B8A2-923A6D8E3C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0A5142-80FE-42F5-91F7-14D4959B97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7E07EC-094B-417E-9179-4D42D12C54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261F68-38E3-496A-BE08-CF55B3405139}"/>
              </a:ext>
            </a:extLst>
          </p:cNvPr>
          <p:cNvSpPr>
            <a:spLocks noGrp="1"/>
          </p:cNvSpPr>
          <p:nvPr>
            <p:ph type="dt" sz="half" idx="10"/>
          </p:nvPr>
        </p:nvSpPr>
        <p:spPr/>
        <p:txBody>
          <a:bodyPr/>
          <a:lstStyle/>
          <a:p>
            <a:fld id="{62AD5D76-F9BC-4C62-BAF2-82EE9DD15D43}" type="datetimeFigureOut">
              <a:rPr lang="en-US" smtClean="0"/>
              <a:t>2/16/21</a:t>
            </a:fld>
            <a:endParaRPr lang="en-US"/>
          </a:p>
        </p:txBody>
      </p:sp>
      <p:sp>
        <p:nvSpPr>
          <p:cNvPr id="8" name="Footer Placeholder 7">
            <a:extLst>
              <a:ext uri="{FF2B5EF4-FFF2-40B4-BE49-F238E27FC236}">
                <a16:creationId xmlns:a16="http://schemas.microsoft.com/office/drawing/2014/main" id="{C86A327B-7A1F-4AB6-95F0-4095D6C30F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07C228-83F5-41EE-847C-8406D1C7D579}"/>
              </a:ext>
            </a:extLst>
          </p:cNvPr>
          <p:cNvSpPr>
            <a:spLocks noGrp="1"/>
          </p:cNvSpPr>
          <p:nvPr>
            <p:ph type="sldNum" sz="quarter" idx="12"/>
          </p:nvPr>
        </p:nvSpPr>
        <p:spPr/>
        <p:txBody>
          <a:bodyPr/>
          <a:lstStyle/>
          <a:p>
            <a:fld id="{7CE32FF9-94B9-423C-ADEF-40BC6CF4F66F}" type="slidenum">
              <a:rPr lang="en-US" smtClean="0"/>
              <a:t>‹#›</a:t>
            </a:fld>
            <a:endParaRPr lang="en-US"/>
          </a:p>
        </p:txBody>
      </p:sp>
    </p:spTree>
    <p:extLst>
      <p:ext uri="{BB962C8B-B14F-4D97-AF65-F5344CB8AC3E}">
        <p14:creationId xmlns:p14="http://schemas.microsoft.com/office/powerpoint/2010/main" val="51831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FC95-74BE-4CE6-B3B9-10A5E4E9BF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1F13F7-FA63-41B6-B925-5B769A2071E3}"/>
              </a:ext>
            </a:extLst>
          </p:cNvPr>
          <p:cNvSpPr>
            <a:spLocks noGrp="1"/>
          </p:cNvSpPr>
          <p:nvPr>
            <p:ph type="dt" sz="half" idx="10"/>
          </p:nvPr>
        </p:nvSpPr>
        <p:spPr/>
        <p:txBody>
          <a:bodyPr/>
          <a:lstStyle/>
          <a:p>
            <a:fld id="{62AD5D76-F9BC-4C62-BAF2-82EE9DD15D43}" type="datetimeFigureOut">
              <a:rPr lang="en-US" smtClean="0"/>
              <a:t>2/16/21</a:t>
            </a:fld>
            <a:endParaRPr lang="en-US"/>
          </a:p>
        </p:txBody>
      </p:sp>
      <p:sp>
        <p:nvSpPr>
          <p:cNvPr id="4" name="Footer Placeholder 3">
            <a:extLst>
              <a:ext uri="{FF2B5EF4-FFF2-40B4-BE49-F238E27FC236}">
                <a16:creationId xmlns:a16="http://schemas.microsoft.com/office/drawing/2014/main" id="{5F1CB5FC-952A-44D0-A9D2-456BE6AFD4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95A962-AF7C-44E5-85D9-2171911129FD}"/>
              </a:ext>
            </a:extLst>
          </p:cNvPr>
          <p:cNvSpPr>
            <a:spLocks noGrp="1"/>
          </p:cNvSpPr>
          <p:nvPr>
            <p:ph type="sldNum" sz="quarter" idx="12"/>
          </p:nvPr>
        </p:nvSpPr>
        <p:spPr/>
        <p:txBody>
          <a:bodyPr/>
          <a:lstStyle/>
          <a:p>
            <a:fld id="{7CE32FF9-94B9-423C-ADEF-40BC6CF4F66F}" type="slidenum">
              <a:rPr lang="en-US" smtClean="0"/>
              <a:t>‹#›</a:t>
            </a:fld>
            <a:endParaRPr lang="en-US"/>
          </a:p>
        </p:txBody>
      </p:sp>
    </p:spTree>
    <p:extLst>
      <p:ext uri="{BB962C8B-B14F-4D97-AF65-F5344CB8AC3E}">
        <p14:creationId xmlns:p14="http://schemas.microsoft.com/office/powerpoint/2010/main" val="2263295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B9B294-9B2A-4408-BB1C-58ED2580B907}"/>
              </a:ext>
            </a:extLst>
          </p:cNvPr>
          <p:cNvSpPr>
            <a:spLocks noGrp="1"/>
          </p:cNvSpPr>
          <p:nvPr>
            <p:ph type="dt" sz="half" idx="10"/>
          </p:nvPr>
        </p:nvSpPr>
        <p:spPr/>
        <p:txBody>
          <a:bodyPr/>
          <a:lstStyle/>
          <a:p>
            <a:fld id="{62AD5D76-F9BC-4C62-BAF2-82EE9DD15D43}" type="datetimeFigureOut">
              <a:rPr lang="en-US" smtClean="0"/>
              <a:t>2/16/21</a:t>
            </a:fld>
            <a:endParaRPr lang="en-US"/>
          </a:p>
        </p:txBody>
      </p:sp>
      <p:sp>
        <p:nvSpPr>
          <p:cNvPr id="3" name="Footer Placeholder 2">
            <a:extLst>
              <a:ext uri="{FF2B5EF4-FFF2-40B4-BE49-F238E27FC236}">
                <a16:creationId xmlns:a16="http://schemas.microsoft.com/office/drawing/2014/main" id="{DE98AFA5-0C12-4AE9-9F24-823F8F26E5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D0D5AB-26D3-485E-9CFB-56977D66E701}"/>
              </a:ext>
            </a:extLst>
          </p:cNvPr>
          <p:cNvSpPr>
            <a:spLocks noGrp="1"/>
          </p:cNvSpPr>
          <p:nvPr>
            <p:ph type="sldNum" sz="quarter" idx="12"/>
          </p:nvPr>
        </p:nvSpPr>
        <p:spPr/>
        <p:txBody>
          <a:bodyPr/>
          <a:lstStyle/>
          <a:p>
            <a:fld id="{7CE32FF9-94B9-423C-ADEF-40BC6CF4F66F}" type="slidenum">
              <a:rPr lang="en-US" smtClean="0"/>
              <a:t>‹#›</a:t>
            </a:fld>
            <a:endParaRPr lang="en-US"/>
          </a:p>
        </p:txBody>
      </p:sp>
    </p:spTree>
    <p:extLst>
      <p:ext uri="{BB962C8B-B14F-4D97-AF65-F5344CB8AC3E}">
        <p14:creationId xmlns:p14="http://schemas.microsoft.com/office/powerpoint/2010/main" val="216985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0AFF-E05B-4E39-A89A-3C1CF2D24F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ACF24A-B07B-4310-9A98-4980D42DE1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FF27FE-BE16-4498-BD7B-3087FFEF4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00C1C9-C4F4-4E68-83D7-698EFF197087}"/>
              </a:ext>
            </a:extLst>
          </p:cNvPr>
          <p:cNvSpPr>
            <a:spLocks noGrp="1"/>
          </p:cNvSpPr>
          <p:nvPr>
            <p:ph type="dt" sz="half" idx="10"/>
          </p:nvPr>
        </p:nvSpPr>
        <p:spPr/>
        <p:txBody>
          <a:bodyPr/>
          <a:lstStyle/>
          <a:p>
            <a:fld id="{62AD5D76-F9BC-4C62-BAF2-82EE9DD15D43}" type="datetimeFigureOut">
              <a:rPr lang="en-US" smtClean="0"/>
              <a:t>2/16/21</a:t>
            </a:fld>
            <a:endParaRPr lang="en-US"/>
          </a:p>
        </p:txBody>
      </p:sp>
      <p:sp>
        <p:nvSpPr>
          <p:cNvPr id="6" name="Footer Placeholder 5">
            <a:extLst>
              <a:ext uri="{FF2B5EF4-FFF2-40B4-BE49-F238E27FC236}">
                <a16:creationId xmlns:a16="http://schemas.microsoft.com/office/drawing/2014/main" id="{C2909C88-8DA8-4E50-AC41-708EFB4FDB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EB0535-D970-4ECE-93C7-2CB225D4416A}"/>
              </a:ext>
            </a:extLst>
          </p:cNvPr>
          <p:cNvSpPr>
            <a:spLocks noGrp="1"/>
          </p:cNvSpPr>
          <p:nvPr>
            <p:ph type="sldNum" sz="quarter" idx="12"/>
          </p:nvPr>
        </p:nvSpPr>
        <p:spPr/>
        <p:txBody>
          <a:bodyPr/>
          <a:lstStyle/>
          <a:p>
            <a:fld id="{7CE32FF9-94B9-423C-ADEF-40BC6CF4F66F}" type="slidenum">
              <a:rPr lang="en-US" smtClean="0"/>
              <a:t>‹#›</a:t>
            </a:fld>
            <a:endParaRPr lang="en-US"/>
          </a:p>
        </p:txBody>
      </p:sp>
    </p:spTree>
    <p:extLst>
      <p:ext uri="{BB962C8B-B14F-4D97-AF65-F5344CB8AC3E}">
        <p14:creationId xmlns:p14="http://schemas.microsoft.com/office/powerpoint/2010/main" val="1547778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B45F-0716-416A-814F-173B50CC71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4C0CBE-4025-42DC-AC0C-47B69F92BB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53D235-E81D-4FDE-8D1A-998A277ED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1C7DC-1666-4E90-9DE1-8FDC4CD229AD}"/>
              </a:ext>
            </a:extLst>
          </p:cNvPr>
          <p:cNvSpPr>
            <a:spLocks noGrp="1"/>
          </p:cNvSpPr>
          <p:nvPr>
            <p:ph type="dt" sz="half" idx="10"/>
          </p:nvPr>
        </p:nvSpPr>
        <p:spPr/>
        <p:txBody>
          <a:bodyPr/>
          <a:lstStyle/>
          <a:p>
            <a:fld id="{62AD5D76-F9BC-4C62-BAF2-82EE9DD15D43}" type="datetimeFigureOut">
              <a:rPr lang="en-US" smtClean="0"/>
              <a:t>2/16/21</a:t>
            </a:fld>
            <a:endParaRPr lang="en-US"/>
          </a:p>
        </p:txBody>
      </p:sp>
      <p:sp>
        <p:nvSpPr>
          <p:cNvPr id="6" name="Footer Placeholder 5">
            <a:extLst>
              <a:ext uri="{FF2B5EF4-FFF2-40B4-BE49-F238E27FC236}">
                <a16:creationId xmlns:a16="http://schemas.microsoft.com/office/drawing/2014/main" id="{E88E76A2-0619-4EDD-93BA-94161DBF26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988EB-D1AF-4E0F-B5A7-377A602D472E}"/>
              </a:ext>
            </a:extLst>
          </p:cNvPr>
          <p:cNvSpPr>
            <a:spLocks noGrp="1"/>
          </p:cNvSpPr>
          <p:nvPr>
            <p:ph type="sldNum" sz="quarter" idx="12"/>
          </p:nvPr>
        </p:nvSpPr>
        <p:spPr/>
        <p:txBody>
          <a:bodyPr/>
          <a:lstStyle/>
          <a:p>
            <a:fld id="{7CE32FF9-94B9-423C-ADEF-40BC6CF4F66F}" type="slidenum">
              <a:rPr lang="en-US" smtClean="0"/>
              <a:t>‹#›</a:t>
            </a:fld>
            <a:endParaRPr lang="en-US"/>
          </a:p>
        </p:txBody>
      </p:sp>
    </p:spTree>
    <p:extLst>
      <p:ext uri="{BB962C8B-B14F-4D97-AF65-F5344CB8AC3E}">
        <p14:creationId xmlns:p14="http://schemas.microsoft.com/office/powerpoint/2010/main" val="1995377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C73904-D834-4EF6-8133-3BD62DF1AF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9DB17E-12BE-4C91-87F3-966C7A178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8BF2C-BA29-435F-9A32-4BF97D2970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D5D76-F9BC-4C62-BAF2-82EE9DD15D43}" type="datetimeFigureOut">
              <a:rPr lang="en-US" smtClean="0"/>
              <a:t>2/16/21</a:t>
            </a:fld>
            <a:endParaRPr lang="en-US"/>
          </a:p>
        </p:txBody>
      </p:sp>
      <p:sp>
        <p:nvSpPr>
          <p:cNvPr id="5" name="Footer Placeholder 4">
            <a:extLst>
              <a:ext uri="{FF2B5EF4-FFF2-40B4-BE49-F238E27FC236}">
                <a16:creationId xmlns:a16="http://schemas.microsoft.com/office/drawing/2014/main" id="{E3873B53-0C44-4EC4-A5DD-82E4891391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BBB2DB-7D52-4346-B693-6536D0191F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E32FF9-94B9-423C-ADEF-40BC6CF4F66F}" type="slidenum">
              <a:rPr lang="en-US" smtClean="0"/>
              <a:t>‹#›</a:t>
            </a:fld>
            <a:endParaRPr lang="en-US"/>
          </a:p>
        </p:txBody>
      </p:sp>
    </p:spTree>
    <p:extLst>
      <p:ext uri="{BB962C8B-B14F-4D97-AF65-F5344CB8AC3E}">
        <p14:creationId xmlns:p14="http://schemas.microsoft.com/office/powerpoint/2010/main" val="1638840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E5D647-0BD8-4550-994D-96D1E73DC556}"/>
              </a:ext>
            </a:extLst>
          </p:cNvPr>
          <p:cNvSpPr>
            <a:spLocks noGrp="1"/>
          </p:cNvSpPr>
          <p:nvPr>
            <p:ph type="ctrTitle"/>
          </p:nvPr>
        </p:nvSpPr>
        <p:spPr>
          <a:xfrm>
            <a:off x="1524000" y="1122363"/>
            <a:ext cx="9144000" cy="2387600"/>
          </a:xfrm>
        </p:spPr>
        <p:txBody>
          <a:bodyPr>
            <a:normAutofit/>
          </a:bodyPr>
          <a:lstStyle/>
          <a:p>
            <a:pPr algn="ctr"/>
            <a:r>
              <a:rPr lang="en-US" altLang="en-US" sz="4400" b="1" dirty="0"/>
              <a:t>Homework 2</a:t>
            </a:r>
            <a:br>
              <a:rPr lang="en-US" altLang="en-US" sz="4400" b="1" dirty="0"/>
            </a:br>
            <a:br>
              <a:rPr lang="en-US" altLang="en-US" sz="4400" dirty="0"/>
            </a:br>
            <a:endParaRPr lang="en-US" altLang="en-US" sz="4400" dirty="0"/>
          </a:p>
        </p:txBody>
      </p:sp>
    </p:spTree>
    <p:extLst>
      <p:ext uri="{BB962C8B-B14F-4D97-AF65-F5344CB8AC3E}">
        <p14:creationId xmlns:p14="http://schemas.microsoft.com/office/powerpoint/2010/main" val="2080088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5DCD923B-3CB3-43F0-AA51-F670235AC6C7}"/>
              </a:ext>
            </a:extLst>
          </p:cNvPr>
          <p:cNvSpPr>
            <a:spLocks noGrp="1"/>
          </p:cNvSpPr>
          <p:nvPr>
            <p:ph type="title"/>
          </p:nvPr>
        </p:nvSpPr>
        <p:spPr>
          <a:xfrm>
            <a:off x="838200" y="365125"/>
            <a:ext cx="10515600" cy="547687"/>
          </a:xfrm>
        </p:spPr>
        <p:txBody>
          <a:bodyPr>
            <a:normAutofit/>
          </a:bodyPr>
          <a:lstStyle/>
          <a:p>
            <a:r>
              <a:rPr lang="en-US" altLang="en-US" sz="3200" b="1" dirty="0"/>
              <a:t>The problem Part 1 (Due 2/</a:t>
            </a:r>
            <a:r>
              <a:rPr lang="en-US" altLang="zh-CN" sz="3200" b="1" dirty="0"/>
              <a:t>22</a:t>
            </a:r>
            <a:r>
              <a:rPr lang="en-US" altLang="en-US" sz="3200" b="1" dirty="0"/>
              <a:t> at 11:59pm)</a:t>
            </a:r>
          </a:p>
        </p:txBody>
      </p:sp>
      <p:sp>
        <p:nvSpPr>
          <p:cNvPr id="41987" name="Date Placeholder 2">
            <a:extLst>
              <a:ext uri="{FF2B5EF4-FFF2-40B4-BE49-F238E27FC236}">
                <a16:creationId xmlns:a16="http://schemas.microsoft.com/office/drawing/2014/main" id="{3AA7C3D0-83EA-4E40-8D67-9BBB86EB043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D4D4D"/>
              </a:buClr>
              <a:buSzPct val="60000"/>
              <a:buFont typeface="Wingdings" panose="05000000000000000000" pitchFamily="2" charset="2"/>
              <a:buChar char="n"/>
              <a:defRPr kumimoji="1" sz="2400" b="1">
                <a:solidFill>
                  <a:srgbClr val="006666"/>
                </a:solidFill>
                <a:latin typeface="Helvetica" panose="020B0604020202020204" pitchFamily="34" charset="0"/>
              </a:defRPr>
            </a:lvl1pPr>
            <a:lvl2pPr marL="742950" indent="-285750">
              <a:spcBef>
                <a:spcPct val="20000"/>
              </a:spcBef>
              <a:buClr>
                <a:schemeClr val="hlink"/>
              </a:buClr>
              <a:buChar char="•"/>
              <a:defRPr kumimoji="1" sz="2000">
                <a:solidFill>
                  <a:schemeClr val="tx1"/>
                </a:solidFill>
                <a:latin typeface="Helvetica" panose="020B0604020202020204" pitchFamily="34" charset="0"/>
              </a:defRPr>
            </a:lvl2pPr>
            <a:lvl3pPr marL="1143000" indent="-228600">
              <a:spcBef>
                <a:spcPct val="20000"/>
              </a:spcBef>
              <a:buClr>
                <a:schemeClr val="accent2"/>
              </a:buClr>
              <a:buSzPct val="100000"/>
              <a:buChar char="•"/>
              <a:defRPr kumimoji="1" sz="2000">
                <a:solidFill>
                  <a:schemeClr val="tx1"/>
                </a:solidFill>
                <a:latin typeface="Helvetica" panose="020B0604020202020204" pitchFamily="34" charset="0"/>
              </a:defRPr>
            </a:lvl3pPr>
            <a:lvl4pPr marL="1600200" indent="-228600">
              <a:spcBef>
                <a:spcPct val="20000"/>
              </a:spcBef>
              <a:buClr>
                <a:schemeClr val="tx2"/>
              </a:buClr>
              <a:buChar char="•"/>
              <a:defRPr kumimoji="1" sz="2000">
                <a:solidFill>
                  <a:schemeClr val="tx1"/>
                </a:solidFill>
                <a:latin typeface="Helvetica" panose="020B0604020202020204" pitchFamily="34" charset="0"/>
              </a:defRPr>
            </a:lvl4pPr>
            <a:lvl5pPr marL="2057400" indent="-228600">
              <a:spcBef>
                <a:spcPct val="20000"/>
              </a:spcBef>
              <a:buClr>
                <a:schemeClr val="accent2"/>
              </a:buClr>
              <a:buChar char="•"/>
              <a:defRPr kumimoji="1" sz="20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9pPr>
          </a:lstStyle>
          <a:p>
            <a:pPr>
              <a:spcBef>
                <a:spcPct val="50000"/>
              </a:spcBef>
              <a:buClrTx/>
              <a:buSzTx/>
              <a:buFontTx/>
              <a:buNone/>
            </a:pPr>
            <a:r>
              <a:rPr kumimoji="0" lang="en-US" altLang="en-US" sz="1200" b="0">
                <a:solidFill>
                  <a:schemeClr val="tx1"/>
                </a:solidFill>
              </a:rPr>
              <a:t>Kal Bugrara, Ph.D</a:t>
            </a:r>
          </a:p>
        </p:txBody>
      </p:sp>
      <p:sp>
        <p:nvSpPr>
          <p:cNvPr id="41988" name="Footer Placeholder 3">
            <a:extLst>
              <a:ext uri="{FF2B5EF4-FFF2-40B4-BE49-F238E27FC236}">
                <a16:creationId xmlns:a16="http://schemas.microsoft.com/office/drawing/2014/main" id="{95C839C1-D785-4150-AB7B-9C8D7BD6CD9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D4D4D"/>
              </a:buClr>
              <a:buSzPct val="60000"/>
              <a:buFont typeface="Wingdings" panose="05000000000000000000" pitchFamily="2" charset="2"/>
              <a:buChar char="n"/>
              <a:defRPr kumimoji="1" sz="2400" b="1">
                <a:solidFill>
                  <a:srgbClr val="006666"/>
                </a:solidFill>
                <a:latin typeface="Helvetica" panose="020B0604020202020204" pitchFamily="34" charset="0"/>
              </a:defRPr>
            </a:lvl1pPr>
            <a:lvl2pPr marL="742950" indent="-285750">
              <a:spcBef>
                <a:spcPct val="20000"/>
              </a:spcBef>
              <a:buClr>
                <a:schemeClr val="hlink"/>
              </a:buClr>
              <a:buChar char="•"/>
              <a:defRPr kumimoji="1" sz="2000">
                <a:solidFill>
                  <a:schemeClr val="tx1"/>
                </a:solidFill>
                <a:latin typeface="Helvetica" panose="020B0604020202020204" pitchFamily="34" charset="0"/>
              </a:defRPr>
            </a:lvl2pPr>
            <a:lvl3pPr marL="1143000" indent="-228600">
              <a:spcBef>
                <a:spcPct val="20000"/>
              </a:spcBef>
              <a:buClr>
                <a:schemeClr val="accent2"/>
              </a:buClr>
              <a:buSzPct val="100000"/>
              <a:buChar char="•"/>
              <a:defRPr kumimoji="1" sz="2000">
                <a:solidFill>
                  <a:schemeClr val="tx1"/>
                </a:solidFill>
                <a:latin typeface="Helvetica" panose="020B0604020202020204" pitchFamily="34" charset="0"/>
              </a:defRPr>
            </a:lvl3pPr>
            <a:lvl4pPr marL="1600200" indent="-228600">
              <a:spcBef>
                <a:spcPct val="20000"/>
              </a:spcBef>
              <a:buClr>
                <a:schemeClr val="tx2"/>
              </a:buClr>
              <a:buChar char="•"/>
              <a:defRPr kumimoji="1" sz="2000">
                <a:solidFill>
                  <a:schemeClr val="tx1"/>
                </a:solidFill>
                <a:latin typeface="Helvetica" panose="020B0604020202020204" pitchFamily="34" charset="0"/>
              </a:defRPr>
            </a:lvl4pPr>
            <a:lvl5pPr marL="2057400" indent="-228600">
              <a:spcBef>
                <a:spcPct val="20000"/>
              </a:spcBef>
              <a:buClr>
                <a:schemeClr val="accent2"/>
              </a:buClr>
              <a:buChar char="•"/>
              <a:defRPr kumimoji="1" sz="20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9pPr>
          </a:lstStyle>
          <a:p>
            <a:pPr>
              <a:spcBef>
                <a:spcPct val="50000"/>
              </a:spcBef>
              <a:buClrTx/>
              <a:buSzTx/>
              <a:buFontTx/>
              <a:buNone/>
            </a:pPr>
            <a:r>
              <a:rPr kumimoji="0" lang="en-US" altLang="en-US" sz="1200" b="0">
                <a:solidFill>
                  <a:schemeClr val="tx1"/>
                </a:solidFill>
              </a:rPr>
              <a:t>Software Engineering		     Northeastern University</a:t>
            </a:r>
          </a:p>
        </p:txBody>
      </p:sp>
      <p:sp>
        <p:nvSpPr>
          <p:cNvPr id="5" name="Rounded Rectangle 4">
            <a:extLst>
              <a:ext uri="{FF2B5EF4-FFF2-40B4-BE49-F238E27FC236}">
                <a16:creationId xmlns:a16="http://schemas.microsoft.com/office/drawing/2014/main" id="{C5DD1D0A-E573-44F5-AD80-37FC2096CB87}"/>
              </a:ext>
            </a:extLst>
          </p:cNvPr>
          <p:cNvSpPr/>
          <p:nvPr/>
        </p:nvSpPr>
        <p:spPr>
          <a:xfrm>
            <a:off x="4038600" y="5487988"/>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spcBef>
                <a:spcPct val="20000"/>
              </a:spcBef>
              <a:buClr>
                <a:srgbClr val="4D4D4D"/>
              </a:buClr>
              <a:buSzPct val="55000"/>
              <a:buFont typeface="Wingdings" panose="05000000000000000000" pitchFamily="2" charset="2"/>
              <a:buNone/>
              <a:defRPr/>
            </a:pPr>
            <a:r>
              <a:rPr lang="en-US" dirty="0"/>
              <a:t>Vital Signs</a:t>
            </a:r>
          </a:p>
        </p:txBody>
      </p:sp>
      <p:sp>
        <p:nvSpPr>
          <p:cNvPr id="6" name="Rounded Rectangle 5">
            <a:extLst>
              <a:ext uri="{FF2B5EF4-FFF2-40B4-BE49-F238E27FC236}">
                <a16:creationId xmlns:a16="http://schemas.microsoft.com/office/drawing/2014/main" id="{C784762B-9F4D-4FD9-B2A4-807232E5D178}"/>
              </a:ext>
            </a:extLst>
          </p:cNvPr>
          <p:cNvSpPr/>
          <p:nvPr/>
        </p:nvSpPr>
        <p:spPr>
          <a:xfrm>
            <a:off x="6858000" y="5486400"/>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spcBef>
                <a:spcPct val="20000"/>
              </a:spcBef>
              <a:buClr>
                <a:srgbClr val="4D4D4D"/>
              </a:buClr>
              <a:buSzPct val="55000"/>
              <a:buFont typeface="Wingdings" panose="05000000000000000000" pitchFamily="2" charset="2"/>
              <a:buNone/>
              <a:defRPr/>
            </a:pPr>
            <a:r>
              <a:rPr lang="en-US" dirty="0"/>
              <a:t>Patient</a:t>
            </a:r>
          </a:p>
        </p:txBody>
      </p:sp>
      <p:cxnSp>
        <p:nvCxnSpPr>
          <p:cNvPr id="7" name="Straight Connector 6">
            <a:extLst>
              <a:ext uri="{FF2B5EF4-FFF2-40B4-BE49-F238E27FC236}">
                <a16:creationId xmlns:a16="http://schemas.microsoft.com/office/drawing/2014/main" id="{A6E9C23B-045D-4389-98E5-71CEE3E78FA4}"/>
              </a:ext>
            </a:extLst>
          </p:cNvPr>
          <p:cNvCxnSpPr>
            <a:stCxn id="5" idx="3"/>
            <a:endCxn id="6" idx="1"/>
          </p:cNvCxnSpPr>
          <p:nvPr/>
        </p:nvCxnSpPr>
        <p:spPr>
          <a:xfrm flipV="1">
            <a:off x="5562600" y="5943600"/>
            <a:ext cx="12954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41992" name="TextBox 7">
            <a:extLst>
              <a:ext uri="{FF2B5EF4-FFF2-40B4-BE49-F238E27FC236}">
                <a16:creationId xmlns:a16="http://schemas.microsoft.com/office/drawing/2014/main" id="{1FF844C5-E510-418F-AF75-57B6CAC01367}"/>
              </a:ext>
            </a:extLst>
          </p:cNvPr>
          <p:cNvSpPr txBox="1">
            <a:spLocks noChangeArrowheads="1"/>
          </p:cNvSpPr>
          <p:nvPr/>
        </p:nvSpPr>
        <p:spPr bwMode="auto">
          <a:xfrm>
            <a:off x="1524000" y="1066800"/>
            <a:ext cx="8534400"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D4D4D"/>
              </a:buClr>
              <a:buSzPct val="60000"/>
              <a:buFont typeface="Wingdings" panose="05000000000000000000" pitchFamily="2" charset="2"/>
              <a:buChar char="n"/>
              <a:defRPr kumimoji="1" sz="2400" b="1">
                <a:solidFill>
                  <a:srgbClr val="006666"/>
                </a:solidFill>
                <a:latin typeface="Helvetica" panose="020B0604020202020204" pitchFamily="34" charset="0"/>
              </a:defRPr>
            </a:lvl1pPr>
            <a:lvl2pPr marL="742950" indent="-285750">
              <a:spcBef>
                <a:spcPct val="20000"/>
              </a:spcBef>
              <a:buClr>
                <a:schemeClr val="hlink"/>
              </a:buClr>
              <a:buChar char="•"/>
              <a:defRPr kumimoji="1" sz="2000">
                <a:solidFill>
                  <a:schemeClr val="tx1"/>
                </a:solidFill>
                <a:latin typeface="Helvetica" panose="020B0604020202020204" pitchFamily="34" charset="0"/>
              </a:defRPr>
            </a:lvl2pPr>
            <a:lvl3pPr marL="1143000" indent="-228600">
              <a:spcBef>
                <a:spcPct val="20000"/>
              </a:spcBef>
              <a:buClr>
                <a:schemeClr val="accent2"/>
              </a:buClr>
              <a:buSzPct val="100000"/>
              <a:buChar char="•"/>
              <a:defRPr kumimoji="1" sz="2000">
                <a:solidFill>
                  <a:schemeClr val="tx1"/>
                </a:solidFill>
                <a:latin typeface="Helvetica" panose="020B0604020202020204" pitchFamily="34" charset="0"/>
              </a:defRPr>
            </a:lvl3pPr>
            <a:lvl4pPr marL="1600200" indent="-228600">
              <a:spcBef>
                <a:spcPct val="20000"/>
              </a:spcBef>
              <a:buClr>
                <a:schemeClr val="tx2"/>
              </a:buClr>
              <a:buChar char="•"/>
              <a:defRPr kumimoji="1" sz="2000">
                <a:solidFill>
                  <a:schemeClr val="tx1"/>
                </a:solidFill>
                <a:latin typeface="Helvetica" panose="020B0604020202020204" pitchFamily="34" charset="0"/>
              </a:defRPr>
            </a:lvl4pPr>
            <a:lvl5pPr marL="2057400" indent="-228600">
              <a:spcBef>
                <a:spcPct val="20000"/>
              </a:spcBef>
              <a:buClr>
                <a:schemeClr val="accent2"/>
              </a:buClr>
              <a:buChar char="•"/>
              <a:defRPr kumimoji="1" sz="20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9pPr>
          </a:lstStyle>
          <a:p>
            <a:pPr>
              <a:buSzPct val="55000"/>
              <a:buFont typeface="Wingdings" panose="05000000000000000000" pitchFamily="2" charset="2"/>
              <a:buNone/>
            </a:pPr>
            <a:r>
              <a:rPr lang="en-US" altLang="en-US" sz="1800" b="0" dirty="0">
                <a:solidFill>
                  <a:schemeClr val="tx2"/>
                </a:solidFill>
              </a:rPr>
              <a:t>Consider the model below and the vital signs table on one of the following slides.</a:t>
            </a:r>
          </a:p>
          <a:p>
            <a:pPr>
              <a:buSzPct val="55000"/>
              <a:buFont typeface="Wingdings" panose="05000000000000000000" pitchFamily="2" charset="2"/>
              <a:buNone/>
            </a:pPr>
            <a:endParaRPr lang="en-US" altLang="en-US" sz="1800" b="0" dirty="0">
              <a:solidFill>
                <a:schemeClr val="tx2"/>
              </a:solidFill>
            </a:endParaRPr>
          </a:p>
          <a:p>
            <a:pPr>
              <a:buSzPct val="55000"/>
              <a:buFont typeface="Wingdings" panose="05000000000000000000" pitchFamily="2" charset="2"/>
              <a:buNone/>
            </a:pPr>
            <a:r>
              <a:rPr lang="en-US" altLang="en-US" sz="1800" b="0" dirty="0">
                <a:solidFill>
                  <a:schemeClr val="tx2"/>
                </a:solidFill>
              </a:rPr>
              <a:t>Define a method on the patient class called </a:t>
            </a:r>
            <a:r>
              <a:rPr lang="en-US" altLang="en-US" sz="1800" b="0" dirty="0" err="1">
                <a:solidFill>
                  <a:schemeClr val="tx2"/>
                </a:solidFill>
              </a:rPr>
              <a:t>isPatientNormal</a:t>
            </a:r>
            <a:r>
              <a:rPr lang="en-US" altLang="en-US" sz="1800" b="0" dirty="0">
                <a:solidFill>
                  <a:schemeClr val="tx2"/>
                </a:solidFill>
              </a:rPr>
              <a:t>(). The method returns true or false based on the rules in the vital signs table. Your job is to define two java classes with all necessary attributes to fulfill the requirements of the rules on the vital signs table.</a:t>
            </a:r>
          </a:p>
          <a:p>
            <a:pPr>
              <a:buSzPct val="55000"/>
              <a:buFont typeface="Wingdings" panose="05000000000000000000" pitchFamily="2" charset="2"/>
              <a:buNone/>
            </a:pPr>
            <a:endParaRPr lang="en-US" altLang="en-US" sz="1800" b="0" dirty="0">
              <a:solidFill>
                <a:schemeClr val="tx2"/>
              </a:solidFill>
            </a:endParaRPr>
          </a:p>
          <a:p>
            <a:pPr>
              <a:buSzPct val="55000"/>
              <a:buFont typeface="Wingdings" panose="05000000000000000000" pitchFamily="2" charset="2"/>
              <a:buNone/>
            </a:pPr>
            <a:r>
              <a:rPr lang="en-US" altLang="en-US" sz="1800" b="0" dirty="0">
                <a:solidFill>
                  <a:schemeClr val="tx2"/>
                </a:solidFill>
              </a:rPr>
              <a:t>To test your java implementation show how to instantiate instances to test each of the six cases presented in the table. Testing your rules by creating test cases for multiple patients in different age groups; assign them vital sign values in all the ranges and use the </a:t>
            </a:r>
            <a:r>
              <a:rPr lang="en-US" altLang="en-US" sz="1800" b="0" dirty="0" err="1">
                <a:solidFill>
                  <a:schemeClr val="tx2"/>
                </a:solidFill>
              </a:rPr>
              <a:t>System.out.println</a:t>
            </a:r>
            <a:r>
              <a:rPr lang="en-US" altLang="en-US" sz="1800" b="0" dirty="0">
                <a:solidFill>
                  <a:schemeClr val="tx2"/>
                </a:solidFill>
              </a:rPr>
              <a:t> to confirm that your program is working correctly. Also, demonstrate abnormal instances as well.</a:t>
            </a:r>
          </a:p>
          <a:p>
            <a:pPr>
              <a:buSzPct val="55000"/>
              <a:buFont typeface="Wingdings" panose="05000000000000000000" pitchFamily="2" charset="2"/>
              <a:buNone/>
            </a:pPr>
            <a:endParaRPr lang="en-US" altLang="en-US" sz="1800" b="0" dirty="0">
              <a:solidFill>
                <a:schemeClr val="tx2"/>
              </a:solidFill>
            </a:endParaRPr>
          </a:p>
          <a:p>
            <a:pPr>
              <a:buSzPct val="55000"/>
              <a:buFont typeface="Wingdings" panose="05000000000000000000" pitchFamily="2" charset="2"/>
              <a:buNone/>
            </a:pPr>
            <a:endParaRPr lang="en-US" altLang="en-US" sz="1800" b="0" dirty="0">
              <a:solidFill>
                <a:schemeClr val="tx2"/>
              </a:solidFill>
            </a:endParaRPr>
          </a:p>
          <a:p>
            <a:pPr>
              <a:buSzPct val="55000"/>
              <a:buFont typeface="Wingdings" panose="05000000000000000000" pitchFamily="2" charset="2"/>
              <a:buNone/>
            </a:pPr>
            <a:endParaRPr lang="en-US" altLang="en-US" sz="1800" b="0" dirty="0">
              <a:solidFill>
                <a:schemeClr val="tx2"/>
              </a:solidFill>
            </a:endParaRPr>
          </a:p>
        </p:txBody>
      </p:sp>
      <p:sp>
        <p:nvSpPr>
          <p:cNvPr id="41993" name="Rectangle 8">
            <a:extLst>
              <a:ext uri="{FF2B5EF4-FFF2-40B4-BE49-F238E27FC236}">
                <a16:creationId xmlns:a16="http://schemas.microsoft.com/office/drawing/2014/main" id="{F3323E66-0BE7-4AF8-86FF-E94CBF5141D0}"/>
              </a:ext>
            </a:extLst>
          </p:cNvPr>
          <p:cNvSpPr>
            <a:spLocks noChangeArrowheads="1"/>
          </p:cNvSpPr>
          <p:nvPr/>
        </p:nvSpPr>
        <p:spPr bwMode="auto">
          <a:xfrm>
            <a:off x="8534400" y="5867401"/>
            <a:ext cx="1568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D4D4D"/>
              </a:buClr>
              <a:buSzPct val="60000"/>
              <a:buFont typeface="Wingdings" panose="05000000000000000000" pitchFamily="2" charset="2"/>
              <a:buChar char="n"/>
              <a:defRPr kumimoji="1" sz="2400" b="1">
                <a:solidFill>
                  <a:srgbClr val="006666"/>
                </a:solidFill>
                <a:latin typeface="Helvetica" panose="020B0604020202020204" pitchFamily="34" charset="0"/>
              </a:defRPr>
            </a:lvl1pPr>
            <a:lvl2pPr marL="742950" indent="-285750">
              <a:spcBef>
                <a:spcPct val="20000"/>
              </a:spcBef>
              <a:buClr>
                <a:schemeClr val="hlink"/>
              </a:buClr>
              <a:buChar char="•"/>
              <a:defRPr kumimoji="1" sz="2000">
                <a:solidFill>
                  <a:schemeClr val="tx1"/>
                </a:solidFill>
                <a:latin typeface="Helvetica" panose="020B0604020202020204" pitchFamily="34" charset="0"/>
              </a:defRPr>
            </a:lvl2pPr>
            <a:lvl3pPr marL="1143000" indent="-228600">
              <a:spcBef>
                <a:spcPct val="20000"/>
              </a:spcBef>
              <a:buClr>
                <a:schemeClr val="accent2"/>
              </a:buClr>
              <a:buSzPct val="100000"/>
              <a:buChar char="•"/>
              <a:defRPr kumimoji="1" sz="2000">
                <a:solidFill>
                  <a:schemeClr val="tx1"/>
                </a:solidFill>
                <a:latin typeface="Helvetica" panose="020B0604020202020204" pitchFamily="34" charset="0"/>
              </a:defRPr>
            </a:lvl3pPr>
            <a:lvl4pPr marL="1600200" indent="-228600">
              <a:spcBef>
                <a:spcPct val="20000"/>
              </a:spcBef>
              <a:buClr>
                <a:schemeClr val="tx2"/>
              </a:buClr>
              <a:buChar char="•"/>
              <a:defRPr kumimoji="1" sz="2000">
                <a:solidFill>
                  <a:schemeClr val="tx1"/>
                </a:solidFill>
                <a:latin typeface="Helvetica" panose="020B0604020202020204" pitchFamily="34" charset="0"/>
              </a:defRPr>
            </a:lvl4pPr>
            <a:lvl5pPr marL="2057400" indent="-228600">
              <a:spcBef>
                <a:spcPct val="20000"/>
              </a:spcBef>
              <a:buClr>
                <a:schemeClr val="accent2"/>
              </a:buClr>
              <a:buChar char="•"/>
              <a:defRPr kumimoji="1" sz="20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9pPr>
          </a:lstStyle>
          <a:p>
            <a:pPr>
              <a:buSzPct val="55000"/>
              <a:buFont typeface="Wingdings" panose="05000000000000000000" pitchFamily="2" charset="2"/>
              <a:buNone/>
            </a:pPr>
            <a:r>
              <a:rPr lang="en-US" altLang="en-US" sz="1400" b="0">
                <a:solidFill>
                  <a:schemeClr val="tx2"/>
                </a:solidFill>
              </a:rPr>
              <a:t>isPatientNormal()</a:t>
            </a:r>
            <a:endParaRPr lang="en-US" altLang="en-US" sz="1400" b="0">
              <a:solidFill>
                <a:schemeClr val="tx1"/>
              </a:solidFill>
            </a:endParaRPr>
          </a:p>
        </p:txBody>
      </p:sp>
      <p:sp>
        <p:nvSpPr>
          <p:cNvPr id="41994" name="Rectangle 9">
            <a:extLst>
              <a:ext uri="{FF2B5EF4-FFF2-40B4-BE49-F238E27FC236}">
                <a16:creationId xmlns:a16="http://schemas.microsoft.com/office/drawing/2014/main" id="{7A70FA3F-6A15-4B1B-8856-BC1AC4AEB218}"/>
              </a:ext>
            </a:extLst>
          </p:cNvPr>
          <p:cNvSpPr>
            <a:spLocks noChangeArrowheads="1"/>
          </p:cNvSpPr>
          <p:nvPr/>
        </p:nvSpPr>
        <p:spPr bwMode="auto">
          <a:xfrm>
            <a:off x="3505200" y="6324601"/>
            <a:ext cx="2235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D4D4D"/>
              </a:buClr>
              <a:buSzPct val="60000"/>
              <a:buFont typeface="Wingdings" panose="05000000000000000000" pitchFamily="2" charset="2"/>
              <a:buChar char="n"/>
              <a:defRPr kumimoji="1" sz="2400" b="1">
                <a:solidFill>
                  <a:srgbClr val="006666"/>
                </a:solidFill>
                <a:latin typeface="Helvetica" panose="020B0604020202020204" pitchFamily="34" charset="0"/>
              </a:defRPr>
            </a:lvl1pPr>
            <a:lvl2pPr marL="742950" indent="-285750">
              <a:spcBef>
                <a:spcPct val="20000"/>
              </a:spcBef>
              <a:buClr>
                <a:schemeClr val="hlink"/>
              </a:buClr>
              <a:buChar char="•"/>
              <a:defRPr kumimoji="1" sz="2000">
                <a:solidFill>
                  <a:schemeClr val="tx1"/>
                </a:solidFill>
                <a:latin typeface="Helvetica" panose="020B0604020202020204" pitchFamily="34" charset="0"/>
              </a:defRPr>
            </a:lvl2pPr>
            <a:lvl3pPr marL="1143000" indent="-228600">
              <a:spcBef>
                <a:spcPct val="20000"/>
              </a:spcBef>
              <a:buClr>
                <a:schemeClr val="accent2"/>
              </a:buClr>
              <a:buSzPct val="100000"/>
              <a:buChar char="•"/>
              <a:defRPr kumimoji="1" sz="2000">
                <a:solidFill>
                  <a:schemeClr val="tx1"/>
                </a:solidFill>
                <a:latin typeface="Helvetica" panose="020B0604020202020204" pitchFamily="34" charset="0"/>
              </a:defRPr>
            </a:lvl3pPr>
            <a:lvl4pPr marL="1600200" indent="-228600">
              <a:spcBef>
                <a:spcPct val="20000"/>
              </a:spcBef>
              <a:buClr>
                <a:schemeClr val="tx2"/>
              </a:buClr>
              <a:buChar char="•"/>
              <a:defRPr kumimoji="1" sz="2000">
                <a:solidFill>
                  <a:schemeClr val="tx1"/>
                </a:solidFill>
                <a:latin typeface="Helvetica" panose="020B0604020202020204" pitchFamily="34" charset="0"/>
              </a:defRPr>
            </a:lvl4pPr>
            <a:lvl5pPr marL="2057400" indent="-228600">
              <a:spcBef>
                <a:spcPct val="20000"/>
              </a:spcBef>
              <a:buClr>
                <a:schemeClr val="accent2"/>
              </a:buClr>
              <a:buChar char="•"/>
              <a:defRPr kumimoji="1" sz="20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9pPr>
          </a:lstStyle>
          <a:p>
            <a:pPr>
              <a:buSzPct val="55000"/>
              <a:buFont typeface="Wingdings" panose="05000000000000000000" pitchFamily="2" charset="2"/>
              <a:buNone/>
            </a:pPr>
            <a:r>
              <a:rPr lang="en-US" altLang="en-US" sz="1400" b="0" dirty="0">
                <a:solidFill>
                  <a:schemeClr val="tx2"/>
                </a:solidFill>
              </a:rPr>
              <a:t>Patient vital signs go here</a:t>
            </a:r>
            <a:endParaRPr lang="en-US" altLang="en-US" sz="1400" b="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Date Placeholder 2">
            <a:extLst>
              <a:ext uri="{FF2B5EF4-FFF2-40B4-BE49-F238E27FC236}">
                <a16:creationId xmlns:a16="http://schemas.microsoft.com/office/drawing/2014/main" id="{154BBB2A-8A80-44FF-9996-171D113CDD8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D4D4D"/>
              </a:buClr>
              <a:buSzPct val="60000"/>
              <a:buFont typeface="Wingdings" panose="05000000000000000000" pitchFamily="2" charset="2"/>
              <a:buChar char="n"/>
              <a:defRPr kumimoji="1" sz="2400" b="1">
                <a:solidFill>
                  <a:srgbClr val="006666"/>
                </a:solidFill>
                <a:latin typeface="Helvetica" panose="020B0604020202020204" pitchFamily="34" charset="0"/>
              </a:defRPr>
            </a:lvl1pPr>
            <a:lvl2pPr marL="742950" indent="-285750">
              <a:spcBef>
                <a:spcPct val="20000"/>
              </a:spcBef>
              <a:buClr>
                <a:schemeClr val="hlink"/>
              </a:buClr>
              <a:buChar char="•"/>
              <a:defRPr kumimoji="1" sz="2000">
                <a:solidFill>
                  <a:schemeClr val="tx1"/>
                </a:solidFill>
                <a:latin typeface="Helvetica" panose="020B0604020202020204" pitchFamily="34" charset="0"/>
              </a:defRPr>
            </a:lvl2pPr>
            <a:lvl3pPr marL="1143000" indent="-228600">
              <a:spcBef>
                <a:spcPct val="20000"/>
              </a:spcBef>
              <a:buClr>
                <a:schemeClr val="accent2"/>
              </a:buClr>
              <a:buSzPct val="100000"/>
              <a:buChar char="•"/>
              <a:defRPr kumimoji="1" sz="2000">
                <a:solidFill>
                  <a:schemeClr val="tx1"/>
                </a:solidFill>
                <a:latin typeface="Helvetica" panose="020B0604020202020204" pitchFamily="34" charset="0"/>
              </a:defRPr>
            </a:lvl3pPr>
            <a:lvl4pPr marL="1600200" indent="-228600">
              <a:spcBef>
                <a:spcPct val="20000"/>
              </a:spcBef>
              <a:buClr>
                <a:schemeClr val="tx2"/>
              </a:buClr>
              <a:buChar char="•"/>
              <a:defRPr kumimoji="1" sz="2000">
                <a:solidFill>
                  <a:schemeClr val="tx1"/>
                </a:solidFill>
                <a:latin typeface="Helvetica" panose="020B0604020202020204" pitchFamily="34" charset="0"/>
              </a:defRPr>
            </a:lvl4pPr>
            <a:lvl5pPr marL="2057400" indent="-228600">
              <a:spcBef>
                <a:spcPct val="20000"/>
              </a:spcBef>
              <a:buClr>
                <a:schemeClr val="accent2"/>
              </a:buClr>
              <a:buChar char="•"/>
              <a:defRPr kumimoji="1" sz="20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9pPr>
          </a:lstStyle>
          <a:p>
            <a:pPr>
              <a:spcBef>
                <a:spcPct val="50000"/>
              </a:spcBef>
              <a:buClrTx/>
              <a:buSzTx/>
              <a:buFontTx/>
              <a:buNone/>
            </a:pPr>
            <a:r>
              <a:rPr kumimoji="0" lang="en-US" altLang="en-US" sz="1200" b="0">
                <a:solidFill>
                  <a:schemeClr val="tx1"/>
                </a:solidFill>
              </a:rPr>
              <a:t>Kal Bugrara, Ph.D</a:t>
            </a:r>
          </a:p>
        </p:txBody>
      </p:sp>
      <p:pic>
        <p:nvPicPr>
          <p:cNvPr id="3" name="Picture 2" descr="A screenshot of a social media post&#10;&#10;Description automatically generated">
            <a:extLst>
              <a:ext uri="{FF2B5EF4-FFF2-40B4-BE49-F238E27FC236}">
                <a16:creationId xmlns:a16="http://schemas.microsoft.com/office/drawing/2014/main" id="{7814F3F6-C191-4E52-8045-1240CF48A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537" y="824427"/>
            <a:ext cx="10282237" cy="57144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6C9EA010-ED7E-49F2-8FDE-BBB0DEB5168E}"/>
              </a:ext>
            </a:extLst>
          </p:cNvPr>
          <p:cNvSpPr>
            <a:spLocks noGrp="1"/>
          </p:cNvSpPr>
          <p:nvPr>
            <p:ph type="title"/>
          </p:nvPr>
        </p:nvSpPr>
        <p:spPr>
          <a:xfrm>
            <a:off x="800100" y="201613"/>
            <a:ext cx="10515600" cy="1325563"/>
          </a:xfrm>
        </p:spPr>
        <p:txBody>
          <a:bodyPr/>
          <a:lstStyle/>
          <a:p>
            <a:r>
              <a:rPr lang="en-US" altLang="en-US" dirty="0"/>
              <a:t>The problem Part 2 </a:t>
            </a:r>
            <a:r>
              <a:rPr lang="en-US" altLang="en-US" b="1" dirty="0"/>
              <a:t>(Due 2/22 at 11:59pm)</a:t>
            </a:r>
            <a:endParaRPr lang="en-US" altLang="en-US" dirty="0"/>
          </a:p>
        </p:txBody>
      </p:sp>
      <p:sp>
        <p:nvSpPr>
          <p:cNvPr id="45059" name="Date Placeholder 2">
            <a:extLst>
              <a:ext uri="{FF2B5EF4-FFF2-40B4-BE49-F238E27FC236}">
                <a16:creationId xmlns:a16="http://schemas.microsoft.com/office/drawing/2014/main" id="{A7E7CA96-F5A0-4DA6-8821-8B917FD8CDE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D4D4D"/>
              </a:buClr>
              <a:buSzPct val="60000"/>
              <a:buFont typeface="Wingdings" panose="05000000000000000000" pitchFamily="2" charset="2"/>
              <a:buChar char="n"/>
              <a:defRPr kumimoji="1" sz="2400" b="1">
                <a:solidFill>
                  <a:srgbClr val="006666"/>
                </a:solidFill>
                <a:latin typeface="Helvetica" panose="020B0604020202020204" pitchFamily="34" charset="0"/>
              </a:defRPr>
            </a:lvl1pPr>
            <a:lvl2pPr marL="742950" indent="-285750">
              <a:spcBef>
                <a:spcPct val="20000"/>
              </a:spcBef>
              <a:buClr>
                <a:schemeClr val="hlink"/>
              </a:buClr>
              <a:buChar char="•"/>
              <a:defRPr kumimoji="1" sz="2000">
                <a:solidFill>
                  <a:schemeClr val="tx1"/>
                </a:solidFill>
                <a:latin typeface="Helvetica" panose="020B0604020202020204" pitchFamily="34" charset="0"/>
              </a:defRPr>
            </a:lvl2pPr>
            <a:lvl3pPr marL="1143000" indent="-228600">
              <a:spcBef>
                <a:spcPct val="20000"/>
              </a:spcBef>
              <a:buClr>
                <a:schemeClr val="accent2"/>
              </a:buClr>
              <a:buSzPct val="100000"/>
              <a:buChar char="•"/>
              <a:defRPr kumimoji="1" sz="2000">
                <a:solidFill>
                  <a:schemeClr val="tx1"/>
                </a:solidFill>
                <a:latin typeface="Helvetica" panose="020B0604020202020204" pitchFamily="34" charset="0"/>
              </a:defRPr>
            </a:lvl3pPr>
            <a:lvl4pPr marL="1600200" indent="-228600">
              <a:spcBef>
                <a:spcPct val="20000"/>
              </a:spcBef>
              <a:buClr>
                <a:schemeClr val="tx2"/>
              </a:buClr>
              <a:buChar char="•"/>
              <a:defRPr kumimoji="1" sz="2000">
                <a:solidFill>
                  <a:schemeClr val="tx1"/>
                </a:solidFill>
                <a:latin typeface="Helvetica" panose="020B0604020202020204" pitchFamily="34" charset="0"/>
              </a:defRPr>
            </a:lvl4pPr>
            <a:lvl5pPr marL="2057400" indent="-228600">
              <a:spcBef>
                <a:spcPct val="20000"/>
              </a:spcBef>
              <a:buClr>
                <a:schemeClr val="accent2"/>
              </a:buClr>
              <a:buChar char="•"/>
              <a:defRPr kumimoji="1" sz="20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9pPr>
          </a:lstStyle>
          <a:p>
            <a:pPr>
              <a:spcBef>
                <a:spcPct val="50000"/>
              </a:spcBef>
              <a:buClrTx/>
              <a:buSzTx/>
              <a:buFontTx/>
              <a:buNone/>
            </a:pPr>
            <a:r>
              <a:rPr kumimoji="0" lang="en-US" altLang="en-US" sz="1200" b="0">
                <a:solidFill>
                  <a:schemeClr val="tx1"/>
                </a:solidFill>
              </a:rPr>
              <a:t>Kal Bugrara, Ph.D</a:t>
            </a:r>
          </a:p>
        </p:txBody>
      </p:sp>
      <p:sp>
        <p:nvSpPr>
          <p:cNvPr id="5" name="Rounded Rectangle 4">
            <a:extLst>
              <a:ext uri="{FF2B5EF4-FFF2-40B4-BE49-F238E27FC236}">
                <a16:creationId xmlns:a16="http://schemas.microsoft.com/office/drawing/2014/main" id="{B8E30605-FF9D-4E25-A2A2-767973729D9A}"/>
              </a:ext>
            </a:extLst>
          </p:cNvPr>
          <p:cNvSpPr/>
          <p:nvPr/>
        </p:nvSpPr>
        <p:spPr>
          <a:xfrm>
            <a:off x="2895600" y="4386263"/>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spcBef>
                <a:spcPct val="20000"/>
              </a:spcBef>
              <a:buClr>
                <a:srgbClr val="4D4D4D"/>
              </a:buClr>
              <a:buSzPct val="55000"/>
              <a:buFont typeface="Wingdings" panose="05000000000000000000" pitchFamily="2" charset="2"/>
              <a:buNone/>
              <a:defRPr/>
            </a:pPr>
            <a:r>
              <a:rPr lang="en-US" dirty="0"/>
              <a:t>Vital Signs</a:t>
            </a:r>
          </a:p>
        </p:txBody>
      </p:sp>
      <p:sp>
        <p:nvSpPr>
          <p:cNvPr id="6" name="Rounded Rectangle 5">
            <a:extLst>
              <a:ext uri="{FF2B5EF4-FFF2-40B4-BE49-F238E27FC236}">
                <a16:creationId xmlns:a16="http://schemas.microsoft.com/office/drawing/2014/main" id="{D89CB563-B39C-47EB-8E3D-78DBDFE1ED3D}"/>
              </a:ext>
            </a:extLst>
          </p:cNvPr>
          <p:cNvSpPr/>
          <p:nvPr/>
        </p:nvSpPr>
        <p:spPr>
          <a:xfrm>
            <a:off x="7696200" y="4386263"/>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spcBef>
                <a:spcPct val="20000"/>
              </a:spcBef>
              <a:buClr>
                <a:srgbClr val="4D4D4D"/>
              </a:buClr>
              <a:buSzPct val="55000"/>
              <a:buFont typeface="Wingdings" panose="05000000000000000000" pitchFamily="2" charset="2"/>
              <a:buNone/>
              <a:defRPr/>
            </a:pPr>
            <a:r>
              <a:rPr lang="en-US" dirty="0"/>
              <a:t>Patient</a:t>
            </a:r>
          </a:p>
        </p:txBody>
      </p:sp>
      <p:cxnSp>
        <p:nvCxnSpPr>
          <p:cNvPr id="7" name="Straight Connector 6">
            <a:extLst>
              <a:ext uri="{FF2B5EF4-FFF2-40B4-BE49-F238E27FC236}">
                <a16:creationId xmlns:a16="http://schemas.microsoft.com/office/drawing/2014/main" id="{63548482-CE87-42C0-BDFE-6E670DB06E25}"/>
              </a:ext>
            </a:extLst>
          </p:cNvPr>
          <p:cNvCxnSpPr>
            <a:stCxn id="5" idx="3"/>
            <a:endCxn id="6" idx="1"/>
          </p:cNvCxnSpPr>
          <p:nvPr/>
        </p:nvCxnSpPr>
        <p:spPr>
          <a:xfrm>
            <a:off x="4419600" y="4843463"/>
            <a:ext cx="3276600" cy="0"/>
          </a:xfrm>
          <a:prstGeom prst="line">
            <a:avLst/>
          </a:prstGeom>
        </p:spPr>
        <p:style>
          <a:lnRef idx="2">
            <a:schemeClr val="accent1"/>
          </a:lnRef>
          <a:fillRef idx="0">
            <a:schemeClr val="accent1"/>
          </a:fillRef>
          <a:effectRef idx="1">
            <a:schemeClr val="accent1"/>
          </a:effectRef>
          <a:fontRef idx="minor">
            <a:schemeClr val="tx1"/>
          </a:fontRef>
        </p:style>
      </p:cxnSp>
      <p:sp>
        <p:nvSpPr>
          <p:cNvPr id="45063" name="TextBox 7">
            <a:extLst>
              <a:ext uri="{FF2B5EF4-FFF2-40B4-BE49-F238E27FC236}">
                <a16:creationId xmlns:a16="http://schemas.microsoft.com/office/drawing/2014/main" id="{3092C7CA-39D0-432C-9F09-B609DA25D97A}"/>
              </a:ext>
            </a:extLst>
          </p:cNvPr>
          <p:cNvSpPr txBox="1">
            <a:spLocks noChangeArrowheads="1"/>
          </p:cNvSpPr>
          <p:nvPr/>
        </p:nvSpPr>
        <p:spPr bwMode="auto">
          <a:xfrm>
            <a:off x="1033463" y="1242220"/>
            <a:ext cx="8534400" cy="358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D4D4D"/>
              </a:buClr>
              <a:buSzPct val="60000"/>
              <a:buFont typeface="Wingdings" panose="05000000000000000000" pitchFamily="2" charset="2"/>
              <a:buChar char="n"/>
              <a:defRPr kumimoji="1" sz="2400" b="1">
                <a:solidFill>
                  <a:srgbClr val="006666"/>
                </a:solidFill>
                <a:latin typeface="Helvetica" panose="020B0604020202020204" pitchFamily="34" charset="0"/>
              </a:defRPr>
            </a:lvl1pPr>
            <a:lvl2pPr marL="742950" indent="-285750">
              <a:spcBef>
                <a:spcPct val="20000"/>
              </a:spcBef>
              <a:buClr>
                <a:schemeClr val="hlink"/>
              </a:buClr>
              <a:buChar char="•"/>
              <a:defRPr kumimoji="1" sz="2000">
                <a:solidFill>
                  <a:schemeClr val="tx1"/>
                </a:solidFill>
                <a:latin typeface="Helvetica" panose="020B0604020202020204" pitchFamily="34" charset="0"/>
              </a:defRPr>
            </a:lvl2pPr>
            <a:lvl3pPr marL="1143000" indent="-228600">
              <a:spcBef>
                <a:spcPct val="20000"/>
              </a:spcBef>
              <a:buClr>
                <a:schemeClr val="accent2"/>
              </a:buClr>
              <a:buSzPct val="100000"/>
              <a:buChar char="•"/>
              <a:defRPr kumimoji="1" sz="2000">
                <a:solidFill>
                  <a:schemeClr val="tx1"/>
                </a:solidFill>
                <a:latin typeface="Helvetica" panose="020B0604020202020204" pitchFamily="34" charset="0"/>
              </a:defRPr>
            </a:lvl3pPr>
            <a:lvl4pPr marL="1600200" indent="-228600">
              <a:spcBef>
                <a:spcPct val="20000"/>
              </a:spcBef>
              <a:buClr>
                <a:schemeClr val="tx2"/>
              </a:buClr>
              <a:buChar char="•"/>
              <a:defRPr kumimoji="1" sz="2000">
                <a:solidFill>
                  <a:schemeClr val="tx1"/>
                </a:solidFill>
                <a:latin typeface="Helvetica" panose="020B0604020202020204" pitchFamily="34" charset="0"/>
              </a:defRPr>
            </a:lvl4pPr>
            <a:lvl5pPr marL="2057400" indent="-228600">
              <a:spcBef>
                <a:spcPct val="20000"/>
              </a:spcBef>
              <a:buClr>
                <a:schemeClr val="accent2"/>
              </a:buClr>
              <a:buChar char="•"/>
              <a:defRPr kumimoji="1" sz="20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9pPr>
          </a:lstStyle>
          <a:p>
            <a:pPr>
              <a:buSzPct val="55000"/>
              <a:buFont typeface="Wingdings" panose="05000000000000000000" pitchFamily="2" charset="2"/>
              <a:buNone/>
            </a:pPr>
            <a:r>
              <a:rPr lang="en-US" altLang="en-US" sz="1800" b="0" dirty="0">
                <a:solidFill>
                  <a:schemeClr val="tx2"/>
                </a:solidFill>
              </a:rPr>
              <a:t>Every time a patient goes for a checkup, the vital signs are captured. That means we must keep a history of all the vital signs over time. In that case we need to keep track of the latest vital sign by using a reference to the latest. When a new vital sign is captured we create a new vital sign object and make it the current vital sign object. But before we do that we must save (move) the current vital (previous) to the vital sign history list (implemented as an array list separate from the current vital sign). Develop a complete java implementation. Create a simple main class to test your application for all possible cases. In addition, print the vital signs history that must include the patient full name, vital signs 1, vital signs 2, etc. </a:t>
            </a:r>
          </a:p>
          <a:p>
            <a:pPr>
              <a:buSzPct val="55000"/>
              <a:buFont typeface="Wingdings" panose="05000000000000000000" pitchFamily="2" charset="2"/>
              <a:buNone/>
            </a:pPr>
            <a:endParaRPr lang="en-US" altLang="en-US" sz="1800" b="0" dirty="0">
              <a:solidFill>
                <a:schemeClr val="tx2"/>
              </a:solidFill>
            </a:endParaRPr>
          </a:p>
          <a:p>
            <a:pPr>
              <a:buSzPct val="55000"/>
              <a:buFont typeface="Wingdings" panose="05000000000000000000" pitchFamily="2" charset="2"/>
              <a:buNone/>
            </a:pPr>
            <a:endParaRPr lang="en-US" altLang="en-US" sz="1800" b="0" dirty="0">
              <a:solidFill>
                <a:schemeClr val="tx2"/>
              </a:solidFill>
            </a:endParaRPr>
          </a:p>
          <a:p>
            <a:pPr>
              <a:buSzPct val="55000"/>
              <a:buFont typeface="Wingdings" panose="05000000000000000000" pitchFamily="2" charset="2"/>
              <a:buNone/>
            </a:pPr>
            <a:endParaRPr lang="en-US" altLang="en-US" sz="1800" b="0" dirty="0">
              <a:solidFill>
                <a:schemeClr val="tx2"/>
              </a:solidFill>
            </a:endParaRPr>
          </a:p>
        </p:txBody>
      </p:sp>
      <p:sp>
        <p:nvSpPr>
          <p:cNvPr id="45064" name="Rectangle 8">
            <a:extLst>
              <a:ext uri="{FF2B5EF4-FFF2-40B4-BE49-F238E27FC236}">
                <a16:creationId xmlns:a16="http://schemas.microsoft.com/office/drawing/2014/main" id="{C0AA6971-6153-4929-90E0-7F15C1B33687}"/>
              </a:ext>
            </a:extLst>
          </p:cNvPr>
          <p:cNvSpPr>
            <a:spLocks noChangeArrowheads="1"/>
          </p:cNvSpPr>
          <p:nvPr/>
        </p:nvSpPr>
        <p:spPr bwMode="auto">
          <a:xfrm>
            <a:off x="9099550" y="5224464"/>
            <a:ext cx="1568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D4D4D"/>
              </a:buClr>
              <a:buSzPct val="60000"/>
              <a:buFont typeface="Wingdings" panose="05000000000000000000" pitchFamily="2" charset="2"/>
              <a:buChar char="n"/>
              <a:defRPr kumimoji="1" sz="2400" b="1">
                <a:solidFill>
                  <a:srgbClr val="006666"/>
                </a:solidFill>
                <a:latin typeface="Helvetica" panose="020B0604020202020204" pitchFamily="34" charset="0"/>
              </a:defRPr>
            </a:lvl1pPr>
            <a:lvl2pPr marL="742950" indent="-285750">
              <a:spcBef>
                <a:spcPct val="20000"/>
              </a:spcBef>
              <a:buClr>
                <a:schemeClr val="hlink"/>
              </a:buClr>
              <a:buChar char="•"/>
              <a:defRPr kumimoji="1" sz="2000">
                <a:solidFill>
                  <a:schemeClr val="tx1"/>
                </a:solidFill>
                <a:latin typeface="Helvetica" panose="020B0604020202020204" pitchFamily="34" charset="0"/>
              </a:defRPr>
            </a:lvl2pPr>
            <a:lvl3pPr marL="1143000" indent="-228600">
              <a:spcBef>
                <a:spcPct val="20000"/>
              </a:spcBef>
              <a:buClr>
                <a:schemeClr val="accent2"/>
              </a:buClr>
              <a:buSzPct val="100000"/>
              <a:buChar char="•"/>
              <a:defRPr kumimoji="1" sz="2000">
                <a:solidFill>
                  <a:schemeClr val="tx1"/>
                </a:solidFill>
                <a:latin typeface="Helvetica" panose="020B0604020202020204" pitchFamily="34" charset="0"/>
              </a:defRPr>
            </a:lvl3pPr>
            <a:lvl4pPr marL="1600200" indent="-228600">
              <a:spcBef>
                <a:spcPct val="20000"/>
              </a:spcBef>
              <a:buClr>
                <a:schemeClr val="tx2"/>
              </a:buClr>
              <a:buChar char="•"/>
              <a:defRPr kumimoji="1" sz="2000">
                <a:solidFill>
                  <a:schemeClr val="tx1"/>
                </a:solidFill>
                <a:latin typeface="Helvetica" panose="020B0604020202020204" pitchFamily="34" charset="0"/>
              </a:defRPr>
            </a:lvl4pPr>
            <a:lvl5pPr marL="2057400" indent="-228600">
              <a:spcBef>
                <a:spcPct val="20000"/>
              </a:spcBef>
              <a:buClr>
                <a:schemeClr val="accent2"/>
              </a:buClr>
              <a:buChar char="•"/>
              <a:defRPr kumimoji="1" sz="20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9pPr>
          </a:lstStyle>
          <a:p>
            <a:pPr>
              <a:buSzPct val="55000"/>
              <a:buFont typeface="Wingdings" panose="05000000000000000000" pitchFamily="2" charset="2"/>
              <a:buNone/>
            </a:pPr>
            <a:r>
              <a:rPr lang="en-US" altLang="en-US" sz="1400" b="0">
                <a:solidFill>
                  <a:schemeClr val="tx2"/>
                </a:solidFill>
              </a:rPr>
              <a:t>isPatientNormal()</a:t>
            </a:r>
            <a:endParaRPr lang="en-US" altLang="en-US" sz="1400" b="0">
              <a:solidFill>
                <a:schemeClr val="tx1"/>
              </a:solidFill>
            </a:endParaRPr>
          </a:p>
        </p:txBody>
      </p:sp>
      <p:sp>
        <p:nvSpPr>
          <p:cNvPr id="45065" name="Rectangle 9">
            <a:extLst>
              <a:ext uri="{FF2B5EF4-FFF2-40B4-BE49-F238E27FC236}">
                <a16:creationId xmlns:a16="http://schemas.microsoft.com/office/drawing/2014/main" id="{6AE4B9D1-51FF-4488-A485-36CD764D63AB}"/>
              </a:ext>
            </a:extLst>
          </p:cNvPr>
          <p:cNvSpPr>
            <a:spLocks noChangeArrowheads="1"/>
          </p:cNvSpPr>
          <p:nvPr/>
        </p:nvSpPr>
        <p:spPr bwMode="auto">
          <a:xfrm>
            <a:off x="2057400" y="5529264"/>
            <a:ext cx="227488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D4D4D"/>
              </a:buClr>
              <a:buSzPct val="60000"/>
              <a:buFont typeface="Wingdings" panose="05000000000000000000" pitchFamily="2" charset="2"/>
              <a:buChar char="n"/>
              <a:defRPr kumimoji="1" sz="2400" b="1">
                <a:solidFill>
                  <a:srgbClr val="006666"/>
                </a:solidFill>
                <a:latin typeface="Helvetica" panose="020B0604020202020204" pitchFamily="34" charset="0"/>
              </a:defRPr>
            </a:lvl1pPr>
            <a:lvl2pPr marL="742950" indent="-285750">
              <a:spcBef>
                <a:spcPct val="20000"/>
              </a:spcBef>
              <a:buClr>
                <a:schemeClr val="hlink"/>
              </a:buClr>
              <a:buChar char="•"/>
              <a:defRPr kumimoji="1" sz="2000">
                <a:solidFill>
                  <a:schemeClr val="tx1"/>
                </a:solidFill>
                <a:latin typeface="Helvetica" panose="020B0604020202020204" pitchFamily="34" charset="0"/>
              </a:defRPr>
            </a:lvl2pPr>
            <a:lvl3pPr marL="1143000" indent="-228600">
              <a:spcBef>
                <a:spcPct val="20000"/>
              </a:spcBef>
              <a:buClr>
                <a:schemeClr val="accent2"/>
              </a:buClr>
              <a:buSzPct val="100000"/>
              <a:buChar char="•"/>
              <a:defRPr kumimoji="1" sz="2000">
                <a:solidFill>
                  <a:schemeClr val="tx1"/>
                </a:solidFill>
                <a:latin typeface="Helvetica" panose="020B0604020202020204" pitchFamily="34" charset="0"/>
              </a:defRPr>
            </a:lvl3pPr>
            <a:lvl4pPr marL="1600200" indent="-228600">
              <a:spcBef>
                <a:spcPct val="20000"/>
              </a:spcBef>
              <a:buClr>
                <a:schemeClr val="tx2"/>
              </a:buClr>
              <a:buChar char="•"/>
              <a:defRPr kumimoji="1" sz="2000">
                <a:solidFill>
                  <a:schemeClr val="tx1"/>
                </a:solidFill>
                <a:latin typeface="Helvetica" panose="020B0604020202020204" pitchFamily="34" charset="0"/>
              </a:defRPr>
            </a:lvl4pPr>
            <a:lvl5pPr marL="2057400" indent="-228600">
              <a:spcBef>
                <a:spcPct val="20000"/>
              </a:spcBef>
              <a:buClr>
                <a:schemeClr val="accent2"/>
              </a:buClr>
              <a:buChar char="•"/>
              <a:defRPr kumimoji="1" sz="20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9pPr>
          </a:lstStyle>
          <a:p>
            <a:pPr>
              <a:buSzPct val="55000"/>
              <a:buFont typeface="Wingdings" panose="05000000000000000000" pitchFamily="2" charset="2"/>
              <a:buNone/>
            </a:pPr>
            <a:r>
              <a:rPr lang="en-US" altLang="en-US" sz="1400" b="0">
                <a:solidFill>
                  <a:schemeClr val="tx2"/>
                </a:solidFill>
              </a:rPr>
              <a:t>Patient vital signs go here</a:t>
            </a:r>
          </a:p>
          <a:p>
            <a:pPr>
              <a:buSzPct val="55000"/>
              <a:buFont typeface="Wingdings" panose="05000000000000000000" pitchFamily="2" charset="2"/>
              <a:buNone/>
            </a:pPr>
            <a:r>
              <a:rPr lang="en-US" altLang="en-US" sz="1400" b="0">
                <a:solidFill>
                  <a:schemeClr val="tx2"/>
                </a:solidFill>
              </a:rPr>
              <a:t>Include time of vital signs</a:t>
            </a:r>
            <a:endParaRPr lang="en-US" altLang="en-US" sz="1400" b="0">
              <a:solidFill>
                <a:schemeClr val="tx1"/>
              </a:solidFill>
            </a:endParaRPr>
          </a:p>
        </p:txBody>
      </p:sp>
      <p:cxnSp>
        <p:nvCxnSpPr>
          <p:cNvPr id="45066" name="Elbow Connector 12">
            <a:extLst>
              <a:ext uri="{FF2B5EF4-FFF2-40B4-BE49-F238E27FC236}">
                <a16:creationId xmlns:a16="http://schemas.microsoft.com/office/drawing/2014/main" id="{31705F36-4937-4587-B60E-0A9E5F38C2BC}"/>
              </a:ext>
            </a:extLst>
          </p:cNvPr>
          <p:cNvCxnSpPr>
            <a:cxnSpLocks noChangeShapeType="1"/>
            <a:stCxn id="6" idx="0"/>
            <a:endCxn id="5" idx="0"/>
          </p:cNvCxnSpPr>
          <p:nvPr/>
        </p:nvCxnSpPr>
        <p:spPr bwMode="auto">
          <a:xfrm rot="16200000" flipV="1">
            <a:off x="6058695" y="1986757"/>
            <a:ext cx="1587" cy="4800600"/>
          </a:xfrm>
          <a:prstGeom prst="bentConnector3">
            <a:avLst>
              <a:gd name="adj1" fmla="val 14395468"/>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5067" name="Rectangle 13">
            <a:extLst>
              <a:ext uri="{FF2B5EF4-FFF2-40B4-BE49-F238E27FC236}">
                <a16:creationId xmlns:a16="http://schemas.microsoft.com/office/drawing/2014/main" id="{A3502882-B7F0-48D6-A2DA-DB1B379FC369}"/>
              </a:ext>
            </a:extLst>
          </p:cNvPr>
          <p:cNvSpPr>
            <a:spLocks noChangeArrowheads="1"/>
          </p:cNvSpPr>
          <p:nvPr/>
        </p:nvSpPr>
        <p:spPr bwMode="auto">
          <a:xfrm>
            <a:off x="5300663" y="4084638"/>
            <a:ext cx="16176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D4D4D"/>
              </a:buClr>
              <a:buSzPct val="60000"/>
              <a:buFont typeface="Wingdings" panose="05000000000000000000" pitchFamily="2" charset="2"/>
              <a:buChar char="n"/>
              <a:defRPr kumimoji="1" sz="2400" b="1">
                <a:solidFill>
                  <a:srgbClr val="006666"/>
                </a:solidFill>
                <a:latin typeface="Helvetica" panose="020B0604020202020204" pitchFamily="34" charset="0"/>
              </a:defRPr>
            </a:lvl1pPr>
            <a:lvl2pPr marL="742950" indent="-285750">
              <a:spcBef>
                <a:spcPct val="20000"/>
              </a:spcBef>
              <a:buClr>
                <a:schemeClr val="hlink"/>
              </a:buClr>
              <a:buChar char="•"/>
              <a:defRPr kumimoji="1" sz="2000">
                <a:solidFill>
                  <a:schemeClr val="tx1"/>
                </a:solidFill>
                <a:latin typeface="Helvetica" panose="020B0604020202020204" pitchFamily="34" charset="0"/>
              </a:defRPr>
            </a:lvl2pPr>
            <a:lvl3pPr marL="1143000" indent="-228600">
              <a:spcBef>
                <a:spcPct val="20000"/>
              </a:spcBef>
              <a:buClr>
                <a:schemeClr val="accent2"/>
              </a:buClr>
              <a:buSzPct val="100000"/>
              <a:buChar char="•"/>
              <a:defRPr kumimoji="1" sz="2000">
                <a:solidFill>
                  <a:schemeClr val="tx1"/>
                </a:solidFill>
                <a:latin typeface="Helvetica" panose="020B0604020202020204" pitchFamily="34" charset="0"/>
              </a:defRPr>
            </a:lvl3pPr>
            <a:lvl4pPr marL="1600200" indent="-228600">
              <a:spcBef>
                <a:spcPct val="20000"/>
              </a:spcBef>
              <a:buClr>
                <a:schemeClr val="tx2"/>
              </a:buClr>
              <a:buChar char="•"/>
              <a:defRPr kumimoji="1" sz="2000">
                <a:solidFill>
                  <a:schemeClr val="tx1"/>
                </a:solidFill>
                <a:latin typeface="Helvetica" panose="020B0604020202020204" pitchFamily="34" charset="0"/>
              </a:defRPr>
            </a:lvl4pPr>
            <a:lvl5pPr marL="2057400" indent="-228600">
              <a:spcBef>
                <a:spcPct val="20000"/>
              </a:spcBef>
              <a:buClr>
                <a:schemeClr val="accent2"/>
              </a:buClr>
              <a:buChar char="•"/>
              <a:defRPr kumimoji="1" sz="20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9pPr>
          </a:lstStyle>
          <a:p>
            <a:pPr>
              <a:buSzPct val="55000"/>
              <a:buFont typeface="Wingdings" panose="05000000000000000000" pitchFamily="2" charset="2"/>
              <a:buNone/>
            </a:pPr>
            <a:r>
              <a:rPr lang="en-US" altLang="en-US" sz="1400" b="0" dirty="0">
                <a:solidFill>
                  <a:schemeClr val="tx2"/>
                </a:solidFill>
              </a:rPr>
              <a:t>Current vital signs</a:t>
            </a:r>
            <a:endParaRPr lang="en-US" altLang="en-US" sz="1400" b="0" dirty="0">
              <a:solidFill>
                <a:schemeClr val="tx1"/>
              </a:solidFill>
            </a:endParaRPr>
          </a:p>
        </p:txBody>
      </p:sp>
      <p:sp>
        <p:nvSpPr>
          <p:cNvPr id="45068" name="Rectangle 20">
            <a:extLst>
              <a:ext uri="{FF2B5EF4-FFF2-40B4-BE49-F238E27FC236}">
                <a16:creationId xmlns:a16="http://schemas.microsoft.com/office/drawing/2014/main" id="{31ED496D-EF51-4817-ACFE-D39A940E4E1F}"/>
              </a:ext>
            </a:extLst>
          </p:cNvPr>
          <p:cNvSpPr>
            <a:spLocks noChangeArrowheads="1"/>
          </p:cNvSpPr>
          <p:nvPr/>
        </p:nvSpPr>
        <p:spPr bwMode="auto">
          <a:xfrm>
            <a:off x="5410200" y="4843463"/>
            <a:ext cx="2173288" cy="108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D4D4D"/>
              </a:buClr>
              <a:buSzPct val="60000"/>
              <a:buFont typeface="Wingdings" panose="05000000000000000000" pitchFamily="2" charset="2"/>
              <a:buChar char="n"/>
              <a:defRPr kumimoji="1" sz="2400" b="1">
                <a:solidFill>
                  <a:srgbClr val="006666"/>
                </a:solidFill>
                <a:latin typeface="Helvetica" panose="020B0604020202020204" pitchFamily="34" charset="0"/>
              </a:defRPr>
            </a:lvl1pPr>
            <a:lvl2pPr marL="742950" indent="-285750">
              <a:spcBef>
                <a:spcPct val="20000"/>
              </a:spcBef>
              <a:buClr>
                <a:schemeClr val="hlink"/>
              </a:buClr>
              <a:buChar char="•"/>
              <a:defRPr kumimoji="1" sz="2000">
                <a:solidFill>
                  <a:schemeClr val="tx1"/>
                </a:solidFill>
                <a:latin typeface="Helvetica" panose="020B0604020202020204" pitchFamily="34" charset="0"/>
              </a:defRPr>
            </a:lvl2pPr>
            <a:lvl3pPr marL="1143000" indent="-228600">
              <a:spcBef>
                <a:spcPct val="20000"/>
              </a:spcBef>
              <a:buClr>
                <a:schemeClr val="accent2"/>
              </a:buClr>
              <a:buSzPct val="100000"/>
              <a:buChar char="•"/>
              <a:defRPr kumimoji="1" sz="2000">
                <a:solidFill>
                  <a:schemeClr val="tx1"/>
                </a:solidFill>
                <a:latin typeface="Helvetica" panose="020B0604020202020204" pitchFamily="34" charset="0"/>
              </a:defRPr>
            </a:lvl3pPr>
            <a:lvl4pPr marL="1600200" indent="-228600">
              <a:spcBef>
                <a:spcPct val="20000"/>
              </a:spcBef>
              <a:buClr>
                <a:schemeClr val="tx2"/>
              </a:buClr>
              <a:buChar char="•"/>
              <a:defRPr kumimoji="1" sz="2000">
                <a:solidFill>
                  <a:schemeClr val="tx1"/>
                </a:solidFill>
                <a:latin typeface="Helvetica" panose="020B0604020202020204" pitchFamily="34" charset="0"/>
              </a:defRPr>
            </a:lvl4pPr>
            <a:lvl5pPr marL="2057400" indent="-228600">
              <a:spcBef>
                <a:spcPct val="20000"/>
              </a:spcBef>
              <a:buClr>
                <a:schemeClr val="accent2"/>
              </a:buClr>
              <a:buChar char="•"/>
              <a:defRPr kumimoji="1" sz="20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9pPr>
          </a:lstStyle>
          <a:p>
            <a:pPr>
              <a:buSzPct val="55000"/>
              <a:buFont typeface="Wingdings" panose="05000000000000000000" pitchFamily="2" charset="2"/>
              <a:buNone/>
            </a:pPr>
            <a:r>
              <a:rPr lang="en-US" altLang="en-US" sz="1400" b="0">
                <a:solidFill>
                  <a:schemeClr val="tx2"/>
                </a:solidFill>
              </a:rPr>
              <a:t>Vital sign history</a:t>
            </a:r>
          </a:p>
          <a:p>
            <a:pPr>
              <a:buSzPct val="55000"/>
              <a:buFont typeface="Wingdings" panose="05000000000000000000" pitchFamily="2" charset="2"/>
              <a:buNone/>
            </a:pPr>
            <a:endParaRPr lang="en-US" altLang="en-US" sz="1400" b="0">
              <a:solidFill>
                <a:schemeClr val="tx2"/>
              </a:solidFill>
            </a:endParaRPr>
          </a:p>
          <a:p>
            <a:pPr>
              <a:buSzPct val="55000"/>
              <a:buFont typeface="Wingdings" panose="05000000000000000000" pitchFamily="2" charset="2"/>
              <a:buNone/>
            </a:pPr>
            <a:r>
              <a:rPr lang="en-US" altLang="en-US" sz="1400" b="0">
                <a:solidFill>
                  <a:schemeClr val="tx2"/>
                </a:solidFill>
              </a:rPr>
              <a:t>(Use an arraylist  for this </a:t>
            </a:r>
          </a:p>
          <a:p>
            <a:pPr>
              <a:buSzPct val="55000"/>
              <a:buFont typeface="Wingdings" panose="05000000000000000000" pitchFamily="2" charset="2"/>
              <a:buNone/>
            </a:pPr>
            <a:r>
              <a:rPr lang="en-US" altLang="en-US" sz="1400" b="0">
                <a:solidFill>
                  <a:schemeClr val="tx2"/>
                </a:solidFill>
              </a:rPr>
              <a:t>on the patient class) </a:t>
            </a:r>
            <a:endParaRPr lang="en-US" altLang="en-US" sz="1400" b="0">
              <a:solidFill>
                <a:schemeClr val="tx1"/>
              </a:solidFill>
            </a:endParaRPr>
          </a:p>
        </p:txBody>
      </p:sp>
      <p:sp>
        <p:nvSpPr>
          <p:cNvPr id="45069" name="Rectangle 21">
            <a:extLst>
              <a:ext uri="{FF2B5EF4-FFF2-40B4-BE49-F238E27FC236}">
                <a16:creationId xmlns:a16="http://schemas.microsoft.com/office/drawing/2014/main" id="{9DDEFD0F-57E8-44E4-AD49-47536A11A06D}"/>
              </a:ext>
            </a:extLst>
          </p:cNvPr>
          <p:cNvSpPr>
            <a:spLocks noChangeArrowheads="1"/>
          </p:cNvSpPr>
          <p:nvPr/>
        </p:nvSpPr>
        <p:spPr bwMode="auto">
          <a:xfrm>
            <a:off x="7848600" y="5791201"/>
            <a:ext cx="2819400"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D4D4D"/>
              </a:buClr>
              <a:buSzPct val="60000"/>
              <a:buFont typeface="Wingdings" panose="05000000000000000000" pitchFamily="2" charset="2"/>
              <a:buChar char="n"/>
              <a:defRPr kumimoji="1" sz="2400" b="1">
                <a:solidFill>
                  <a:srgbClr val="006666"/>
                </a:solidFill>
                <a:latin typeface="Helvetica" panose="020B0604020202020204" pitchFamily="34" charset="0"/>
              </a:defRPr>
            </a:lvl1pPr>
            <a:lvl2pPr marL="742950" indent="-285750">
              <a:spcBef>
                <a:spcPct val="20000"/>
              </a:spcBef>
              <a:buClr>
                <a:schemeClr val="hlink"/>
              </a:buClr>
              <a:buChar char="•"/>
              <a:defRPr kumimoji="1" sz="2000">
                <a:solidFill>
                  <a:schemeClr val="tx1"/>
                </a:solidFill>
                <a:latin typeface="Helvetica" panose="020B0604020202020204" pitchFamily="34" charset="0"/>
              </a:defRPr>
            </a:lvl2pPr>
            <a:lvl3pPr marL="1143000" indent="-228600">
              <a:spcBef>
                <a:spcPct val="20000"/>
              </a:spcBef>
              <a:buClr>
                <a:schemeClr val="accent2"/>
              </a:buClr>
              <a:buSzPct val="100000"/>
              <a:buChar char="•"/>
              <a:defRPr kumimoji="1" sz="2000">
                <a:solidFill>
                  <a:schemeClr val="tx1"/>
                </a:solidFill>
                <a:latin typeface="Helvetica" panose="020B0604020202020204" pitchFamily="34" charset="0"/>
              </a:defRPr>
            </a:lvl3pPr>
            <a:lvl4pPr marL="1600200" indent="-228600">
              <a:spcBef>
                <a:spcPct val="20000"/>
              </a:spcBef>
              <a:buClr>
                <a:schemeClr val="tx2"/>
              </a:buClr>
              <a:buChar char="•"/>
              <a:defRPr kumimoji="1" sz="2000">
                <a:solidFill>
                  <a:schemeClr val="tx1"/>
                </a:solidFill>
                <a:latin typeface="Helvetica" panose="020B0604020202020204" pitchFamily="34" charset="0"/>
              </a:defRPr>
            </a:lvl4pPr>
            <a:lvl5pPr marL="2057400" indent="-228600">
              <a:spcBef>
                <a:spcPct val="20000"/>
              </a:spcBef>
              <a:buClr>
                <a:schemeClr val="accent2"/>
              </a:buClr>
              <a:buChar char="•"/>
              <a:defRPr kumimoji="1" sz="20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9pPr>
          </a:lstStyle>
          <a:p>
            <a:pPr>
              <a:buSzPct val="55000"/>
              <a:buFont typeface="Wingdings" panose="05000000000000000000" pitchFamily="2" charset="2"/>
              <a:buNone/>
            </a:pPr>
            <a:r>
              <a:rPr lang="en-US" altLang="en-US" sz="1400" b="0">
                <a:solidFill>
                  <a:schemeClr val="tx2"/>
                </a:solidFill>
              </a:rPr>
              <a:t>Define a newVitalSign() method</a:t>
            </a:r>
          </a:p>
          <a:p>
            <a:pPr>
              <a:buSzPct val="55000"/>
              <a:buFont typeface="Wingdings" panose="05000000000000000000" pitchFamily="2" charset="2"/>
              <a:buNone/>
            </a:pPr>
            <a:r>
              <a:rPr lang="en-US" altLang="en-US" sz="1400" b="0">
                <a:solidFill>
                  <a:schemeClr val="tx2"/>
                </a:solidFill>
              </a:rPr>
              <a:t>Which returns a vital sign object.</a:t>
            </a:r>
          </a:p>
          <a:p>
            <a:pPr>
              <a:buSzPct val="55000"/>
              <a:buFont typeface="Wingdings" panose="05000000000000000000" pitchFamily="2" charset="2"/>
              <a:buNone/>
            </a:pPr>
            <a:r>
              <a:rPr lang="en-US" altLang="en-US" sz="1400" b="0">
                <a:solidFill>
                  <a:schemeClr val="tx2"/>
                </a:solidFill>
              </a:rPr>
              <a:t>But must first save the current vital sign object into the arralist</a:t>
            </a:r>
          </a:p>
        </p:txBody>
      </p:sp>
      <p:cxnSp>
        <p:nvCxnSpPr>
          <p:cNvPr id="45070" name="Straight Arrow Connector 23">
            <a:extLst>
              <a:ext uri="{FF2B5EF4-FFF2-40B4-BE49-F238E27FC236}">
                <a16:creationId xmlns:a16="http://schemas.microsoft.com/office/drawing/2014/main" id="{C531BD9B-9708-45A7-89BC-016595249AEA}"/>
              </a:ext>
            </a:extLst>
          </p:cNvPr>
          <p:cNvCxnSpPr>
            <a:cxnSpLocks noChangeShapeType="1"/>
          </p:cNvCxnSpPr>
          <p:nvPr/>
        </p:nvCxnSpPr>
        <p:spPr bwMode="auto">
          <a:xfrm rot="5400000" flipH="1" flipV="1">
            <a:off x="8229601" y="5681663"/>
            <a:ext cx="457200" cy="3175"/>
          </a:xfrm>
          <a:prstGeom prst="straightConnector1">
            <a:avLst/>
          </a:prstGeom>
          <a:noFill/>
          <a:ln w="9525" algn="ctr">
            <a:solidFill>
              <a:srgbClr val="FFFFFF"/>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DEEC9D55-0EF7-4D64-92B4-B0B6FB467C4D}"/>
              </a:ext>
            </a:extLst>
          </p:cNvPr>
          <p:cNvSpPr>
            <a:spLocks noGrp="1"/>
          </p:cNvSpPr>
          <p:nvPr>
            <p:ph type="title"/>
          </p:nvPr>
        </p:nvSpPr>
        <p:spPr>
          <a:xfrm>
            <a:off x="838200" y="365126"/>
            <a:ext cx="10515600" cy="581024"/>
          </a:xfrm>
        </p:spPr>
        <p:txBody>
          <a:bodyPr>
            <a:normAutofit fontScale="90000"/>
          </a:bodyPr>
          <a:lstStyle/>
          <a:p>
            <a:r>
              <a:rPr lang="en-US" altLang="en-US" dirty="0"/>
              <a:t>Homework Part 2 continue</a:t>
            </a:r>
          </a:p>
        </p:txBody>
      </p:sp>
      <p:sp>
        <p:nvSpPr>
          <p:cNvPr id="46083" name="Date Placeholder 2">
            <a:extLst>
              <a:ext uri="{FF2B5EF4-FFF2-40B4-BE49-F238E27FC236}">
                <a16:creationId xmlns:a16="http://schemas.microsoft.com/office/drawing/2014/main" id="{5C0ED604-1009-4F64-AD52-1B9060AF04B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D4D4D"/>
              </a:buClr>
              <a:buSzPct val="60000"/>
              <a:buFont typeface="Wingdings" panose="05000000000000000000" pitchFamily="2" charset="2"/>
              <a:buChar char="n"/>
              <a:defRPr kumimoji="1" sz="2400" b="1">
                <a:solidFill>
                  <a:srgbClr val="006666"/>
                </a:solidFill>
                <a:latin typeface="Helvetica" panose="020B0604020202020204" pitchFamily="34" charset="0"/>
              </a:defRPr>
            </a:lvl1pPr>
            <a:lvl2pPr marL="742950" indent="-285750">
              <a:spcBef>
                <a:spcPct val="20000"/>
              </a:spcBef>
              <a:buClr>
                <a:schemeClr val="hlink"/>
              </a:buClr>
              <a:buChar char="•"/>
              <a:defRPr kumimoji="1" sz="2000">
                <a:solidFill>
                  <a:schemeClr val="tx1"/>
                </a:solidFill>
                <a:latin typeface="Helvetica" panose="020B0604020202020204" pitchFamily="34" charset="0"/>
              </a:defRPr>
            </a:lvl2pPr>
            <a:lvl3pPr marL="1143000" indent="-228600">
              <a:spcBef>
                <a:spcPct val="20000"/>
              </a:spcBef>
              <a:buClr>
                <a:schemeClr val="accent2"/>
              </a:buClr>
              <a:buSzPct val="100000"/>
              <a:buChar char="•"/>
              <a:defRPr kumimoji="1" sz="2000">
                <a:solidFill>
                  <a:schemeClr val="tx1"/>
                </a:solidFill>
                <a:latin typeface="Helvetica" panose="020B0604020202020204" pitchFamily="34" charset="0"/>
              </a:defRPr>
            </a:lvl3pPr>
            <a:lvl4pPr marL="1600200" indent="-228600">
              <a:spcBef>
                <a:spcPct val="20000"/>
              </a:spcBef>
              <a:buClr>
                <a:schemeClr val="tx2"/>
              </a:buClr>
              <a:buChar char="•"/>
              <a:defRPr kumimoji="1" sz="2000">
                <a:solidFill>
                  <a:schemeClr val="tx1"/>
                </a:solidFill>
                <a:latin typeface="Helvetica" panose="020B0604020202020204" pitchFamily="34" charset="0"/>
              </a:defRPr>
            </a:lvl4pPr>
            <a:lvl5pPr marL="2057400" indent="-228600">
              <a:spcBef>
                <a:spcPct val="20000"/>
              </a:spcBef>
              <a:buClr>
                <a:schemeClr val="accent2"/>
              </a:buClr>
              <a:buChar char="•"/>
              <a:defRPr kumimoji="1" sz="20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9pPr>
          </a:lstStyle>
          <a:p>
            <a:pPr>
              <a:spcBef>
                <a:spcPct val="50000"/>
              </a:spcBef>
              <a:buClrTx/>
              <a:buSzTx/>
              <a:buFontTx/>
              <a:buNone/>
            </a:pPr>
            <a:r>
              <a:rPr kumimoji="0" lang="en-US" altLang="en-US" sz="1200" b="0" dirty="0">
                <a:solidFill>
                  <a:schemeClr val="tx1"/>
                </a:solidFill>
              </a:rPr>
              <a:t>Kal Bugrara, </a:t>
            </a:r>
            <a:r>
              <a:rPr kumimoji="0" lang="en-US" altLang="en-US" sz="1200" b="0" dirty="0" err="1">
                <a:solidFill>
                  <a:schemeClr val="tx1"/>
                </a:solidFill>
              </a:rPr>
              <a:t>Ph.D</a:t>
            </a:r>
            <a:endParaRPr kumimoji="0" lang="en-US" altLang="en-US" sz="1200" b="0" dirty="0">
              <a:solidFill>
                <a:schemeClr val="tx1"/>
              </a:solidFill>
            </a:endParaRPr>
          </a:p>
        </p:txBody>
      </p:sp>
      <p:sp>
        <p:nvSpPr>
          <p:cNvPr id="5" name="Rounded Rectangle 4">
            <a:extLst>
              <a:ext uri="{FF2B5EF4-FFF2-40B4-BE49-F238E27FC236}">
                <a16:creationId xmlns:a16="http://schemas.microsoft.com/office/drawing/2014/main" id="{8EF51BBF-C7B8-423C-B02B-5821864AD581}"/>
              </a:ext>
            </a:extLst>
          </p:cNvPr>
          <p:cNvSpPr/>
          <p:nvPr/>
        </p:nvSpPr>
        <p:spPr>
          <a:xfrm>
            <a:off x="2895600" y="4386263"/>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spcBef>
                <a:spcPct val="20000"/>
              </a:spcBef>
              <a:buClr>
                <a:srgbClr val="4D4D4D"/>
              </a:buClr>
              <a:buSzPct val="55000"/>
              <a:buFont typeface="Wingdings" panose="05000000000000000000" pitchFamily="2" charset="2"/>
              <a:buNone/>
              <a:defRPr/>
            </a:pPr>
            <a:r>
              <a:rPr lang="en-US" dirty="0"/>
              <a:t>Vital Signs</a:t>
            </a:r>
          </a:p>
        </p:txBody>
      </p:sp>
      <p:sp>
        <p:nvSpPr>
          <p:cNvPr id="6" name="Rounded Rectangle 5">
            <a:extLst>
              <a:ext uri="{FF2B5EF4-FFF2-40B4-BE49-F238E27FC236}">
                <a16:creationId xmlns:a16="http://schemas.microsoft.com/office/drawing/2014/main" id="{208A2760-F279-4E6B-A572-8250CB33AC82}"/>
              </a:ext>
            </a:extLst>
          </p:cNvPr>
          <p:cNvSpPr/>
          <p:nvPr/>
        </p:nvSpPr>
        <p:spPr>
          <a:xfrm>
            <a:off x="7696200" y="4386263"/>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spcBef>
                <a:spcPct val="20000"/>
              </a:spcBef>
              <a:buClr>
                <a:srgbClr val="4D4D4D"/>
              </a:buClr>
              <a:buSzPct val="55000"/>
              <a:buFont typeface="Wingdings" panose="05000000000000000000" pitchFamily="2" charset="2"/>
              <a:buNone/>
              <a:defRPr/>
            </a:pPr>
            <a:r>
              <a:rPr lang="en-US" dirty="0"/>
              <a:t>Patient</a:t>
            </a:r>
          </a:p>
        </p:txBody>
      </p:sp>
      <p:cxnSp>
        <p:nvCxnSpPr>
          <p:cNvPr id="7" name="Straight Connector 6">
            <a:extLst>
              <a:ext uri="{FF2B5EF4-FFF2-40B4-BE49-F238E27FC236}">
                <a16:creationId xmlns:a16="http://schemas.microsoft.com/office/drawing/2014/main" id="{71CAF520-5815-418C-8F46-8278A130C2D9}"/>
              </a:ext>
            </a:extLst>
          </p:cNvPr>
          <p:cNvCxnSpPr>
            <a:stCxn id="5" idx="3"/>
            <a:endCxn id="6" idx="1"/>
          </p:cNvCxnSpPr>
          <p:nvPr/>
        </p:nvCxnSpPr>
        <p:spPr>
          <a:xfrm>
            <a:off x="4419600" y="4843463"/>
            <a:ext cx="3276600" cy="0"/>
          </a:xfrm>
          <a:prstGeom prst="line">
            <a:avLst/>
          </a:prstGeom>
        </p:spPr>
        <p:style>
          <a:lnRef idx="2">
            <a:schemeClr val="accent1"/>
          </a:lnRef>
          <a:fillRef idx="0">
            <a:schemeClr val="accent1"/>
          </a:fillRef>
          <a:effectRef idx="1">
            <a:schemeClr val="accent1"/>
          </a:effectRef>
          <a:fontRef idx="minor">
            <a:schemeClr val="tx1"/>
          </a:fontRef>
        </p:style>
      </p:cxnSp>
      <p:sp>
        <p:nvSpPr>
          <p:cNvPr id="46087" name="TextBox 7">
            <a:extLst>
              <a:ext uri="{FF2B5EF4-FFF2-40B4-BE49-F238E27FC236}">
                <a16:creationId xmlns:a16="http://schemas.microsoft.com/office/drawing/2014/main" id="{0CB5E564-45A2-49F1-930C-D3D3D8F5597A}"/>
              </a:ext>
            </a:extLst>
          </p:cNvPr>
          <p:cNvSpPr txBox="1">
            <a:spLocks noChangeArrowheads="1"/>
          </p:cNvSpPr>
          <p:nvPr/>
        </p:nvSpPr>
        <p:spPr bwMode="auto">
          <a:xfrm>
            <a:off x="1524000" y="1066800"/>
            <a:ext cx="85344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D4D4D"/>
              </a:buClr>
              <a:buSzPct val="60000"/>
              <a:buFont typeface="Wingdings" panose="05000000000000000000" pitchFamily="2" charset="2"/>
              <a:buChar char="n"/>
              <a:defRPr kumimoji="1" sz="2400" b="1">
                <a:solidFill>
                  <a:srgbClr val="006666"/>
                </a:solidFill>
                <a:latin typeface="Helvetica" panose="020B0604020202020204" pitchFamily="34" charset="0"/>
              </a:defRPr>
            </a:lvl1pPr>
            <a:lvl2pPr marL="742950" indent="-285750">
              <a:spcBef>
                <a:spcPct val="20000"/>
              </a:spcBef>
              <a:buClr>
                <a:schemeClr val="hlink"/>
              </a:buClr>
              <a:buChar char="•"/>
              <a:defRPr kumimoji="1" sz="2000">
                <a:solidFill>
                  <a:schemeClr val="tx1"/>
                </a:solidFill>
                <a:latin typeface="Helvetica" panose="020B0604020202020204" pitchFamily="34" charset="0"/>
              </a:defRPr>
            </a:lvl2pPr>
            <a:lvl3pPr marL="1143000" indent="-228600">
              <a:spcBef>
                <a:spcPct val="20000"/>
              </a:spcBef>
              <a:buClr>
                <a:schemeClr val="accent2"/>
              </a:buClr>
              <a:buSzPct val="100000"/>
              <a:buChar char="•"/>
              <a:defRPr kumimoji="1" sz="2000">
                <a:solidFill>
                  <a:schemeClr val="tx1"/>
                </a:solidFill>
                <a:latin typeface="Helvetica" panose="020B0604020202020204" pitchFamily="34" charset="0"/>
              </a:defRPr>
            </a:lvl3pPr>
            <a:lvl4pPr marL="1600200" indent="-228600">
              <a:spcBef>
                <a:spcPct val="20000"/>
              </a:spcBef>
              <a:buClr>
                <a:schemeClr val="tx2"/>
              </a:buClr>
              <a:buChar char="•"/>
              <a:defRPr kumimoji="1" sz="2000">
                <a:solidFill>
                  <a:schemeClr val="tx1"/>
                </a:solidFill>
                <a:latin typeface="Helvetica" panose="020B0604020202020204" pitchFamily="34" charset="0"/>
              </a:defRPr>
            </a:lvl4pPr>
            <a:lvl5pPr marL="2057400" indent="-228600">
              <a:spcBef>
                <a:spcPct val="20000"/>
              </a:spcBef>
              <a:buClr>
                <a:schemeClr val="accent2"/>
              </a:buClr>
              <a:buChar char="•"/>
              <a:defRPr kumimoji="1" sz="20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9pPr>
          </a:lstStyle>
          <a:p>
            <a:pPr>
              <a:buSzPct val="55000"/>
              <a:buFont typeface="Wingdings" panose="05000000000000000000" pitchFamily="2" charset="2"/>
              <a:buNone/>
            </a:pPr>
            <a:r>
              <a:rPr lang="en-US" altLang="en-US" sz="1800" b="0" dirty="0">
                <a:solidFill>
                  <a:schemeClr val="tx2"/>
                </a:solidFill>
              </a:rPr>
              <a:t>Suppose we want to add a new method called </a:t>
            </a:r>
            <a:r>
              <a:rPr lang="en-US" altLang="en-US" sz="1800" b="0" dirty="0" err="1">
                <a:solidFill>
                  <a:schemeClr val="tx2"/>
                </a:solidFill>
              </a:rPr>
              <a:t>isThisVitalSignNormal</a:t>
            </a:r>
            <a:r>
              <a:rPr lang="en-US" altLang="en-US" sz="1800" b="0" dirty="0">
                <a:solidFill>
                  <a:schemeClr val="tx2"/>
                </a:solidFill>
              </a:rPr>
              <a:t>(</a:t>
            </a:r>
            <a:r>
              <a:rPr lang="en-US" altLang="en-US" sz="1800" b="0" dirty="0" err="1">
                <a:solidFill>
                  <a:schemeClr val="tx2"/>
                </a:solidFill>
              </a:rPr>
              <a:t>vsign</a:t>
            </a:r>
            <a:r>
              <a:rPr lang="en-US" altLang="en-US" sz="1800" b="0" dirty="0">
                <a:solidFill>
                  <a:schemeClr val="tx2"/>
                </a:solidFill>
              </a:rPr>
              <a:t>). It takes a string which is the string name for one of the vital sign signs and returns true or false. In other words, we give the attribute name as input and the method match that the input to the defined attribute. If match is found then it will check if the range for that attribute is normal. It returns true if yes. Otherwise it returns false. So your method must take the input string and use the </a:t>
            </a:r>
            <a:r>
              <a:rPr lang="en-US" altLang="en-US" sz="1800" b="0" dirty="0" err="1">
                <a:solidFill>
                  <a:schemeClr val="tx2"/>
                </a:solidFill>
              </a:rPr>
              <a:t>input.equals</a:t>
            </a:r>
            <a:r>
              <a:rPr lang="en-US" altLang="en-US" sz="1800" b="0" dirty="0">
                <a:solidFill>
                  <a:schemeClr val="tx2"/>
                </a:solidFill>
              </a:rPr>
              <a:t>(“</a:t>
            </a:r>
            <a:r>
              <a:rPr lang="en-US" altLang="en-US" sz="1800" b="0" dirty="0" err="1">
                <a:solidFill>
                  <a:schemeClr val="tx2"/>
                </a:solidFill>
              </a:rPr>
              <a:t>AttributeName</a:t>
            </a:r>
            <a:r>
              <a:rPr lang="en-US" altLang="en-US" sz="1800" b="0" dirty="0">
                <a:solidFill>
                  <a:schemeClr val="tx2"/>
                </a:solidFill>
              </a:rPr>
              <a:t>”). If yes then check the normal range. </a:t>
            </a:r>
          </a:p>
          <a:p>
            <a:pPr>
              <a:buSzPct val="55000"/>
              <a:buFont typeface="Wingdings" panose="05000000000000000000" pitchFamily="2" charset="2"/>
              <a:buNone/>
            </a:pPr>
            <a:endParaRPr lang="en-US" altLang="en-US" sz="1800" b="0" dirty="0">
              <a:solidFill>
                <a:schemeClr val="tx2"/>
              </a:solidFill>
            </a:endParaRPr>
          </a:p>
          <a:p>
            <a:pPr>
              <a:buSzPct val="55000"/>
              <a:buFont typeface="Wingdings" panose="05000000000000000000" pitchFamily="2" charset="2"/>
              <a:buNone/>
            </a:pPr>
            <a:endParaRPr lang="en-US" altLang="en-US" sz="1800" b="0" dirty="0">
              <a:solidFill>
                <a:schemeClr val="tx2"/>
              </a:solidFill>
            </a:endParaRPr>
          </a:p>
          <a:p>
            <a:pPr>
              <a:buSzPct val="55000"/>
              <a:buFont typeface="Wingdings" panose="05000000000000000000" pitchFamily="2" charset="2"/>
              <a:buNone/>
            </a:pPr>
            <a:endParaRPr lang="en-US" altLang="en-US" sz="1800" b="0" dirty="0">
              <a:solidFill>
                <a:schemeClr val="tx2"/>
              </a:solidFill>
            </a:endParaRPr>
          </a:p>
        </p:txBody>
      </p:sp>
      <p:sp>
        <p:nvSpPr>
          <p:cNvPr id="46088" name="Rectangle 8">
            <a:extLst>
              <a:ext uri="{FF2B5EF4-FFF2-40B4-BE49-F238E27FC236}">
                <a16:creationId xmlns:a16="http://schemas.microsoft.com/office/drawing/2014/main" id="{FCBDB9D6-A8F0-4ED6-8413-FE18D13B5084}"/>
              </a:ext>
            </a:extLst>
          </p:cNvPr>
          <p:cNvSpPr>
            <a:spLocks noChangeArrowheads="1"/>
          </p:cNvSpPr>
          <p:nvPr/>
        </p:nvSpPr>
        <p:spPr bwMode="auto">
          <a:xfrm>
            <a:off x="9099550" y="5224464"/>
            <a:ext cx="1568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D4D4D"/>
              </a:buClr>
              <a:buSzPct val="60000"/>
              <a:buFont typeface="Wingdings" panose="05000000000000000000" pitchFamily="2" charset="2"/>
              <a:buChar char="n"/>
              <a:defRPr kumimoji="1" sz="2400" b="1">
                <a:solidFill>
                  <a:srgbClr val="006666"/>
                </a:solidFill>
                <a:latin typeface="Helvetica" panose="020B0604020202020204" pitchFamily="34" charset="0"/>
              </a:defRPr>
            </a:lvl1pPr>
            <a:lvl2pPr marL="742950" indent="-285750">
              <a:spcBef>
                <a:spcPct val="20000"/>
              </a:spcBef>
              <a:buClr>
                <a:schemeClr val="hlink"/>
              </a:buClr>
              <a:buChar char="•"/>
              <a:defRPr kumimoji="1" sz="2000">
                <a:solidFill>
                  <a:schemeClr val="tx1"/>
                </a:solidFill>
                <a:latin typeface="Helvetica" panose="020B0604020202020204" pitchFamily="34" charset="0"/>
              </a:defRPr>
            </a:lvl2pPr>
            <a:lvl3pPr marL="1143000" indent="-228600">
              <a:spcBef>
                <a:spcPct val="20000"/>
              </a:spcBef>
              <a:buClr>
                <a:schemeClr val="accent2"/>
              </a:buClr>
              <a:buSzPct val="100000"/>
              <a:buChar char="•"/>
              <a:defRPr kumimoji="1" sz="2000">
                <a:solidFill>
                  <a:schemeClr val="tx1"/>
                </a:solidFill>
                <a:latin typeface="Helvetica" panose="020B0604020202020204" pitchFamily="34" charset="0"/>
              </a:defRPr>
            </a:lvl3pPr>
            <a:lvl4pPr marL="1600200" indent="-228600">
              <a:spcBef>
                <a:spcPct val="20000"/>
              </a:spcBef>
              <a:buClr>
                <a:schemeClr val="tx2"/>
              </a:buClr>
              <a:buChar char="•"/>
              <a:defRPr kumimoji="1" sz="2000">
                <a:solidFill>
                  <a:schemeClr val="tx1"/>
                </a:solidFill>
                <a:latin typeface="Helvetica" panose="020B0604020202020204" pitchFamily="34" charset="0"/>
              </a:defRPr>
            </a:lvl4pPr>
            <a:lvl5pPr marL="2057400" indent="-228600">
              <a:spcBef>
                <a:spcPct val="20000"/>
              </a:spcBef>
              <a:buClr>
                <a:schemeClr val="accent2"/>
              </a:buClr>
              <a:buChar char="•"/>
              <a:defRPr kumimoji="1" sz="20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9pPr>
          </a:lstStyle>
          <a:p>
            <a:pPr>
              <a:buSzPct val="55000"/>
              <a:buFont typeface="Wingdings" panose="05000000000000000000" pitchFamily="2" charset="2"/>
              <a:buNone/>
            </a:pPr>
            <a:r>
              <a:rPr lang="en-US" altLang="en-US" sz="1400" b="0">
                <a:solidFill>
                  <a:schemeClr val="tx2"/>
                </a:solidFill>
              </a:rPr>
              <a:t>isPatientNormal()</a:t>
            </a:r>
            <a:endParaRPr lang="en-US" altLang="en-US" sz="1400" b="0">
              <a:solidFill>
                <a:schemeClr val="tx1"/>
              </a:solidFill>
            </a:endParaRPr>
          </a:p>
        </p:txBody>
      </p:sp>
      <p:sp>
        <p:nvSpPr>
          <p:cNvPr id="46089" name="Rectangle 9">
            <a:extLst>
              <a:ext uri="{FF2B5EF4-FFF2-40B4-BE49-F238E27FC236}">
                <a16:creationId xmlns:a16="http://schemas.microsoft.com/office/drawing/2014/main" id="{B27FBC73-B408-4F94-8DE5-703F09730535}"/>
              </a:ext>
            </a:extLst>
          </p:cNvPr>
          <p:cNvSpPr>
            <a:spLocks noChangeArrowheads="1"/>
          </p:cNvSpPr>
          <p:nvPr/>
        </p:nvSpPr>
        <p:spPr bwMode="auto">
          <a:xfrm>
            <a:off x="2057400" y="5529264"/>
            <a:ext cx="227488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D4D4D"/>
              </a:buClr>
              <a:buSzPct val="60000"/>
              <a:buFont typeface="Wingdings" panose="05000000000000000000" pitchFamily="2" charset="2"/>
              <a:buChar char="n"/>
              <a:defRPr kumimoji="1" sz="2400" b="1">
                <a:solidFill>
                  <a:srgbClr val="006666"/>
                </a:solidFill>
                <a:latin typeface="Helvetica" panose="020B0604020202020204" pitchFamily="34" charset="0"/>
              </a:defRPr>
            </a:lvl1pPr>
            <a:lvl2pPr marL="742950" indent="-285750">
              <a:spcBef>
                <a:spcPct val="20000"/>
              </a:spcBef>
              <a:buClr>
                <a:schemeClr val="hlink"/>
              </a:buClr>
              <a:buChar char="•"/>
              <a:defRPr kumimoji="1" sz="2000">
                <a:solidFill>
                  <a:schemeClr val="tx1"/>
                </a:solidFill>
                <a:latin typeface="Helvetica" panose="020B0604020202020204" pitchFamily="34" charset="0"/>
              </a:defRPr>
            </a:lvl2pPr>
            <a:lvl3pPr marL="1143000" indent="-228600">
              <a:spcBef>
                <a:spcPct val="20000"/>
              </a:spcBef>
              <a:buClr>
                <a:schemeClr val="accent2"/>
              </a:buClr>
              <a:buSzPct val="100000"/>
              <a:buChar char="•"/>
              <a:defRPr kumimoji="1" sz="2000">
                <a:solidFill>
                  <a:schemeClr val="tx1"/>
                </a:solidFill>
                <a:latin typeface="Helvetica" panose="020B0604020202020204" pitchFamily="34" charset="0"/>
              </a:defRPr>
            </a:lvl3pPr>
            <a:lvl4pPr marL="1600200" indent="-228600">
              <a:spcBef>
                <a:spcPct val="20000"/>
              </a:spcBef>
              <a:buClr>
                <a:schemeClr val="tx2"/>
              </a:buClr>
              <a:buChar char="•"/>
              <a:defRPr kumimoji="1" sz="2000">
                <a:solidFill>
                  <a:schemeClr val="tx1"/>
                </a:solidFill>
                <a:latin typeface="Helvetica" panose="020B0604020202020204" pitchFamily="34" charset="0"/>
              </a:defRPr>
            </a:lvl4pPr>
            <a:lvl5pPr marL="2057400" indent="-228600">
              <a:spcBef>
                <a:spcPct val="20000"/>
              </a:spcBef>
              <a:buClr>
                <a:schemeClr val="accent2"/>
              </a:buClr>
              <a:buChar char="•"/>
              <a:defRPr kumimoji="1" sz="20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9pPr>
          </a:lstStyle>
          <a:p>
            <a:pPr>
              <a:buSzPct val="55000"/>
              <a:buFont typeface="Wingdings" panose="05000000000000000000" pitchFamily="2" charset="2"/>
              <a:buNone/>
            </a:pPr>
            <a:r>
              <a:rPr lang="en-US" altLang="en-US" sz="1400" b="0">
                <a:solidFill>
                  <a:schemeClr val="tx2"/>
                </a:solidFill>
              </a:rPr>
              <a:t>Patient vital signs go here</a:t>
            </a:r>
          </a:p>
          <a:p>
            <a:pPr>
              <a:buSzPct val="55000"/>
              <a:buFont typeface="Wingdings" panose="05000000000000000000" pitchFamily="2" charset="2"/>
              <a:buNone/>
            </a:pPr>
            <a:r>
              <a:rPr lang="en-US" altLang="en-US" sz="1400" b="0">
                <a:solidFill>
                  <a:schemeClr val="tx2"/>
                </a:solidFill>
              </a:rPr>
              <a:t>Include time of vital signs</a:t>
            </a:r>
            <a:endParaRPr lang="en-US" altLang="en-US" sz="1400" b="0">
              <a:solidFill>
                <a:schemeClr val="tx1"/>
              </a:solidFill>
            </a:endParaRPr>
          </a:p>
        </p:txBody>
      </p:sp>
      <p:cxnSp>
        <p:nvCxnSpPr>
          <p:cNvPr id="46090" name="Elbow Connector 12">
            <a:extLst>
              <a:ext uri="{FF2B5EF4-FFF2-40B4-BE49-F238E27FC236}">
                <a16:creationId xmlns:a16="http://schemas.microsoft.com/office/drawing/2014/main" id="{8DF022DC-D684-445A-BBD6-8C2D8FC5DDFA}"/>
              </a:ext>
            </a:extLst>
          </p:cNvPr>
          <p:cNvCxnSpPr>
            <a:cxnSpLocks noChangeShapeType="1"/>
            <a:stCxn id="6" idx="0"/>
            <a:endCxn id="5" idx="0"/>
          </p:cNvCxnSpPr>
          <p:nvPr/>
        </p:nvCxnSpPr>
        <p:spPr bwMode="auto">
          <a:xfrm rot="16200000" flipV="1">
            <a:off x="6058695" y="1986757"/>
            <a:ext cx="1587" cy="4800600"/>
          </a:xfrm>
          <a:prstGeom prst="bentConnector3">
            <a:avLst>
              <a:gd name="adj1" fmla="val 14395468"/>
            </a:avLst>
          </a:prstGeom>
          <a:noFill/>
          <a:ln w="9525" algn="ctr">
            <a:solidFill>
              <a:srgbClr val="FFFFFF"/>
            </a:solidFill>
            <a:round/>
            <a:headEnd/>
            <a:tailEnd/>
          </a:ln>
          <a:extLst>
            <a:ext uri="{909E8E84-426E-40DD-AFC4-6F175D3DCCD1}">
              <a14:hiddenFill xmlns:a14="http://schemas.microsoft.com/office/drawing/2010/main">
                <a:noFill/>
              </a14:hiddenFill>
            </a:ext>
          </a:extLst>
        </p:spPr>
      </p:cxnSp>
      <p:sp>
        <p:nvSpPr>
          <p:cNvPr id="46091" name="Rectangle 13">
            <a:extLst>
              <a:ext uri="{FF2B5EF4-FFF2-40B4-BE49-F238E27FC236}">
                <a16:creationId xmlns:a16="http://schemas.microsoft.com/office/drawing/2014/main" id="{BED0AF80-C97B-432A-A4DA-BC491DDED0A7}"/>
              </a:ext>
            </a:extLst>
          </p:cNvPr>
          <p:cNvSpPr>
            <a:spLocks noChangeArrowheads="1"/>
          </p:cNvSpPr>
          <p:nvPr/>
        </p:nvSpPr>
        <p:spPr bwMode="auto">
          <a:xfrm>
            <a:off x="5257801" y="3776664"/>
            <a:ext cx="16176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D4D4D"/>
              </a:buClr>
              <a:buSzPct val="60000"/>
              <a:buFont typeface="Wingdings" panose="05000000000000000000" pitchFamily="2" charset="2"/>
              <a:buChar char="n"/>
              <a:defRPr kumimoji="1" sz="2400" b="1">
                <a:solidFill>
                  <a:srgbClr val="006666"/>
                </a:solidFill>
                <a:latin typeface="Helvetica" panose="020B0604020202020204" pitchFamily="34" charset="0"/>
              </a:defRPr>
            </a:lvl1pPr>
            <a:lvl2pPr marL="742950" indent="-285750">
              <a:spcBef>
                <a:spcPct val="20000"/>
              </a:spcBef>
              <a:buClr>
                <a:schemeClr val="hlink"/>
              </a:buClr>
              <a:buChar char="•"/>
              <a:defRPr kumimoji="1" sz="2000">
                <a:solidFill>
                  <a:schemeClr val="tx1"/>
                </a:solidFill>
                <a:latin typeface="Helvetica" panose="020B0604020202020204" pitchFamily="34" charset="0"/>
              </a:defRPr>
            </a:lvl2pPr>
            <a:lvl3pPr marL="1143000" indent="-228600">
              <a:spcBef>
                <a:spcPct val="20000"/>
              </a:spcBef>
              <a:buClr>
                <a:schemeClr val="accent2"/>
              </a:buClr>
              <a:buSzPct val="100000"/>
              <a:buChar char="•"/>
              <a:defRPr kumimoji="1" sz="2000">
                <a:solidFill>
                  <a:schemeClr val="tx1"/>
                </a:solidFill>
                <a:latin typeface="Helvetica" panose="020B0604020202020204" pitchFamily="34" charset="0"/>
              </a:defRPr>
            </a:lvl3pPr>
            <a:lvl4pPr marL="1600200" indent="-228600">
              <a:spcBef>
                <a:spcPct val="20000"/>
              </a:spcBef>
              <a:buClr>
                <a:schemeClr val="tx2"/>
              </a:buClr>
              <a:buChar char="•"/>
              <a:defRPr kumimoji="1" sz="2000">
                <a:solidFill>
                  <a:schemeClr val="tx1"/>
                </a:solidFill>
                <a:latin typeface="Helvetica" panose="020B0604020202020204" pitchFamily="34" charset="0"/>
              </a:defRPr>
            </a:lvl4pPr>
            <a:lvl5pPr marL="2057400" indent="-228600">
              <a:spcBef>
                <a:spcPct val="20000"/>
              </a:spcBef>
              <a:buClr>
                <a:schemeClr val="accent2"/>
              </a:buClr>
              <a:buChar char="•"/>
              <a:defRPr kumimoji="1" sz="20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9pPr>
          </a:lstStyle>
          <a:p>
            <a:pPr>
              <a:buSzPct val="55000"/>
              <a:buFont typeface="Wingdings" panose="05000000000000000000" pitchFamily="2" charset="2"/>
              <a:buNone/>
            </a:pPr>
            <a:r>
              <a:rPr lang="en-US" altLang="en-US" sz="1400" b="0">
                <a:solidFill>
                  <a:schemeClr val="tx2"/>
                </a:solidFill>
              </a:rPr>
              <a:t>Current vital signs</a:t>
            </a:r>
            <a:endParaRPr lang="en-US" altLang="en-US" sz="1400" b="0">
              <a:solidFill>
                <a:schemeClr val="tx1"/>
              </a:solidFill>
            </a:endParaRPr>
          </a:p>
        </p:txBody>
      </p:sp>
      <p:sp>
        <p:nvSpPr>
          <p:cNvPr id="46092" name="Rectangle 20">
            <a:extLst>
              <a:ext uri="{FF2B5EF4-FFF2-40B4-BE49-F238E27FC236}">
                <a16:creationId xmlns:a16="http://schemas.microsoft.com/office/drawing/2014/main" id="{C0945509-EC4F-43B2-BF56-8A90A19152A5}"/>
              </a:ext>
            </a:extLst>
          </p:cNvPr>
          <p:cNvSpPr>
            <a:spLocks noChangeArrowheads="1"/>
          </p:cNvSpPr>
          <p:nvPr/>
        </p:nvSpPr>
        <p:spPr bwMode="auto">
          <a:xfrm>
            <a:off x="5410200" y="4843463"/>
            <a:ext cx="2173288" cy="108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D4D4D"/>
              </a:buClr>
              <a:buSzPct val="60000"/>
              <a:buFont typeface="Wingdings" panose="05000000000000000000" pitchFamily="2" charset="2"/>
              <a:buChar char="n"/>
              <a:defRPr kumimoji="1" sz="2400" b="1">
                <a:solidFill>
                  <a:srgbClr val="006666"/>
                </a:solidFill>
                <a:latin typeface="Helvetica" panose="020B0604020202020204" pitchFamily="34" charset="0"/>
              </a:defRPr>
            </a:lvl1pPr>
            <a:lvl2pPr marL="742950" indent="-285750">
              <a:spcBef>
                <a:spcPct val="20000"/>
              </a:spcBef>
              <a:buClr>
                <a:schemeClr val="hlink"/>
              </a:buClr>
              <a:buChar char="•"/>
              <a:defRPr kumimoji="1" sz="2000">
                <a:solidFill>
                  <a:schemeClr val="tx1"/>
                </a:solidFill>
                <a:latin typeface="Helvetica" panose="020B0604020202020204" pitchFamily="34" charset="0"/>
              </a:defRPr>
            </a:lvl2pPr>
            <a:lvl3pPr marL="1143000" indent="-228600">
              <a:spcBef>
                <a:spcPct val="20000"/>
              </a:spcBef>
              <a:buClr>
                <a:schemeClr val="accent2"/>
              </a:buClr>
              <a:buSzPct val="100000"/>
              <a:buChar char="•"/>
              <a:defRPr kumimoji="1" sz="2000">
                <a:solidFill>
                  <a:schemeClr val="tx1"/>
                </a:solidFill>
                <a:latin typeface="Helvetica" panose="020B0604020202020204" pitchFamily="34" charset="0"/>
              </a:defRPr>
            </a:lvl3pPr>
            <a:lvl4pPr marL="1600200" indent="-228600">
              <a:spcBef>
                <a:spcPct val="20000"/>
              </a:spcBef>
              <a:buClr>
                <a:schemeClr val="tx2"/>
              </a:buClr>
              <a:buChar char="•"/>
              <a:defRPr kumimoji="1" sz="2000">
                <a:solidFill>
                  <a:schemeClr val="tx1"/>
                </a:solidFill>
                <a:latin typeface="Helvetica" panose="020B0604020202020204" pitchFamily="34" charset="0"/>
              </a:defRPr>
            </a:lvl4pPr>
            <a:lvl5pPr marL="2057400" indent="-228600">
              <a:spcBef>
                <a:spcPct val="20000"/>
              </a:spcBef>
              <a:buClr>
                <a:schemeClr val="accent2"/>
              </a:buClr>
              <a:buChar char="•"/>
              <a:defRPr kumimoji="1" sz="20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9pPr>
          </a:lstStyle>
          <a:p>
            <a:pPr>
              <a:buSzPct val="55000"/>
              <a:buFont typeface="Wingdings" panose="05000000000000000000" pitchFamily="2" charset="2"/>
              <a:buNone/>
            </a:pPr>
            <a:r>
              <a:rPr lang="en-US" altLang="en-US" sz="1400" b="0">
                <a:solidFill>
                  <a:schemeClr val="tx2"/>
                </a:solidFill>
              </a:rPr>
              <a:t>Vital sign history</a:t>
            </a:r>
          </a:p>
          <a:p>
            <a:pPr>
              <a:buSzPct val="55000"/>
              <a:buFont typeface="Wingdings" panose="05000000000000000000" pitchFamily="2" charset="2"/>
              <a:buNone/>
            </a:pPr>
            <a:endParaRPr lang="en-US" altLang="en-US" sz="1400" b="0">
              <a:solidFill>
                <a:schemeClr val="tx2"/>
              </a:solidFill>
            </a:endParaRPr>
          </a:p>
          <a:p>
            <a:pPr>
              <a:buSzPct val="55000"/>
              <a:buFont typeface="Wingdings" panose="05000000000000000000" pitchFamily="2" charset="2"/>
              <a:buNone/>
            </a:pPr>
            <a:r>
              <a:rPr lang="en-US" altLang="en-US" sz="1400" b="0">
                <a:solidFill>
                  <a:schemeClr val="tx2"/>
                </a:solidFill>
              </a:rPr>
              <a:t>(Use an arraylist  for this </a:t>
            </a:r>
          </a:p>
          <a:p>
            <a:pPr>
              <a:buSzPct val="55000"/>
              <a:buFont typeface="Wingdings" panose="05000000000000000000" pitchFamily="2" charset="2"/>
              <a:buNone/>
            </a:pPr>
            <a:r>
              <a:rPr lang="en-US" altLang="en-US" sz="1400" b="0">
                <a:solidFill>
                  <a:schemeClr val="tx2"/>
                </a:solidFill>
              </a:rPr>
              <a:t>on the patient class) </a:t>
            </a:r>
            <a:endParaRPr lang="en-US" altLang="en-US" sz="1400" b="0">
              <a:solidFill>
                <a:schemeClr val="tx1"/>
              </a:solidFill>
            </a:endParaRPr>
          </a:p>
        </p:txBody>
      </p:sp>
      <p:sp>
        <p:nvSpPr>
          <p:cNvPr id="46093" name="Rectangle 21">
            <a:extLst>
              <a:ext uri="{FF2B5EF4-FFF2-40B4-BE49-F238E27FC236}">
                <a16:creationId xmlns:a16="http://schemas.microsoft.com/office/drawing/2014/main" id="{2839DF09-184D-428A-AFF4-13E9BAF15803}"/>
              </a:ext>
            </a:extLst>
          </p:cNvPr>
          <p:cNvSpPr>
            <a:spLocks noChangeArrowheads="1"/>
          </p:cNvSpPr>
          <p:nvPr/>
        </p:nvSpPr>
        <p:spPr bwMode="auto">
          <a:xfrm>
            <a:off x="7848600" y="5791201"/>
            <a:ext cx="2819400"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D4D4D"/>
              </a:buClr>
              <a:buSzPct val="60000"/>
              <a:buFont typeface="Wingdings" panose="05000000000000000000" pitchFamily="2" charset="2"/>
              <a:buChar char="n"/>
              <a:defRPr kumimoji="1" sz="2400" b="1">
                <a:solidFill>
                  <a:srgbClr val="006666"/>
                </a:solidFill>
                <a:latin typeface="Helvetica" panose="020B0604020202020204" pitchFamily="34" charset="0"/>
              </a:defRPr>
            </a:lvl1pPr>
            <a:lvl2pPr marL="742950" indent="-285750">
              <a:spcBef>
                <a:spcPct val="20000"/>
              </a:spcBef>
              <a:buClr>
                <a:schemeClr val="hlink"/>
              </a:buClr>
              <a:buChar char="•"/>
              <a:defRPr kumimoji="1" sz="2000">
                <a:solidFill>
                  <a:schemeClr val="tx1"/>
                </a:solidFill>
                <a:latin typeface="Helvetica" panose="020B0604020202020204" pitchFamily="34" charset="0"/>
              </a:defRPr>
            </a:lvl2pPr>
            <a:lvl3pPr marL="1143000" indent="-228600">
              <a:spcBef>
                <a:spcPct val="20000"/>
              </a:spcBef>
              <a:buClr>
                <a:schemeClr val="accent2"/>
              </a:buClr>
              <a:buSzPct val="100000"/>
              <a:buChar char="•"/>
              <a:defRPr kumimoji="1" sz="2000">
                <a:solidFill>
                  <a:schemeClr val="tx1"/>
                </a:solidFill>
                <a:latin typeface="Helvetica" panose="020B0604020202020204" pitchFamily="34" charset="0"/>
              </a:defRPr>
            </a:lvl3pPr>
            <a:lvl4pPr marL="1600200" indent="-228600">
              <a:spcBef>
                <a:spcPct val="20000"/>
              </a:spcBef>
              <a:buClr>
                <a:schemeClr val="tx2"/>
              </a:buClr>
              <a:buChar char="•"/>
              <a:defRPr kumimoji="1" sz="2000">
                <a:solidFill>
                  <a:schemeClr val="tx1"/>
                </a:solidFill>
                <a:latin typeface="Helvetica" panose="020B0604020202020204" pitchFamily="34" charset="0"/>
              </a:defRPr>
            </a:lvl4pPr>
            <a:lvl5pPr marL="2057400" indent="-228600">
              <a:spcBef>
                <a:spcPct val="20000"/>
              </a:spcBef>
              <a:buClr>
                <a:schemeClr val="accent2"/>
              </a:buClr>
              <a:buChar char="•"/>
              <a:defRPr kumimoji="1" sz="20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9pPr>
          </a:lstStyle>
          <a:p>
            <a:pPr>
              <a:buSzPct val="55000"/>
              <a:buFont typeface="Wingdings" panose="05000000000000000000" pitchFamily="2" charset="2"/>
              <a:buNone/>
            </a:pPr>
            <a:r>
              <a:rPr lang="en-US" altLang="en-US" sz="1400" b="0">
                <a:solidFill>
                  <a:schemeClr val="tx2"/>
                </a:solidFill>
              </a:rPr>
              <a:t>Define a newVitalSign() method</a:t>
            </a:r>
          </a:p>
          <a:p>
            <a:pPr>
              <a:buSzPct val="55000"/>
              <a:buFont typeface="Wingdings" panose="05000000000000000000" pitchFamily="2" charset="2"/>
              <a:buNone/>
            </a:pPr>
            <a:r>
              <a:rPr lang="en-US" altLang="en-US" sz="1400" b="0">
                <a:solidFill>
                  <a:schemeClr val="tx2"/>
                </a:solidFill>
              </a:rPr>
              <a:t>Which returns a vital sign object.</a:t>
            </a:r>
          </a:p>
          <a:p>
            <a:pPr>
              <a:buSzPct val="55000"/>
              <a:buFont typeface="Wingdings" panose="05000000000000000000" pitchFamily="2" charset="2"/>
              <a:buNone/>
            </a:pPr>
            <a:r>
              <a:rPr lang="en-US" altLang="en-US" sz="1400" b="0">
                <a:solidFill>
                  <a:schemeClr val="tx2"/>
                </a:solidFill>
              </a:rPr>
              <a:t>But must first save the current vital sign object into the arralist</a:t>
            </a:r>
          </a:p>
        </p:txBody>
      </p:sp>
      <p:cxnSp>
        <p:nvCxnSpPr>
          <p:cNvPr id="46094" name="Straight Arrow Connector 23">
            <a:extLst>
              <a:ext uri="{FF2B5EF4-FFF2-40B4-BE49-F238E27FC236}">
                <a16:creationId xmlns:a16="http://schemas.microsoft.com/office/drawing/2014/main" id="{FFDE13DC-BBC3-4D50-8BBF-727DD3A2B162}"/>
              </a:ext>
            </a:extLst>
          </p:cNvPr>
          <p:cNvCxnSpPr>
            <a:cxnSpLocks noChangeShapeType="1"/>
          </p:cNvCxnSpPr>
          <p:nvPr/>
        </p:nvCxnSpPr>
        <p:spPr bwMode="auto">
          <a:xfrm rot="5400000" flipH="1" flipV="1">
            <a:off x="8229601" y="5681663"/>
            <a:ext cx="457200" cy="3175"/>
          </a:xfrm>
          <a:prstGeom prst="straightConnector1">
            <a:avLst/>
          </a:prstGeom>
          <a:noFill/>
          <a:ln w="9525" algn="ctr">
            <a:solidFill>
              <a:srgbClr val="FFFFFF"/>
            </a:solidFill>
            <a:round/>
            <a:headEnd/>
            <a:tailEnd type="arrow" w="med" len="med"/>
          </a:ln>
          <a:extLst>
            <a:ext uri="{909E8E84-426E-40DD-AFC4-6F175D3DCCD1}">
              <a14:hiddenFill xmlns:a14="http://schemas.microsoft.com/office/drawing/2010/main">
                <a:noFill/>
              </a14:hiddenFill>
            </a:ext>
          </a:extLst>
        </p:spPr>
      </p:cxnSp>
      <p:cxnSp>
        <p:nvCxnSpPr>
          <p:cNvPr id="15" name="Elbow Connector 12">
            <a:extLst>
              <a:ext uri="{FF2B5EF4-FFF2-40B4-BE49-F238E27FC236}">
                <a16:creationId xmlns:a16="http://schemas.microsoft.com/office/drawing/2014/main" id="{0386FF02-EF32-4B44-934D-66B523746883}"/>
              </a:ext>
            </a:extLst>
          </p:cNvPr>
          <p:cNvCxnSpPr>
            <a:cxnSpLocks noChangeShapeType="1"/>
          </p:cNvCxnSpPr>
          <p:nvPr/>
        </p:nvCxnSpPr>
        <p:spPr bwMode="auto">
          <a:xfrm rot="16200000" flipV="1">
            <a:off x="6171407" y="1974058"/>
            <a:ext cx="1587" cy="4800600"/>
          </a:xfrm>
          <a:prstGeom prst="bentConnector3">
            <a:avLst>
              <a:gd name="adj1" fmla="val 14395468"/>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703819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6C9EA010-ED7E-49F2-8FDE-BBB0DEB5168E}"/>
              </a:ext>
            </a:extLst>
          </p:cNvPr>
          <p:cNvSpPr>
            <a:spLocks noGrp="1"/>
          </p:cNvSpPr>
          <p:nvPr>
            <p:ph type="title"/>
          </p:nvPr>
        </p:nvSpPr>
        <p:spPr>
          <a:xfrm>
            <a:off x="800100" y="201613"/>
            <a:ext cx="10515600" cy="1325563"/>
          </a:xfrm>
        </p:spPr>
        <p:txBody>
          <a:bodyPr/>
          <a:lstStyle/>
          <a:p>
            <a:r>
              <a:rPr lang="en-US" altLang="en-US" dirty="0"/>
              <a:t>The problem Part 3 </a:t>
            </a:r>
            <a:r>
              <a:rPr lang="en-US" altLang="en-US" b="1" dirty="0"/>
              <a:t>(Due 2/27 at 11:59pm)</a:t>
            </a:r>
            <a:endParaRPr lang="en-US" altLang="en-US" dirty="0"/>
          </a:p>
        </p:txBody>
      </p:sp>
      <p:sp>
        <p:nvSpPr>
          <p:cNvPr id="5" name="Rounded Rectangle 4">
            <a:extLst>
              <a:ext uri="{FF2B5EF4-FFF2-40B4-BE49-F238E27FC236}">
                <a16:creationId xmlns:a16="http://schemas.microsoft.com/office/drawing/2014/main" id="{B8E30605-FF9D-4E25-A2A2-767973729D9A}"/>
              </a:ext>
            </a:extLst>
          </p:cNvPr>
          <p:cNvSpPr/>
          <p:nvPr/>
        </p:nvSpPr>
        <p:spPr>
          <a:xfrm>
            <a:off x="87084" y="5480487"/>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spcBef>
                <a:spcPct val="20000"/>
              </a:spcBef>
              <a:buClr>
                <a:srgbClr val="4D4D4D"/>
              </a:buClr>
              <a:buSzPct val="55000"/>
              <a:buFont typeface="Wingdings" panose="05000000000000000000" pitchFamily="2" charset="2"/>
              <a:buNone/>
              <a:defRPr/>
            </a:pPr>
            <a:r>
              <a:rPr lang="en-US" dirty="0"/>
              <a:t>Vital Signs</a:t>
            </a:r>
          </a:p>
        </p:txBody>
      </p:sp>
      <p:sp>
        <p:nvSpPr>
          <p:cNvPr id="6" name="Rounded Rectangle 5">
            <a:extLst>
              <a:ext uri="{FF2B5EF4-FFF2-40B4-BE49-F238E27FC236}">
                <a16:creationId xmlns:a16="http://schemas.microsoft.com/office/drawing/2014/main" id="{D89CB563-B39C-47EB-8E3D-78DBDFE1ED3D}"/>
              </a:ext>
            </a:extLst>
          </p:cNvPr>
          <p:cNvSpPr/>
          <p:nvPr/>
        </p:nvSpPr>
        <p:spPr>
          <a:xfrm>
            <a:off x="2811971" y="5480487"/>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spcBef>
                <a:spcPct val="20000"/>
              </a:spcBef>
              <a:buClr>
                <a:srgbClr val="4D4D4D"/>
              </a:buClr>
              <a:buSzPct val="55000"/>
              <a:buFont typeface="Wingdings" panose="05000000000000000000" pitchFamily="2" charset="2"/>
              <a:buNone/>
              <a:defRPr/>
            </a:pPr>
            <a:r>
              <a:rPr lang="en-US" dirty="0"/>
              <a:t>Encounter</a:t>
            </a:r>
          </a:p>
        </p:txBody>
      </p:sp>
      <p:cxnSp>
        <p:nvCxnSpPr>
          <p:cNvPr id="7" name="Straight Connector 6">
            <a:extLst>
              <a:ext uri="{FF2B5EF4-FFF2-40B4-BE49-F238E27FC236}">
                <a16:creationId xmlns:a16="http://schemas.microsoft.com/office/drawing/2014/main" id="{63548482-CE87-42C0-BDFE-6E670DB06E25}"/>
              </a:ext>
            </a:extLst>
          </p:cNvPr>
          <p:cNvCxnSpPr>
            <a:stCxn id="5" idx="3"/>
            <a:endCxn id="6" idx="1"/>
          </p:cNvCxnSpPr>
          <p:nvPr/>
        </p:nvCxnSpPr>
        <p:spPr>
          <a:xfrm>
            <a:off x="1611084" y="5937687"/>
            <a:ext cx="1200887" cy="0"/>
          </a:xfrm>
          <a:prstGeom prst="line">
            <a:avLst/>
          </a:prstGeom>
        </p:spPr>
        <p:style>
          <a:lnRef idx="2">
            <a:schemeClr val="accent1"/>
          </a:lnRef>
          <a:fillRef idx="0">
            <a:schemeClr val="accent1"/>
          </a:fillRef>
          <a:effectRef idx="1">
            <a:schemeClr val="accent1"/>
          </a:effectRef>
          <a:fontRef idx="minor">
            <a:schemeClr val="tx1"/>
          </a:fontRef>
        </p:style>
      </p:cxnSp>
      <p:sp>
        <p:nvSpPr>
          <p:cNvPr id="45063" name="TextBox 7">
            <a:extLst>
              <a:ext uri="{FF2B5EF4-FFF2-40B4-BE49-F238E27FC236}">
                <a16:creationId xmlns:a16="http://schemas.microsoft.com/office/drawing/2014/main" id="{3092C7CA-39D0-432C-9F09-B609DA25D97A}"/>
              </a:ext>
            </a:extLst>
          </p:cNvPr>
          <p:cNvSpPr txBox="1">
            <a:spLocks noChangeArrowheads="1"/>
          </p:cNvSpPr>
          <p:nvPr/>
        </p:nvSpPr>
        <p:spPr bwMode="auto">
          <a:xfrm>
            <a:off x="501617" y="1578818"/>
            <a:ext cx="8534400"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D4D4D"/>
              </a:buClr>
              <a:buSzPct val="60000"/>
              <a:buFont typeface="Wingdings" panose="05000000000000000000" pitchFamily="2" charset="2"/>
              <a:buChar char="n"/>
              <a:defRPr kumimoji="1" sz="2400" b="1">
                <a:solidFill>
                  <a:srgbClr val="006666"/>
                </a:solidFill>
                <a:latin typeface="Helvetica" panose="020B0604020202020204" pitchFamily="34" charset="0"/>
              </a:defRPr>
            </a:lvl1pPr>
            <a:lvl2pPr marL="742950" indent="-285750">
              <a:spcBef>
                <a:spcPct val="20000"/>
              </a:spcBef>
              <a:buClr>
                <a:schemeClr val="hlink"/>
              </a:buClr>
              <a:buChar char="•"/>
              <a:defRPr kumimoji="1" sz="2000">
                <a:solidFill>
                  <a:schemeClr val="tx1"/>
                </a:solidFill>
                <a:latin typeface="Helvetica" panose="020B0604020202020204" pitchFamily="34" charset="0"/>
              </a:defRPr>
            </a:lvl2pPr>
            <a:lvl3pPr marL="1143000" indent="-228600">
              <a:spcBef>
                <a:spcPct val="20000"/>
              </a:spcBef>
              <a:buClr>
                <a:schemeClr val="accent2"/>
              </a:buClr>
              <a:buSzPct val="100000"/>
              <a:buChar char="•"/>
              <a:defRPr kumimoji="1" sz="2000">
                <a:solidFill>
                  <a:schemeClr val="tx1"/>
                </a:solidFill>
                <a:latin typeface="Helvetica" panose="020B0604020202020204" pitchFamily="34" charset="0"/>
              </a:defRPr>
            </a:lvl3pPr>
            <a:lvl4pPr marL="1600200" indent="-228600">
              <a:spcBef>
                <a:spcPct val="20000"/>
              </a:spcBef>
              <a:buClr>
                <a:schemeClr val="tx2"/>
              </a:buClr>
              <a:buChar char="•"/>
              <a:defRPr kumimoji="1" sz="2000">
                <a:solidFill>
                  <a:schemeClr val="tx1"/>
                </a:solidFill>
                <a:latin typeface="Helvetica" panose="020B0604020202020204" pitchFamily="34" charset="0"/>
              </a:defRPr>
            </a:lvl4pPr>
            <a:lvl5pPr marL="2057400" indent="-228600">
              <a:spcBef>
                <a:spcPct val="20000"/>
              </a:spcBef>
              <a:buClr>
                <a:schemeClr val="accent2"/>
              </a:buClr>
              <a:buChar char="•"/>
              <a:defRPr kumimoji="1" sz="20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9pPr>
          </a:lstStyle>
          <a:p>
            <a:pPr>
              <a:buSzPct val="55000"/>
              <a:buFont typeface="Wingdings" panose="05000000000000000000" pitchFamily="2" charset="2"/>
              <a:buNone/>
            </a:pPr>
            <a:r>
              <a:rPr lang="en-US" altLang="en-US" sz="1800" b="0" dirty="0">
                <a:solidFill>
                  <a:schemeClr val="tx2"/>
                </a:solidFill>
              </a:rPr>
              <a:t>Repeat the requirements from part 2 to the model below. Encounter represent a visit to the doctor’s office. The vital signs timeline is linked to the encounters. Each Encounter will have a single Vital Sign component.</a:t>
            </a:r>
          </a:p>
          <a:p>
            <a:pPr>
              <a:buSzPct val="55000"/>
              <a:buFont typeface="Wingdings" panose="05000000000000000000" pitchFamily="2" charset="2"/>
              <a:buNone/>
            </a:pPr>
            <a:endParaRPr lang="en-US" altLang="en-US" sz="1800" b="0" dirty="0">
              <a:solidFill>
                <a:schemeClr val="tx2"/>
              </a:solidFill>
            </a:endParaRPr>
          </a:p>
          <a:p>
            <a:pPr>
              <a:buSzPct val="55000"/>
              <a:buFont typeface="Wingdings" panose="05000000000000000000" pitchFamily="2" charset="2"/>
              <a:buNone/>
            </a:pPr>
            <a:endParaRPr lang="en-US" altLang="en-US" sz="1800" b="0" dirty="0">
              <a:solidFill>
                <a:schemeClr val="tx2"/>
              </a:solidFill>
            </a:endParaRPr>
          </a:p>
        </p:txBody>
      </p:sp>
      <p:sp>
        <p:nvSpPr>
          <p:cNvPr id="15" name="Rounded Rectangle 5">
            <a:extLst>
              <a:ext uri="{FF2B5EF4-FFF2-40B4-BE49-F238E27FC236}">
                <a16:creationId xmlns:a16="http://schemas.microsoft.com/office/drawing/2014/main" id="{68E2D6EC-44EA-4CE2-9CBA-D0D5C45D3AEA}"/>
              </a:ext>
            </a:extLst>
          </p:cNvPr>
          <p:cNvSpPr/>
          <p:nvPr/>
        </p:nvSpPr>
        <p:spPr>
          <a:xfrm>
            <a:off x="8057330" y="5501283"/>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spcBef>
                <a:spcPct val="20000"/>
              </a:spcBef>
              <a:buClr>
                <a:srgbClr val="4D4D4D"/>
              </a:buClr>
              <a:buSzPct val="55000"/>
              <a:buFont typeface="Wingdings" panose="05000000000000000000" pitchFamily="2" charset="2"/>
              <a:buNone/>
              <a:defRPr/>
            </a:pPr>
            <a:r>
              <a:rPr lang="en-US" dirty="0"/>
              <a:t>Patient</a:t>
            </a:r>
          </a:p>
        </p:txBody>
      </p:sp>
      <p:sp>
        <p:nvSpPr>
          <p:cNvPr id="16" name="Rounded Rectangle 5">
            <a:extLst>
              <a:ext uri="{FF2B5EF4-FFF2-40B4-BE49-F238E27FC236}">
                <a16:creationId xmlns:a16="http://schemas.microsoft.com/office/drawing/2014/main" id="{33296878-D313-47B3-A9FD-07F503ADD974}"/>
              </a:ext>
            </a:extLst>
          </p:cNvPr>
          <p:cNvSpPr/>
          <p:nvPr/>
        </p:nvSpPr>
        <p:spPr>
          <a:xfrm>
            <a:off x="5514927" y="5480487"/>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spcBef>
                <a:spcPct val="20000"/>
              </a:spcBef>
              <a:buClr>
                <a:srgbClr val="4D4D4D"/>
              </a:buClr>
              <a:buSzPct val="55000"/>
              <a:buFont typeface="Wingdings" panose="05000000000000000000" pitchFamily="2" charset="2"/>
              <a:buNone/>
              <a:defRPr/>
            </a:pPr>
            <a:r>
              <a:rPr lang="en-US" dirty="0"/>
              <a:t>Encounter History</a:t>
            </a:r>
          </a:p>
        </p:txBody>
      </p:sp>
      <p:sp>
        <p:nvSpPr>
          <p:cNvPr id="17" name="Rounded Rectangle 5">
            <a:extLst>
              <a:ext uri="{FF2B5EF4-FFF2-40B4-BE49-F238E27FC236}">
                <a16:creationId xmlns:a16="http://schemas.microsoft.com/office/drawing/2014/main" id="{A19C2A32-9C63-481B-A9FF-1908DCAC11CF}"/>
              </a:ext>
            </a:extLst>
          </p:cNvPr>
          <p:cNvSpPr/>
          <p:nvPr/>
        </p:nvSpPr>
        <p:spPr>
          <a:xfrm>
            <a:off x="8062505" y="3887176"/>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spcBef>
                <a:spcPct val="20000"/>
              </a:spcBef>
              <a:buClr>
                <a:srgbClr val="4D4D4D"/>
              </a:buClr>
              <a:buSzPct val="55000"/>
              <a:buFont typeface="Wingdings" panose="05000000000000000000" pitchFamily="2" charset="2"/>
              <a:buNone/>
              <a:defRPr/>
            </a:pPr>
            <a:r>
              <a:rPr lang="en-US" dirty="0"/>
              <a:t>Patient Directory</a:t>
            </a:r>
          </a:p>
        </p:txBody>
      </p:sp>
      <p:cxnSp>
        <p:nvCxnSpPr>
          <p:cNvPr id="8" name="Straight Connector 7">
            <a:extLst>
              <a:ext uri="{FF2B5EF4-FFF2-40B4-BE49-F238E27FC236}">
                <a16:creationId xmlns:a16="http://schemas.microsoft.com/office/drawing/2014/main" id="{F9470DA6-EDB8-4174-A053-B5D7AF2DA53A}"/>
              </a:ext>
            </a:extLst>
          </p:cNvPr>
          <p:cNvCxnSpPr>
            <a:stCxn id="16" idx="1"/>
            <a:endCxn id="6" idx="3"/>
          </p:cNvCxnSpPr>
          <p:nvPr/>
        </p:nvCxnSpPr>
        <p:spPr>
          <a:xfrm flipH="1">
            <a:off x="4335971" y="5937687"/>
            <a:ext cx="1178956"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 name="Straight Connector 9">
            <a:extLst>
              <a:ext uri="{FF2B5EF4-FFF2-40B4-BE49-F238E27FC236}">
                <a16:creationId xmlns:a16="http://schemas.microsoft.com/office/drawing/2014/main" id="{22F9DA08-A41C-4404-BFDB-9107CA6F77BF}"/>
              </a:ext>
            </a:extLst>
          </p:cNvPr>
          <p:cNvCxnSpPr>
            <a:stCxn id="16" idx="3"/>
            <a:endCxn id="15" idx="1"/>
          </p:cNvCxnSpPr>
          <p:nvPr/>
        </p:nvCxnSpPr>
        <p:spPr>
          <a:xfrm>
            <a:off x="7038927" y="5937687"/>
            <a:ext cx="1018403" cy="20796"/>
          </a:xfrm>
          <a:prstGeom prst="line">
            <a:avLst/>
          </a:prstGeom>
        </p:spPr>
        <p:style>
          <a:lnRef idx="2">
            <a:schemeClr val="accent1"/>
          </a:lnRef>
          <a:fillRef idx="0">
            <a:schemeClr val="accent1"/>
          </a:fillRef>
          <a:effectRef idx="1">
            <a:schemeClr val="accent1"/>
          </a:effectRef>
          <a:fontRef idx="minor">
            <a:schemeClr val="tx1"/>
          </a:fontRef>
        </p:style>
      </p:cxnSp>
      <p:sp>
        <p:nvSpPr>
          <p:cNvPr id="34" name="Rounded Rectangle 5">
            <a:extLst>
              <a:ext uri="{FF2B5EF4-FFF2-40B4-BE49-F238E27FC236}">
                <a16:creationId xmlns:a16="http://schemas.microsoft.com/office/drawing/2014/main" id="{5F899E6C-34BC-4682-BACB-0BE7AD2FD355}"/>
              </a:ext>
            </a:extLst>
          </p:cNvPr>
          <p:cNvSpPr/>
          <p:nvPr/>
        </p:nvSpPr>
        <p:spPr>
          <a:xfrm>
            <a:off x="10599733" y="5490885"/>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spcBef>
                <a:spcPct val="20000"/>
              </a:spcBef>
              <a:buClr>
                <a:srgbClr val="4D4D4D"/>
              </a:buClr>
              <a:buSzPct val="55000"/>
              <a:buFont typeface="Wingdings" panose="05000000000000000000" pitchFamily="2" charset="2"/>
              <a:buNone/>
              <a:defRPr/>
            </a:pPr>
            <a:r>
              <a:rPr lang="en-US" dirty="0"/>
              <a:t>Person</a:t>
            </a:r>
          </a:p>
        </p:txBody>
      </p:sp>
      <p:cxnSp>
        <p:nvCxnSpPr>
          <p:cNvPr id="28" name="Straight Connector 27">
            <a:extLst>
              <a:ext uri="{FF2B5EF4-FFF2-40B4-BE49-F238E27FC236}">
                <a16:creationId xmlns:a16="http://schemas.microsoft.com/office/drawing/2014/main" id="{ECF6DC77-8F85-4758-978C-D6940791C737}"/>
              </a:ext>
            </a:extLst>
          </p:cNvPr>
          <p:cNvCxnSpPr>
            <a:stCxn id="17" idx="2"/>
            <a:endCxn id="15" idx="0"/>
          </p:cNvCxnSpPr>
          <p:nvPr/>
        </p:nvCxnSpPr>
        <p:spPr>
          <a:xfrm flipH="1">
            <a:off x="8819330" y="4801576"/>
            <a:ext cx="5175" cy="699707"/>
          </a:xfrm>
          <a:prstGeom prst="line">
            <a:avLst/>
          </a:prstGeom>
        </p:spPr>
        <p:style>
          <a:lnRef idx="1">
            <a:schemeClr val="accent1"/>
          </a:lnRef>
          <a:fillRef idx="0">
            <a:schemeClr val="accent1"/>
          </a:fillRef>
          <a:effectRef idx="0">
            <a:schemeClr val="accent1"/>
          </a:effectRef>
          <a:fontRef idx="minor">
            <a:schemeClr val="tx1"/>
          </a:fontRef>
        </p:style>
      </p:cxnSp>
      <p:sp>
        <p:nvSpPr>
          <p:cNvPr id="41" name="Rounded Rectangle 5">
            <a:extLst>
              <a:ext uri="{FF2B5EF4-FFF2-40B4-BE49-F238E27FC236}">
                <a16:creationId xmlns:a16="http://schemas.microsoft.com/office/drawing/2014/main" id="{884D9F0A-B728-4000-8945-DF3219D4A5B3}"/>
              </a:ext>
            </a:extLst>
          </p:cNvPr>
          <p:cNvSpPr/>
          <p:nvPr/>
        </p:nvSpPr>
        <p:spPr>
          <a:xfrm>
            <a:off x="10599733" y="3887176"/>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spcBef>
                <a:spcPct val="20000"/>
              </a:spcBef>
              <a:buClr>
                <a:srgbClr val="4D4D4D"/>
              </a:buClr>
              <a:buSzPct val="55000"/>
              <a:buFont typeface="Wingdings" panose="05000000000000000000" pitchFamily="2" charset="2"/>
              <a:buNone/>
              <a:defRPr/>
            </a:pPr>
            <a:r>
              <a:rPr lang="en-US" dirty="0"/>
              <a:t>Person Directory</a:t>
            </a:r>
          </a:p>
        </p:txBody>
      </p:sp>
      <p:cxnSp>
        <p:nvCxnSpPr>
          <p:cNvPr id="45072" name="Straight Connector 45071">
            <a:extLst>
              <a:ext uri="{FF2B5EF4-FFF2-40B4-BE49-F238E27FC236}">
                <a16:creationId xmlns:a16="http://schemas.microsoft.com/office/drawing/2014/main" id="{A63B7D46-C020-4B5A-BC7C-595893375A44}"/>
              </a:ext>
            </a:extLst>
          </p:cNvPr>
          <p:cNvCxnSpPr>
            <a:stCxn id="41" idx="2"/>
            <a:endCxn id="34" idx="0"/>
          </p:cNvCxnSpPr>
          <p:nvPr/>
        </p:nvCxnSpPr>
        <p:spPr>
          <a:xfrm>
            <a:off x="11361733" y="4801576"/>
            <a:ext cx="0" cy="689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081" name="Straight Connector 45080">
            <a:extLst>
              <a:ext uri="{FF2B5EF4-FFF2-40B4-BE49-F238E27FC236}">
                <a16:creationId xmlns:a16="http://schemas.microsoft.com/office/drawing/2014/main" id="{3839BFF1-6ACE-412B-953C-BB1F8E8DEC0F}"/>
              </a:ext>
            </a:extLst>
          </p:cNvPr>
          <p:cNvCxnSpPr>
            <a:stCxn id="15" idx="3"/>
            <a:endCxn id="34" idx="1"/>
          </p:cNvCxnSpPr>
          <p:nvPr/>
        </p:nvCxnSpPr>
        <p:spPr>
          <a:xfrm flipV="1">
            <a:off x="9581330" y="5948085"/>
            <a:ext cx="1018403" cy="10398"/>
          </a:xfrm>
          <a:prstGeom prst="line">
            <a:avLst/>
          </a:prstGeom>
        </p:spPr>
        <p:style>
          <a:lnRef idx="1">
            <a:schemeClr val="accent1"/>
          </a:lnRef>
          <a:fillRef idx="0">
            <a:schemeClr val="accent1"/>
          </a:fillRef>
          <a:effectRef idx="0">
            <a:schemeClr val="accent1"/>
          </a:effectRef>
          <a:fontRef idx="minor">
            <a:schemeClr val="tx1"/>
          </a:fontRef>
        </p:style>
      </p:cxnSp>
      <p:sp>
        <p:nvSpPr>
          <p:cNvPr id="62" name="Rounded Rectangle 5">
            <a:extLst>
              <a:ext uri="{FF2B5EF4-FFF2-40B4-BE49-F238E27FC236}">
                <a16:creationId xmlns:a16="http://schemas.microsoft.com/office/drawing/2014/main" id="{9E9ADB46-5F61-4317-A666-E250EEAA1E1E}"/>
              </a:ext>
            </a:extLst>
          </p:cNvPr>
          <p:cNvSpPr/>
          <p:nvPr/>
        </p:nvSpPr>
        <p:spPr>
          <a:xfrm>
            <a:off x="9328531" y="2193748"/>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spcBef>
                <a:spcPct val="20000"/>
              </a:spcBef>
              <a:buClr>
                <a:srgbClr val="4D4D4D"/>
              </a:buClr>
              <a:buSzPct val="55000"/>
              <a:buFont typeface="Wingdings" panose="05000000000000000000" pitchFamily="2" charset="2"/>
              <a:buNone/>
              <a:defRPr/>
            </a:pPr>
            <a:r>
              <a:rPr lang="en-US" dirty="0"/>
              <a:t>System</a:t>
            </a:r>
          </a:p>
        </p:txBody>
      </p:sp>
      <p:cxnSp>
        <p:nvCxnSpPr>
          <p:cNvPr id="45085" name="Straight Connector 45084">
            <a:extLst>
              <a:ext uri="{FF2B5EF4-FFF2-40B4-BE49-F238E27FC236}">
                <a16:creationId xmlns:a16="http://schemas.microsoft.com/office/drawing/2014/main" id="{5E36459C-2460-424E-AB6E-6582FEAA79EB}"/>
              </a:ext>
            </a:extLst>
          </p:cNvPr>
          <p:cNvCxnSpPr>
            <a:stCxn id="62" idx="2"/>
            <a:endCxn id="17" idx="0"/>
          </p:cNvCxnSpPr>
          <p:nvPr/>
        </p:nvCxnSpPr>
        <p:spPr>
          <a:xfrm flipH="1">
            <a:off x="8824505" y="3108148"/>
            <a:ext cx="1266026" cy="779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087" name="Straight Connector 45086">
            <a:extLst>
              <a:ext uri="{FF2B5EF4-FFF2-40B4-BE49-F238E27FC236}">
                <a16:creationId xmlns:a16="http://schemas.microsoft.com/office/drawing/2014/main" id="{5D6F94ED-1F78-4647-A47A-CD36C24638F1}"/>
              </a:ext>
            </a:extLst>
          </p:cNvPr>
          <p:cNvCxnSpPr>
            <a:stCxn id="62" idx="2"/>
            <a:endCxn id="41" idx="0"/>
          </p:cNvCxnSpPr>
          <p:nvPr/>
        </p:nvCxnSpPr>
        <p:spPr>
          <a:xfrm>
            <a:off x="10090531" y="3108148"/>
            <a:ext cx="1271202" cy="7790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786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6C9EA010-ED7E-49F2-8FDE-BBB0DEB5168E}"/>
              </a:ext>
            </a:extLst>
          </p:cNvPr>
          <p:cNvSpPr>
            <a:spLocks noGrp="1"/>
          </p:cNvSpPr>
          <p:nvPr>
            <p:ph type="title"/>
          </p:nvPr>
        </p:nvSpPr>
        <p:spPr>
          <a:xfrm>
            <a:off x="800100" y="201613"/>
            <a:ext cx="10515600" cy="1325563"/>
          </a:xfrm>
        </p:spPr>
        <p:txBody>
          <a:bodyPr/>
          <a:lstStyle/>
          <a:p>
            <a:r>
              <a:rPr lang="en-US" altLang="en-US" dirty="0"/>
              <a:t>The problem Part 4 </a:t>
            </a:r>
            <a:r>
              <a:rPr lang="en-US" altLang="en-US" b="1" dirty="0"/>
              <a:t>(Due 2/27 at 11:59pm)</a:t>
            </a:r>
            <a:endParaRPr lang="en-US" altLang="en-US" dirty="0"/>
          </a:p>
        </p:txBody>
      </p:sp>
      <p:sp>
        <p:nvSpPr>
          <p:cNvPr id="45063" name="TextBox 7">
            <a:extLst>
              <a:ext uri="{FF2B5EF4-FFF2-40B4-BE49-F238E27FC236}">
                <a16:creationId xmlns:a16="http://schemas.microsoft.com/office/drawing/2014/main" id="{3092C7CA-39D0-432C-9F09-B609DA25D97A}"/>
              </a:ext>
            </a:extLst>
          </p:cNvPr>
          <p:cNvSpPr txBox="1">
            <a:spLocks noChangeArrowheads="1"/>
          </p:cNvSpPr>
          <p:nvPr/>
        </p:nvSpPr>
        <p:spPr bwMode="auto">
          <a:xfrm>
            <a:off x="501617" y="1578818"/>
            <a:ext cx="853440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D4D4D"/>
              </a:buClr>
              <a:buSzPct val="60000"/>
              <a:buFont typeface="Wingdings" panose="05000000000000000000" pitchFamily="2" charset="2"/>
              <a:buChar char="n"/>
              <a:defRPr kumimoji="1" sz="2400" b="1">
                <a:solidFill>
                  <a:srgbClr val="006666"/>
                </a:solidFill>
                <a:latin typeface="Helvetica" panose="020B0604020202020204" pitchFamily="34" charset="0"/>
              </a:defRPr>
            </a:lvl1pPr>
            <a:lvl2pPr marL="742950" indent="-285750">
              <a:spcBef>
                <a:spcPct val="20000"/>
              </a:spcBef>
              <a:buClr>
                <a:schemeClr val="hlink"/>
              </a:buClr>
              <a:buChar char="•"/>
              <a:defRPr kumimoji="1" sz="2000">
                <a:solidFill>
                  <a:schemeClr val="tx1"/>
                </a:solidFill>
                <a:latin typeface="Helvetica" panose="020B0604020202020204" pitchFamily="34" charset="0"/>
              </a:defRPr>
            </a:lvl2pPr>
            <a:lvl3pPr marL="1143000" indent="-228600">
              <a:spcBef>
                <a:spcPct val="20000"/>
              </a:spcBef>
              <a:buClr>
                <a:schemeClr val="accent2"/>
              </a:buClr>
              <a:buSzPct val="100000"/>
              <a:buChar char="•"/>
              <a:defRPr kumimoji="1" sz="2000">
                <a:solidFill>
                  <a:schemeClr val="tx1"/>
                </a:solidFill>
                <a:latin typeface="Helvetica" panose="020B0604020202020204" pitchFamily="34" charset="0"/>
              </a:defRPr>
            </a:lvl3pPr>
            <a:lvl4pPr marL="1600200" indent="-228600">
              <a:spcBef>
                <a:spcPct val="20000"/>
              </a:spcBef>
              <a:buClr>
                <a:schemeClr val="tx2"/>
              </a:buClr>
              <a:buChar char="•"/>
              <a:defRPr kumimoji="1" sz="2000">
                <a:solidFill>
                  <a:schemeClr val="tx1"/>
                </a:solidFill>
                <a:latin typeface="Helvetica" panose="020B0604020202020204" pitchFamily="34" charset="0"/>
              </a:defRPr>
            </a:lvl4pPr>
            <a:lvl5pPr marL="2057400" indent="-228600">
              <a:spcBef>
                <a:spcPct val="20000"/>
              </a:spcBef>
              <a:buClr>
                <a:schemeClr val="accent2"/>
              </a:buClr>
              <a:buChar char="•"/>
              <a:defRPr kumimoji="1" sz="20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Helvetica" panose="020B0604020202020204" pitchFamily="34" charset="0"/>
              </a:defRPr>
            </a:lvl9pPr>
          </a:lstStyle>
          <a:p>
            <a:pPr>
              <a:buSzPct val="55000"/>
              <a:buFont typeface="Wingdings" panose="05000000000000000000" pitchFamily="2" charset="2"/>
              <a:buNone/>
            </a:pPr>
            <a:r>
              <a:rPr lang="en-US" altLang="en-US" sz="1800" b="0" dirty="0">
                <a:solidFill>
                  <a:schemeClr val="tx2"/>
                </a:solidFill>
              </a:rPr>
              <a:t>Repeat the requirements from part 3 to the model below. The objective is to calculate the total number people in the community with blood pressure that is abnormal for any of the age groups. Create data for at least two communities and print out the number of abnormal cases for each community. </a:t>
            </a:r>
          </a:p>
          <a:p>
            <a:pPr>
              <a:buSzPct val="55000"/>
              <a:buFont typeface="Wingdings" panose="05000000000000000000" pitchFamily="2" charset="2"/>
              <a:buNone/>
            </a:pPr>
            <a:endParaRPr lang="en-US" altLang="en-US" sz="1800" b="0" dirty="0">
              <a:solidFill>
                <a:schemeClr val="tx2"/>
              </a:solidFill>
            </a:endParaRPr>
          </a:p>
        </p:txBody>
      </p:sp>
      <p:sp>
        <p:nvSpPr>
          <p:cNvPr id="15" name="Rounded Rectangle 5">
            <a:extLst>
              <a:ext uri="{FF2B5EF4-FFF2-40B4-BE49-F238E27FC236}">
                <a16:creationId xmlns:a16="http://schemas.microsoft.com/office/drawing/2014/main" id="{68E2D6EC-44EA-4CE2-9CBA-D0D5C45D3AEA}"/>
              </a:ext>
            </a:extLst>
          </p:cNvPr>
          <p:cNvSpPr/>
          <p:nvPr/>
        </p:nvSpPr>
        <p:spPr>
          <a:xfrm>
            <a:off x="2029597" y="5859455"/>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spcBef>
                <a:spcPct val="20000"/>
              </a:spcBef>
              <a:buClr>
                <a:srgbClr val="4D4D4D"/>
              </a:buClr>
              <a:buSzPct val="55000"/>
              <a:buFont typeface="Wingdings" panose="05000000000000000000" pitchFamily="2" charset="2"/>
              <a:buNone/>
              <a:defRPr/>
            </a:pPr>
            <a:r>
              <a:rPr lang="en-US" dirty="0"/>
              <a:t>Patient</a:t>
            </a:r>
          </a:p>
        </p:txBody>
      </p:sp>
      <p:sp>
        <p:nvSpPr>
          <p:cNvPr id="17" name="Rounded Rectangle 5">
            <a:extLst>
              <a:ext uri="{FF2B5EF4-FFF2-40B4-BE49-F238E27FC236}">
                <a16:creationId xmlns:a16="http://schemas.microsoft.com/office/drawing/2014/main" id="{A19C2A32-9C63-481B-A9FF-1908DCAC11CF}"/>
              </a:ext>
            </a:extLst>
          </p:cNvPr>
          <p:cNvSpPr/>
          <p:nvPr/>
        </p:nvSpPr>
        <p:spPr>
          <a:xfrm>
            <a:off x="2034772" y="4382705"/>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spcBef>
                <a:spcPct val="20000"/>
              </a:spcBef>
              <a:buClr>
                <a:srgbClr val="4D4D4D"/>
              </a:buClr>
              <a:buSzPct val="55000"/>
              <a:buFont typeface="Wingdings" panose="05000000000000000000" pitchFamily="2" charset="2"/>
              <a:buNone/>
              <a:defRPr/>
            </a:pPr>
            <a:r>
              <a:rPr lang="en-US" dirty="0"/>
              <a:t>Patient Directory</a:t>
            </a:r>
          </a:p>
        </p:txBody>
      </p:sp>
      <p:sp>
        <p:nvSpPr>
          <p:cNvPr id="34" name="Rounded Rectangle 5">
            <a:extLst>
              <a:ext uri="{FF2B5EF4-FFF2-40B4-BE49-F238E27FC236}">
                <a16:creationId xmlns:a16="http://schemas.microsoft.com/office/drawing/2014/main" id="{5F899E6C-34BC-4682-BACB-0BE7AD2FD355}"/>
              </a:ext>
            </a:extLst>
          </p:cNvPr>
          <p:cNvSpPr/>
          <p:nvPr/>
        </p:nvSpPr>
        <p:spPr>
          <a:xfrm>
            <a:off x="4572000" y="5849057"/>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spcBef>
                <a:spcPct val="20000"/>
              </a:spcBef>
              <a:buClr>
                <a:srgbClr val="4D4D4D"/>
              </a:buClr>
              <a:buSzPct val="55000"/>
              <a:buFont typeface="Wingdings" panose="05000000000000000000" pitchFamily="2" charset="2"/>
              <a:buNone/>
              <a:defRPr/>
            </a:pPr>
            <a:r>
              <a:rPr lang="en-US" dirty="0"/>
              <a:t>Person</a:t>
            </a:r>
          </a:p>
        </p:txBody>
      </p:sp>
      <p:cxnSp>
        <p:nvCxnSpPr>
          <p:cNvPr id="28" name="Straight Connector 27">
            <a:extLst>
              <a:ext uri="{FF2B5EF4-FFF2-40B4-BE49-F238E27FC236}">
                <a16:creationId xmlns:a16="http://schemas.microsoft.com/office/drawing/2014/main" id="{ECF6DC77-8F85-4758-978C-D6940791C737}"/>
              </a:ext>
            </a:extLst>
          </p:cNvPr>
          <p:cNvCxnSpPr>
            <a:stCxn id="17" idx="2"/>
            <a:endCxn id="15" idx="0"/>
          </p:cNvCxnSpPr>
          <p:nvPr/>
        </p:nvCxnSpPr>
        <p:spPr>
          <a:xfrm flipH="1">
            <a:off x="2791597" y="5297105"/>
            <a:ext cx="5175" cy="562350"/>
          </a:xfrm>
          <a:prstGeom prst="line">
            <a:avLst/>
          </a:prstGeom>
        </p:spPr>
        <p:style>
          <a:lnRef idx="2">
            <a:schemeClr val="accent1"/>
          </a:lnRef>
          <a:fillRef idx="0">
            <a:schemeClr val="accent1"/>
          </a:fillRef>
          <a:effectRef idx="1">
            <a:schemeClr val="accent1"/>
          </a:effectRef>
          <a:fontRef idx="minor">
            <a:schemeClr val="tx1"/>
          </a:fontRef>
        </p:style>
      </p:cxnSp>
      <p:sp>
        <p:nvSpPr>
          <p:cNvPr id="41" name="Rounded Rectangle 5">
            <a:extLst>
              <a:ext uri="{FF2B5EF4-FFF2-40B4-BE49-F238E27FC236}">
                <a16:creationId xmlns:a16="http://schemas.microsoft.com/office/drawing/2014/main" id="{884D9F0A-B728-4000-8945-DF3219D4A5B3}"/>
              </a:ext>
            </a:extLst>
          </p:cNvPr>
          <p:cNvSpPr/>
          <p:nvPr/>
        </p:nvSpPr>
        <p:spPr>
          <a:xfrm>
            <a:off x="4572000" y="4382705"/>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spcBef>
                <a:spcPct val="20000"/>
              </a:spcBef>
              <a:buClr>
                <a:srgbClr val="4D4D4D"/>
              </a:buClr>
              <a:buSzPct val="55000"/>
              <a:buFont typeface="Wingdings" panose="05000000000000000000" pitchFamily="2" charset="2"/>
              <a:buNone/>
              <a:defRPr/>
            </a:pPr>
            <a:r>
              <a:rPr lang="en-US" dirty="0"/>
              <a:t>Person Directory</a:t>
            </a:r>
          </a:p>
        </p:txBody>
      </p:sp>
      <p:cxnSp>
        <p:nvCxnSpPr>
          <p:cNvPr id="45072" name="Straight Connector 45071">
            <a:extLst>
              <a:ext uri="{FF2B5EF4-FFF2-40B4-BE49-F238E27FC236}">
                <a16:creationId xmlns:a16="http://schemas.microsoft.com/office/drawing/2014/main" id="{A63B7D46-C020-4B5A-BC7C-595893375A44}"/>
              </a:ext>
            </a:extLst>
          </p:cNvPr>
          <p:cNvCxnSpPr>
            <a:stCxn id="41" idx="2"/>
            <a:endCxn id="34" idx="0"/>
          </p:cNvCxnSpPr>
          <p:nvPr/>
        </p:nvCxnSpPr>
        <p:spPr>
          <a:xfrm>
            <a:off x="5334000" y="5297105"/>
            <a:ext cx="0" cy="551952"/>
          </a:xfrm>
          <a:prstGeom prst="line">
            <a:avLst/>
          </a:prstGeom>
        </p:spPr>
        <p:style>
          <a:lnRef idx="2">
            <a:schemeClr val="accent1"/>
          </a:lnRef>
          <a:fillRef idx="0">
            <a:schemeClr val="accent1"/>
          </a:fillRef>
          <a:effectRef idx="1">
            <a:schemeClr val="accent1"/>
          </a:effectRef>
          <a:fontRef idx="minor">
            <a:schemeClr val="tx1"/>
          </a:fontRef>
        </p:style>
      </p:cxnSp>
      <p:cxnSp>
        <p:nvCxnSpPr>
          <p:cNvPr id="45081" name="Straight Connector 45080">
            <a:extLst>
              <a:ext uri="{FF2B5EF4-FFF2-40B4-BE49-F238E27FC236}">
                <a16:creationId xmlns:a16="http://schemas.microsoft.com/office/drawing/2014/main" id="{3839BFF1-6ACE-412B-953C-BB1F8E8DEC0F}"/>
              </a:ext>
            </a:extLst>
          </p:cNvPr>
          <p:cNvCxnSpPr>
            <a:stCxn id="15" idx="3"/>
            <a:endCxn id="34" idx="1"/>
          </p:cNvCxnSpPr>
          <p:nvPr/>
        </p:nvCxnSpPr>
        <p:spPr>
          <a:xfrm flipV="1">
            <a:off x="3553597" y="6306257"/>
            <a:ext cx="1018403" cy="10398"/>
          </a:xfrm>
          <a:prstGeom prst="line">
            <a:avLst/>
          </a:prstGeom>
        </p:spPr>
        <p:style>
          <a:lnRef idx="2">
            <a:schemeClr val="accent1"/>
          </a:lnRef>
          <a:fillRef idx="0">
            <a:schemeClr val="accent1"/>
          </a:fillRef>
          <a:effectRef idx="1">
            <a:schemeClr val="accent1"/>
          </a:effectRef>
          <a:fontRef idx="minor">
            <a:schemeClr val="tx1"/>
          </a:fontRef>
        </p:style>
      </p:cxnSp>
      <p:sp>
        <p:nvSpPr>
          <p:cNvPr id="62" name="Rounded Rectangle 5">
            <a:extLst>
              <a:ext uri="{FF2B5EF4-FFF2-40B4-BE49-F238E27FC236}">
                <a16:creationId xmlns:a16="http://schemas.microsoft.com/office/drawing/2014/main" id="{9E9ADB46-5F61-4317-A666-E250EEAA1E1E}"/>
              </a:ext>
            </a:extLst>
          </p:cNvPr>
          <p:cNvSpPr/>
          <p:nvPr/>
        </p:nvSpPr>
        <p:spPr>
          <a:xfrm>
            <a:off x="3300798" y="2992646"/>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spcBef>
                <a:spcPct val="20000"/>
              </a:spcBef>
              <a:buClr>
                <a:srgbClr val="4D4D4D"/>
              </a:buClr>
              <a:buSzPct val="55000"/>
              <a:buFont typeface="Wingdings" panose="05000000000000000000" pitchFamily="2" charset="2"/>
              <a:buNone/>
              <a:defRPr/>
            </a:pPr>
            <a:r>
              <a:rPr lang="en-US" dirty="0"/>
              <a:t>System</a:t>
            </a:r>
          </a:p>
        </p:txBody>
      </p:sp>
      <p:cxnSp>
        <p:nvCxnSpPr>
          <p:cNvPr id="45085" name="Straight Connector 45084">
            <a:extLst>
              <a:ext uri="{FF2B5EF4-FFF2-40B4-BE49-F238E27FC236}">
                <a16:creationId xmlns:a16="http://schemas.microsoft.com/office/drawing/2014/main" id="{5E36459C-2460-424E-AB6E-6582FEAA79EB}"/>
              </a:ext>
            </a:extLst>
          </p:cNvPr>
          <p:cNvCxnSpPr>
            <a:stCxn id="62" idx="2"/>
            <a:endCxn id="17" idx="0"/>
          </p:cNvCxnSpPr>
          <p:nvPr/>
        </p:nvCxnSpPr>
        <p:spPr>
          <a:xfrm flipH="1">
            <a:off x="2796772" y="3907046"/>
            <a:ext cx="1266026" cy="475659"/>
          </a:xfrm>
          <a:prstGeom prst="line">
            <a:avLst/>
          </a:prstGeom>
        </p:spPr>
        <p:style>
          <a:lnRef idx="2">
            <a:schemeClr val="accent1"/>
          </a:lnRef>
          <a:fillRef idx="0">
            <a:schemeClr val="accent1"/>
          </a:fillRef>
          <a:effectRef idx="1">
            <a:schemeClr val="accent1"/>
          </a:effectRef>
          <a:fontRef idx="minor">
            <a:schemeClr val="tx1"/>
          </a:fontRef>
        </p:style>
      </p:cxnSp>
      <p:cxnSp>
        <p:nvCxnSpPr>
          <p:cNvPr id="45087" name="Straight Connector 45086">
            <a:extLst>
              <a:ext uri="{FF2B5EF4-FFF2-40B4-BE49-F238E27FC236}">
                <a16:creationId xmlns:a16="http://schemas.microsoft.com/office/drawing/2014/main" id="{5D6F94ED-1F78-4647-A47A-CD36C24638F1}"/>
              </a:ext>
            </a:extLst>
          </p:cNvPr>
          <p:cNvCxnSpPr>
            <a:stCxn id="62" idx="2"/>
            <a:endCxn id="41" idx="0"/>
          </p:cNvCxnSpPr>
          <p:nvPr/>
        </p:nvCxnSpPr>
        <p:spPr>
          <a:xfrm>
            <a:off x="4062798" y="3907046"/>
            <a:ext cx="1271202" cy="475659"/>
          </a:xfrm>
          <a:prstGeom prst="line">
            <a:avLst/>
          </a:prstGeom>
        </p:spPr>
        <p:style>
          <a:lnRef idx="2">
            <a:schemeClr val="accent1"/>
          </a:lnRef>
          <a:fillRef idx="0">
            <a:schemeClr val="accent1"/>
          </a:fillRef>
          <a:effectRef idx="1">
            <a:schemeClr val="accent1"/>
          </a:effectRef>
          <a:fontRef idx="minor">
            <a:schemeClr val="tx1"/>
          </a:fontRef>
        </p:style>
      </p:cxnSp>
      <p:sp>
        <p:nvSpPr>
          <p:cNvPr id="20" name="Rounded Rectangle 5">
            <a:extLst>
              <a:ext uri="{FF2B5EF4-FFF2-40B4-BE49-F238E27FC236}">
                <a16:creationId xmlns:a16="http://schemas.microsoft.com/office/drawing/2014/main" id="{9080211C-9FE0-4DB3-9936-10895047E894}"/>
              </a:ext>
            </a:extLst>
          </p:cNvPr>
          <p:cNvSpPr/>
          <p:nvPr/>
        </p:nvSpPr>
        <p:spPr>
          <a:xfrm>
            <a:off x="7109228" y="5850844"/>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spcBef>
                <a:spcPct val="20000"/>
              </a:spcBef>
              <a:buClr>
                <a:srgbClr val="4D4D4D"/>
              </a:buClr>
              <a:buSzPct val="55000"/>
              <a:buFont typeface="Wingdings" panose="05000000000000000000" pitchFamily="2" charset="2"/>
              <a:buNone/>
              <a:defRPr/>
            </a:pPr>
            <a:r>
              <a:rPr lang="en-US" dirty="0"/>
              <a:t>House</a:t>
            </a:r>
          </a:p>
        </p:txBody>
      </p:sp>
      <p:sp>
        <p:nvSpPr>
          <p:cNvPr id="21" name="Rounded Rectangle 5">
            <a:extLst>
              <a:ext uri="{FF2B5EF4-FFF2-40B4-BE49-F238E27FC236}">
                <a16:creationId xmlns:a16="http://schemas.microsoft.com/office/drawing/2014/main" id="{FD574EC7-8161-4548-A780-1871475CD751}"/>
              </a:ext>
            </a:extLst>
          </p:cNvPr>
          <p:cNvSpPr/>
          <p:nvPr/>
        </p:nvSpPr>
        <p:spPr>
          <a:xfrm>
            <a:off x="7109228" y="4384492"/>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spcBef>
                <a:spcPct val="20000"/>
              </a:spcBef>
              <a:buClr>
                <a:srgbClr val="4D4D4D"/>
              </a:buClr>
              <a:buSzPct val="55000"/>
              <a:buFont typeface="Wingdings" panose="05000000000000000000" pitchFamily="2" charset="2"/>
              <a:buNone/>
              <a:defRPr/>
            </a:pPr>
            <a:r>
              <a:rPr lang="en-US" dirty="0"/>
              <a:t>Community</a:t>
            </a:r>
          </a:p>
        </p:txBody>
      </p:sp>
      <p:cxnSp>
        <p:nvCxnSpPr>
          <p:cNvPr id="22" name="Straight Connector 21">
            <a:extLst>
              <a:ext uri="{FF2B5EF4-FFF2-40B4-BE49-F238E27FC236}">
                <a16:creationId xmlns:a16="http://schemas.microsoft.com/office/drawing/2014/main" id="{673EB60F-E98E-4495-B4D7-DCC574B6B6AE}"/>
              </a:ext>
            </a:extLst>
          </p:cNvPr>
          <p:cNvCxnSpPr>
            <a:stCxn id="21" idx="2"/>
            <a:endCxn id="20" idx="0"/>
          </p:cNvCxnSpPr>
          <p:nvPr/>
        </p:nvCxnSpPr>
        <p:spPr>
          <a:xfrm>
            <a:off x="7871228" y="5298892"/>
            <a:ext cx="0" cy="551952"/>
          </a:xfrm>
          <a:prstGeom prst="line">
            <a:avLst/>
          </a:prstGeom>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66FCDE7-1069-4929-A739-65E0520ACE8E}"/>
              </a:ext>
            </a:extLst>
          </p:cNvPr>
          <p:cNvCxnSpPr>
            <a:stCxn id="34" idx="3"/>
            <a:endCxn id="20" idx="1"/>
          </p:cNvCxnSpPr>
          <p:nvPr/>
        </p:nvCxnSpPr>
        <p:spPr>
          <a:xfrm>
            <a:off x="6096000" y="6306257"/>
            <a:ext cx="1013228" cy="1787"/>
          </a:xfrm>
          <a:prstGeom prst="line">
            <a:avLst/>
          </a:prstGeom>
        </p:spPr>
        <p:style>
          <a:lnRef idx="1">
            <a:schemeClr val="accent1"/>
          </a:lnRef>
          <a:fillRef idx="0">
            <a:schemeClr val="accent1"/>
          </a:fillRef>
          <a:effectRef idx="0">
            <a:schemeClr val="accent1"/>
          </a:effectRef>
          <a:fontRef idx="minor">
            <a:schemeClr val="tx1"/>
          </a:fontRef>
        </p:style>
      </p:cxnSp>
      <p:sp>
        <p:nvSpPr>
          <p:cNvPr id="25" name="Rounded Rectangle 5">
            <a:extLst>
              <a:ext uri="{FF2B5EF4-FFF2-40B4-BE49-F238E27FC236}">
                <a16:creationId xmlns:a16="http://schemas.microsoft.com/office/drawing/2014/main" id="{6F83BD73-DC4C-4552-9EA2-A48359128606}"/>
              </a:ext>
            </a:extLst>
          </p:cNvPr>
          <p:cNvSpPr/>
          <p:nvPr/>
        </p:nvSpPr>
        <p:spPr>
          <a:xfrm>
            <a:off x="9791700" y="4382705"/>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spcBef>
                <a:spcPct val="20000"/>
              </a:spcBef>
              <a:buClr>
                <a:srgbClr val="4D4D4D"/>
              </a:buClr>
              <a:buSzPct val="55000"/>
              <a:buFont typeface="Wingdings" panose="05000000000000000000" pitchFamily="2" charset="2"/>
              <a:buNone/>
              <a:defRPr/>
            </a:pPr>
            <a:r>
              <a:rPr lang="en-US" dirty="0"/>
              <a:t>City</a:t>
            </a:r>
          </a:p>
        </p:txBody>
      </p:sp>
      <p:cxnSp>
        <p:nvCxnSpPr>
          <p:cNvPr id="26" name="Straight Connector 25">
            <a:extLst>
              <a:ext uri="{FF2B5EF4-FFF2-40B4-BE49-F238E27FC236}">
                <a16:creationId xmlns:a16="http://schemas.microsoft.com/office/drawing/2014/main" id="{E33FED71-9C63-42DF-BE79-43659E069BB0}"/>
              </a:ext>
            </a:extLst>
          </p:cNvPr>
          <p:cNvCxnSpPr>
            <a:cxnSpLocks/>
            <a:stCxn id="25" idx="1"/>
            <a:endCxn id="21" idx="3"/>
          </p:cNvCxnSpPr>
          <p:nvPr/>
        </p:nvCxnSpPr>
        <p:spPr>
          <a:xfrm flipH="1">
            <a:off x="8633228" y="4839905"/>
            <a:ext cx="1158472" cy="1787"/>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CB9D3FA-CB3B-4E8A-8D8B-071865A7F552}"/>
              </a:ext>
            </a:extLst>
          </p:cNvPr>
          <p:cNvSpPr txBox="1"/>
          <p:nvPr/>
        </p:nvSpPr>
        <p:spPr>
          <a:xfrm>
            <a:off x="6096000" y="5985585"/>
            <a:ext cx="1092158" cy="369332"/>
          </a:xfrm>
          <a:prstGeom prst="rect">
            <a:avLst/>
          </a:prstGeom>
          <a:noFill/>
        </p:spPr>
        <p:txBody>
          <a:bodyPr wrap="none" rtlCol="0">
            <a:spAutoFit/>
          </a:bodyPr>
          <a:lstStyle/>
          <a:p>
            <a:r>
              <a:rPr lang="en-US" dirty="0"/>
              <a:t>residence</a:t>
            </a:r>
          </a:p>
        </p:txBody>
      </p:sp>
      <p:cxnSp>
        <p:nvCxnSpPr>
          <p:cNvPr id="31" name="Connector: Elbow 30">
            <a:extLst>
              <a:ext uri="{FF2B5EF4-FFF2-40B4-BE49-F238E27FC236}">
                <a16:creationId xmlns:a16="http://schemas.microsoft.com/office/drawing/2014/main" id="{6D9326B1-E98B-4EED-9FE8-F849671EE64D}"/>
              </a:ext>
            </a:extLst>
          </p:cNvPr>
          <p:cNvCxnSpPr>
            <a:stCxn id="62" idx="3"/>
            <a:endCxn id="25" idx="0"/>
          </p:cNvCxnSpPr>
          <p:nvPr/>
        </p:nvCxnSpPr>
        <p:spPr>
          <a:xfrm>
            <a:off x="4824798" y="3449846"/>
            <a:ext cx="5728902" cy="932859"/>
          </a:xfrm>
          <a:prstGeom prst="bentConnector2">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6629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724</Words>
  <Application>Microsoft Macintosh PowerPoint</Application>
  <PresentationFormat>Widescreen</PresentationFormat>
  <Paragraphs>70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Helvetica</vt:lpstr>
      <vt:lpstr>Wingdings</vt:lpstr>
      <vt:lpstr>Office Theme</vt:lpstr>
      <vt:lpstr>Homework 2  </vt:lpstr>
      <vt:lpstr>The problem Part 1 (Due 2/22 at 11:59pm)</vt:lpstr>
      <vt:lpstr>PowerPoint Presentation</vt:lpstr>
      <vt:lpstr>The problem Part 2 (Due 2/22 at 11:59pm)</vt:lpstr>
      <vt:lpstr>Homework Part 2 continue</vt:lpstr>
      <vt:lpstr>The problem Part 3 (Due 2/27 at 11:59pm)</vt:lpstr>
      <vt:lpstr>The problem Part 4 (Due 2/27 at 11:59pm)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2  Due 2/1 at 11:59 Pm</dc:title>
  <dc:creator>Bugrara, Kal</dc:creator>
  <cp:lastModifiedBy>Hao Wu</cp:lastModifiedBy>
  <cp:revision>17</cp:revision>
  <dcterms:created xsi:type="dcterms:W3CDTF">2020-01-27T16:08:34Z</dcterms:created>
  <dcterms:modified xsi:type="dcterms:W3CDTF">2021-02-17T03:27:18Z</dcterms:modified>
</cp:coreProperties>
</file>